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4191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191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E:\Globes\177100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3200400" cy="2400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228600"/>
            <a:ext cx="6019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8534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929BF6CE-744B-4475-BC97-EDB30D178BA8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2D37147B-551C-4423-9EC0-591DB105B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Swis721 Ex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Berinteraksi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Kunci</a:t>
            </a:r>
            <a:r>
              <a:rPr lang="en-US" dirty="0" smtClean="0"/>
              <a:t> 3: </a:t>
            </a:r>
            <a:r>
              <a:rPr lang="en-US" dirty="0" err="1" smtClean="0"/>
              <a:t>Berlapang</a:t>
            </a:r>
            <a:r>
              <a:rPr lang="en-US" dirty="0" smtClean="0"/>
              <a:t> Dada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Hendaknya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senantiasa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berlapang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dada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terhadap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kejahilan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berlapang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dadanya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orang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tua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terhadap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kesalahan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anaknya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sz="2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Sikap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lapang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dada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harus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tunjukkan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cara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mempersoalkan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hal-hal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menyenangkan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pada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diri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mudah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memaafkan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serta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gemar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mendoakan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Tidakkah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engkau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ingin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Allah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mengampuni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setiap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kesalahanmu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en-US" sz="2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 An-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Nuur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 22 ).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Kunci</a:t>
            </a:r>
            <a:r>
              <a:rPr lang="en-US" dirty="0" smtClean="0"/>
              <a:t> 4: </a:t>
            </a:r>
            <a:r>
              <a:rPr lang="en-US" dirty="0" err="1" smtClean="0"/>
              <a:t>Berperilaku</a:t>
            </a:r>
            <a:r>
              <a:rPr lang="en-US" dirty="0" smtClean="0"/>
              <a:t> </a:t>
            </a:r>
            <a:r>
              <a:rPr lang="en-US" dirty="0" err="1" smtClean="0"/>
              <a:t>Santun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Hendaknya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menunjukkan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sikap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perilaku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santun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lembut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(“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liin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”)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karena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kelembutan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kehalusan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hiasan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berlaku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manapun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siapa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saja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sz="2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Rasulullah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saw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bersabda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kelembutan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pada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sesuatu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kecuali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menjadi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penghias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tak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dicabut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sesuatu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kecuali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menjadikannya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buruk</a:t>
            </a:r>
            <a:r>
              <a:rPr lang="en-US" sz="2800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“.</a:t>
            </a:r>
            <a:endParaRPr lang="en-US" sz="2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Kunci-kunci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Keempat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kunci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interaksi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tersebut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Insya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Allah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menjadi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mafaatih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kunci-kunci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hati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karena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berkomunikasi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berinteraksi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lingkungan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melalui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pintu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hati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sebagaimana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kaidah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dinyatakan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</a:p>
          <a:p>
            <a:pPr>
              <a:buNone/>
            </a:pPr>
            <a:r>
              <a:rPr lang="en-US" b="1" i="1" dirty="0"/>
              <a:t>	</a:t>
            </a:r>
            <a:r>
              <a:rPr lang="en-US" b="1" i="1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Rebutlah</a:t>
            </a:r>
            <a:r>
              <a:rPr lang="en-US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hati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dahulu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sebelum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mengharapkan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dukungan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Diskriminatif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Ketika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berinteraksi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tengah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janganlah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pernah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menunjukkan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sikap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000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mentamyiz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/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membeda-bedakan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diskriminatif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 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terhadap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ikhwah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ikhwah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misalnya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ketika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bersalaman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sesama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melakukannya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hangat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sambil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berpelukan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tetapi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tempat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acara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sama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bersalaman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belum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melakukannya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biasa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saja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terkesan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agak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dingin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Apakah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cara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bisa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meraih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simpati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?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Mungkin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terjadi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malah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sebaliknya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Padahal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mengetahui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taujih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Nabawi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20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Idkhalus</a:t>
            </a:r>
            <a:r>
              <a:rPr lang="en-US" sz="20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surur</a:t>
            </a:r>
            <a:r>
              <a:rPr lang="en-US" sz="20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Shadaqah</a:t>
            </a:r>
            <a:r>
              <a:rPr lang="en-US" sz="2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memberikan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suatu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perlakuan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mubah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tapi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menyenangkan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orang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lain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shadaqah</a:t>
            </a: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Pengantar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bersyukur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menjadikan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beriman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jalanNya</a:t>
            </a:r>
            <a:endParaRPr lang="en-US" dirty="0" smtClean="0"/>
          </a:p>
          <a:p>
            <a:r>
              <a:rPr lang="en-US" dirty="0" err="1" smtClean="0"/>
              <a:t>Semangat</a:t>
            </a:r>
            <a:r>
              <a:rPr lang="en-US" dirty="0" smtClean="0"/>
              <a:t> </a:t>
            </a:r>
            <a:r>
              <a:rPr lang="en-US" dirty="0" err="1" smtClean="0"/>
              <a:t>syukur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Hendaknya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mampu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menjadikan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perasaan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semakin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kuat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memiliki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jamaah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Selain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itu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pun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semakin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memiliki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kasih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sayang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kepedulian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terhadap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sesama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ikhwan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anggota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Rahim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Tak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pungkiri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setiap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en-US" sz="2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Pertama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kali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lahir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biologis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sosiokultural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rahim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en-US" sz="2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Dilahirkan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kembali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tarbawi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rahim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mubarakah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Insya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Allah. </a:t>
            </a:r>
            <a:endParaRPr lang="en-US" sz="2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Kini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setelah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menjadi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pelaku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harus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menebarkan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berbagai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kebaikan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kepada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seluruh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manusia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sebagai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rahmat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semesta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alam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Mendahulukan</a:t>
            </a:r>
            <a:r>
              <a:rPr lang="en-US" dirty="0" smtClean="0"/>
              <a:t> yang Paling </a:t>
            </a:r>
            <a:r>
              <a:rPr lang="en-US" dirty="0" err="1" smtClean="0"/>
              <a:t>Dekat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 </a:t>
            </a:r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harus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mendahulukan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sekeliling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berada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paling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dekat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karena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merekalah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berinteraksi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sehari-hari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Seorang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kader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itu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berasal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tertempa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dakwah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bermanfaat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masyarakatnya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Rasul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4400" dirty="0" smtClean="0">
                <a:cs typeface="Traditional Arabic" pitchFamily="2" charset="-78"/>
              </a:rPr>
              <a:t>لَقَدْ جَاءَكُمْ رَسُولٌ مِنْ أَنْفُسِكُمْ عَزِيزٌ عَلَيْهِ مَا عَنِتُّمْ حَرِيصٌ عَلَيْكُمْ بِالْمُؤْمِنِينَ رَءُوفٌ رَحِيمٌ</a:t>
            </a:r>
            <a:endParaRPr lang="en-US" sz="4400" dirty="0" smtClean="0">
              <a:cs typeface="Traditional Arabic" pitchFamily="2" charset="-78"/>
            </a:endParaRPr>
          </a:p>
          <a:p>
            <a:r>
              <a:rPr lang="en-US" sz="2800" dirty="0" err="1" smtClean="0">
                <a:cs typeface="Traditional Arabic" pitchFamily="2" charset="-78"/>
              </a:rPr>
              <a:t>Sesungguhnya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telah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datang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kepadamu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seorang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rasul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dari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kaummu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sendiri</a:t>
            </a:r>
            <a:r>
              <a:rPr lang="en-US" sz="2800" dirty="0" smtClean="0">
                <a:cs typeface="Traditional Arabic" pitchFamily="2" charset="-78"/>
              </a:rPr>
              <a:t>, </a:t>
            </a:r>
            <a:r>
              <a:rPr lang="en-US" sz="2800" dirty="0" err="1" smtClean="0">
                <a:cs typeface="Traditional Arabic" pitchFamily="2" charset="-78"/>
              </a:rPr>
              <a:t>berat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terasa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olehnya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penderitaanmu</a:t>
            </a:r>
            <a:r>
              <a:rPr lang="en-US" sz="2800" dirty="0" smtClean="0">
                <a:cs typeface="Traditional Arabic" pitchFamily="2" charset="-78"/>
              </a:rPr>
              <a:t>, </a:t>
            </a:r>
            <a:r>
              <a:rPr lang="en-US" sz="2800" dirty="0" err="1" smtClean="0">
                <a:cs typeface="Traditional Arabic" pitchFamily="2" charset="-78"/>
              </a:rPr>
              <a:t>sangat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menginginkan</a:t>
            </a:r>
            <a:r>
              <a:rPr lang="en-US" sz="2800" dirty="0" smtClean="0">
                <a:cs typeface="Traditional Arabic" pitchFamily="2" charset="-78"/>
              </a:rPr>
              <a:t> (</a:t>
            </a:r>
            <a:r>
              <a:rPr lang="en-US" sz="2800" dirty="0" err="1" smtClean="0">
                <a:cs typeface="Traditional Arabic" pitchFamily="2" charset="-78"/>
              </a:rPr>
              <a:t>keimanan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keselamatan</a:t>
            </a:r>
            <a:r>
              <a:rPr lang="en-US" sz="2800" dirty="0" smtClean="0">
                <a:cs typeface="Traditional Arabic" pitchFamily="2" charset="-78"/>
              </a:rPr>
              <a:t>) </a:t>
            </a:r>
            <a:r>
              <a:rPr lang="en-US" sz="2800" dirty="0" err="1" smtClean="0">
                <a:cs typeface="Traditional Arabic" pitchFamily="2" charset="-78"/>
              </a:rPr>
              <a:t>bagimu</a:t>
            </a:r>
            <a:r>
              <a:rPr lang="en-US" sz="2800" dirty="0" smtClean="0">
                <a:cs typeface="Traditional Arabic" pitchFamily="2" charset="-78"/>
              </a:rPr>
              <a:t>, </a:t>
            </a:r>
            <a:r>
              <a:rPr lang="en-US" sz="2800" dirty="0" err="1" smtClean="0">
                <a:cs typeface="Traditional Arabic" pitchFamily="2" charset="-78"/>
              </a:rPr>
              <a:t>amat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belas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kasihan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lagi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penyayang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terhadap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orang-orang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mukmin</a:t>
            </a:r>
            <a:r>
              <a:rPr lang="en-US" sz="2800" dirty="0" smtClean="0">
                <a:cs typeface="Traditional Arabic" pitchFamily="2" charset="-78"/>
              </a:rPr>
              <a:t>. </a:t>
            </a:r>
          </a:p>
          <a:p>
            <a:pPr>
              <a:buNone/>
            </a:pPr>
            <a:r>
              <a:rPr lang="en-US" sz="2800" dirty="0">
                <a:cs typeface="Traditional Arabic" pitchFamily="2" charset="-78"/>
              </a:rPr>
              <a:t>	</a:t>
            </a:r>
            <a:r>
              <a:rPr lang="en-US" sz="2800" dirty="0" smtClean="0">
                <a:cs typeface="Traditional Arabic" pitchFamily="2" charset="-78"/>
              </a:rPr>
              <a:t>(9: 128)</a:t>
            </a:r>
            <a:endParaRPr lang="en-US" sz="2800" dirty="0"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Rasul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Khadijah</a:t>
            </a:r>
            <a:r>
              <a:rPr lang="en-US" dirty="0" smtClean="0"/>
              <a:t> al-</a:t>
            </a:r>
            <a:r>
              <a:rPr lang="en-US" dirty="0" err="1" smtClean="0"/>
              <a:t>Kubro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menenangkan</a:t>
            </a:r>
            <a:r>
              <a:rPr lang="en-US" dirty="0" smtClean="0"/>
              <a:t> </a:t>
            </a:r>
            <a:r>
              <a:rPr lang="en-US" dirty="0" err="1" smtClean="0"/>
              <a:t>suaminya</a:t>
            </a:r>
            <a:r>
              <a:rPr lang="en-US" dirty="0" smtClean="0"/>
              <a:t> yang </a:t>
            </a:r>
            <a:r>
              <a:rPr lang="en-US" dirty="0" err="1" smtClean="0"/>
              <a:t>ketakutan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kedatangan</a:t>
            </a:r>
            <a:r>
              <a:rPr lang="en-US" dirty="0" smtClean="0"/>
              <a:t> </a:t>
            </a:r>
            <a:r>
              <a:rPr lang="en-US" dirty="0" err="1" smtClean="0"/>
              <a:t>Malaikat</a:t>
            </a:r>
            <a:r>
              <a:rPr lang="en-US" dirty="0" smtClean="0"/>
              <a:t> </a:t>
            </a:r>
            <a:r>
              <a:rPr lang="en-US" dirty="0" err="1" smtClean="0"/>
              <a:t>Jibril</a:t>
            </a:r>
            <a:r>
              <a:rPr lang="en-US" dirty="0" smtClean="0"/>
              <a:t>, </a:t>
            </a:r>
            <a:r>
              <a:rPr lang="en-US" dirty="0" err="1" smtClean="0"/>
              <a:t>berkata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“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Engkau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sungguh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gemar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bersilaturahim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senang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membantu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memuliakan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tamu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menyantuni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orang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kekurangan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tampil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membela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siapa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saja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kebenaran</a:t>
            </a:r>
            <a:r>
              <a:rPr lang="en-US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”.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Kunci</a:t>
            </a:r>
            <a:r>
              <a:rPr lang="en-US" sz="4000" dirty="0" smtClean="0"/>
              <a:t> 1: </a:t>
            </a:r>
            <a:r>
              <a:rPr lang="en-US" sz="4000" dirty="0" err="1" smtClean="0"/>
              <a:t>Mendudukkan</a:t>
            </a:r>
            <a:r>
              <a:rPr lang="en-US" sz="4000" dirty="0" smtClean="0"/>
              <a:t> </a:t>
            </a:r>
            <a:r>
              <a:rPr lang="en-US" sz="4000" dirty="0" err="1" smtClean="0"/>
              <a:t>Mereka</a:t>
            </a:r>
            <a:r>
              <a:rPr lang="en-US" sz="4000" dirty="0" smtClean="0"/>
              <a:t> </a:t>
            </a:r>
            <a:r>
              <a:rPr lang="en-US" sz="4000" dirty="0" err="1" smtClean="0"/>
              <a:t>Sesuai</a:t>
            </a:r>
            <a:r>
              <a:rPr lang="en-US" sz="4000" dirty="0" smtClean="0"/>
              <a:t> </a:t>
            </a:r>
            <a:r>
              <a:rPr lang="en-US" sz="4000" dirty="0" err="1" smtClean="0"/>
              <a:t>Posisinya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Hendaknya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memposisikan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setiap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orang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sesuai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kedudukannya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bahasa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digunakan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sebagaimana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sabda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Rasul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saw, 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Ajaklah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manusia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bahasa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kaumnya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ajaklah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manusia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sesuai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kemampuan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berpikir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.”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Kunci</a:t>
            </a:r>
            <a:r>
              <a:rPr lang="en-US" dirty="0" smtClean="0"/>
              <a:t> 2: </a:t>
            </a:r>
            <a:r>
              <a:rPr lang="en-US" dirty="0" err="1" smtClean="0"/>
              <a:t>Berkorban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Hendaknya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meyakinkan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orang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tak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pernah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ragu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berkorban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manakala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diperlukan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en-US" sz="2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Berbuatlah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agar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merasakan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keberadaan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amat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bermanfaat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bagi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mereka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sebagaimana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ungkapan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Imam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Asy-syahid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"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Kegemaran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kami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bertadhhiyah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Dan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telah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ditakdirkan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memenuhi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kepentingan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8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.”</a:t>
            </a:r>
            <a:endParaRPr lang="en-US" sz="2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Itsar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2400" b="1" i="1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Itsar</a:t>
            </a:r>
            <a:r>
              <a:rPr lang="en-US" sz="2400" b="1" i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cara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mendahulukan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mengutamakan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jumhur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daripada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ikhwan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akhwat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misalnya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membagi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fasilitas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Allah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berikan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kepada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lagi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diputarkan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lingkungan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terbatas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baca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ikhwah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tetapi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memberikan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bagian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kepada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tetangga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sedang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kita</a:t>
            </a: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bina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kader</a:t>
            </a:r>
            <a:r>
              <a:rPr lang="en-US" sz="2400" dirty="0" smtClean="0"/>
              <a:t>: </a:t>
            </a:r>
            <a:r>
              <a:rPr lang="en-US" sz="2400" dirty="0" err="1" smtClean="0"/>
              <a:t>cukuplah</a:t>
            </a:r>
            <a:r>
              <a:rPr lang="en-US" sz="2400" dirty="0" smtClean="0"/>
              <a:t> </a:t>
            </a:r>
            <a:r>
              <a:rPr lang="en-US" sz="2400" dirty="0" err="1" smtClean="0"/>
              <a:t>ni’mat</a:t>
            </a:r>
            <a:r>
              <a:rPr lang="en-US" sz="2400" dirty="0" smtClean="0"/>
              <a:t> </a:t>
            </a:r>
            <a:r>
              <a:rPr lang="en-US" sz="2400" dirty="0" err="1" smtClean="0"/>
              <a:t>dakwah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bagiannya</a:t>
            </a:r>
            <a:r>
              <a:rPr lang="en-US" sz="2400" dirty="0" smtClean="0"/>
              <a:t>,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ketika</a:t>
            </a:r>
            <a:r>
              <a:rPr lang="en-US" sz="2400" dirty="0" smtClean="0"/>
              <a:t> </a:t>
            </a:r>
            <a:r>
              <a:rPr lang="en-US" sz="2400" dirty="0" err="1" smtClean="0"/>
              <a:t>pembagian</a:t>
            </a:r>
            <a:r>
              <a:rPr lang="en-US" sz="2400" dirty="0" smtClean="0"/>
              <a:t> </a:t>
            </a:r>
            <a:r>
              <a:rPr lang="en-US" sz="2400" dirty="0" err="1" smtClean="0"/>
              <a:t>ghanimah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mengutamakan</a:t>
            </a:r>
            <a:r>
              <a:rPr lang="en-US" sz="2400" dirty="0" smtClean="0"/>
              <a:t> </a:t>
            </a:r>
            <a:r>
              <a:rPr lang="en-US" sz="2400" dirty="0" err="1" smtClean="0"/>
              <a:t>orang-orang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Islam:</a:t>
            </a:r>
          </a:p>
          <a:p>
            <a:r>
              <a:rPr lang="en-US" sz="2400" dirty="0" smtClean="0"/>
              <a:t>59: 7 </a:t>
            </a:r>
            <a:r>
              <a:rPr lang="ar-SA" sz="2400" dirty="0" smtClean="0"/>
              <a:t>كَيْ لا يَكُونَ دُولَةً بَيْنَ الأغْنِيَاءِ مِنْكُمْ </a:t>
            </a:r>
            <a:endParaRPr lang="en-US" sz="2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be4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Swis721 Ex BT"/>
        <a:ea typeface=""/>
        <a:cs typeface=""/>
      </a:majorFont>
      <a:minorFont>
        <a:latin typeface="Swis721 Ex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Globe4</Template>
  <TotalTime>60</TotalTime>
  <Words>661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Globe4</vt:lpstr>
      <vt:lpstr>4 Kunci Berinteraksi dengan Masyarakat</vt:lpstr>
      <vt:lpstr>Pengantar </vt:lpstr>
      <vt:lpstr>Dua Rahim</vt:lpstr>
      <vt:lpstr>Mendahulukan yang Paling Dekat</vt:lpstr>
      <vt:lpstr>Rasul dan Umat</vt:lpstr>
      <vt:lpstr>Sifat Rasul</vt:lpstr>
      <vt:lpstr>Kunci 1: Mendudukkan Mereka Sesuai Posisinya</vt:lpstr>
      <vt:lpstr>Kunci 2: Berkorban untuk Mereka</vt:lpstr>
      <vt:lpstr>Itsar </vt:lpstr>
      <vt:lpstr>Kunci 3: Berlapang Dada</vt:lpstr>
      <vt:lpstr>Kunci 4: Berperilaku Santun</vt:lpstr>
      <vt:lpstr>Kunci-kunci Hati</vt:lpstr>
      <vt:lpstr>Tidak Diskriminatif</vt:lpstr>
    </vt:vector>
  </TitlesOfParts>
  <Company>DTK FTUI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Kunci Berinteraksi dengan Masyarakat</dc:title>
  <dc:creator>Abdul  Wahid Surhim</dc:creator>
  <cp:lastModifiedBy>1234</cp:lastModifiedBy>
  <cp:revision>5</cp:revision>
  <dcterms:created xsi:type="dcterms:W3CDTF">2008-02-04T05:54:17Z</dcterms:created>
  <dcterms:modified xsi:type="dcterms:W3CDTF">2011-03-06T08:07:39Z</dcterms:modified>
</cp:coreProperties>
</file>