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handoutMasterIdLst>
    <p:handoutMasterId r:id="rId32"/>
  </p:handoutMasterIdLst>
  <p:sldIdLst>
    <p:sldId id="256" r:id="rId2"/>
    <p:sldId id="257" r:id="rId3"/>
    <p:sldId id="266" r:id="rId4"/>
    <p:sldId id="267" r:id="rId5"/>
    <p:sldId id="268" r:id="rId6"/>
    <p:sldId id="269" r:id="rId7"/>
    <p:sldId id="270" r:id="rId8"/>
    <p:sldId id="265" r:id="rId9"/>
    <p:sldId id="271" r:id="rId10"/>
    <p:sldId id="272" r:id="rId11"/>
    <p:sldId id="263" r:id="rId12"/>
    <p:sldId id="261" r:id="rId13"/>
    <p:sldId id="260" r:id="rId14"/>
    <p:sldId id="282" r:id="rId15"/>
    <p:sldId id="283" r:id="rId16"/>
    <p:sldId id="285" r:id="rId17"/>
    <p:sldId id="284" r:id="rId18"/>
    <p:sldId id="286" r:id="rId19"/>
    <p:sldId id="287" r:id="rId20"/>
    <p:sldId id="288" r:id="rId21"/>
    <p:sldId id="292" r:id="rId22"/>
    <p:sldId id="289" r:id="rId23"/>
    <p:sldId id="262" r:id="rId24"/>
    <p:sldId id="290" r:id="rId25"/>
    <p:sldId id="291" r:id="rId26"/>
    <p:sldId id="294" r:id="rId27"/>
    <p:sldId id="293" r:id="rId28"/>
    <p:sldId id="295" r:id="rId29"/>
    <p:sldId id="259" r:id="rId30"/>
    <p:sldId id="296" r:id="rId31"/>
  </p:sldIdLst>
  <p:sldSz cx="9144000" cy="6858000" type="screen4x3"/>
  <p:notesSz cx="9823450" cy="68087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6" autoAdjust="0"/>
  </p:normalViewPr>
  <p:slideViewPr>
    <p:cSldViewPr>
      <p:cViewPr varScale="1">
        <p:scale>
          <a:sx n="70" d="100"/>
          <a:sy n="70" d="100"/>
        </p:scale>
        <p:origin x="-10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42560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63491" name="Rectangle 3"/>
          <p:cNvSpPr>
            <a:spLocks noGrp="1" noChangeArrowheads="1"/>
          </p:cNvSpPr>
          <p:nvPr>
            <p:ph type="dt" sz="quarter" idx="1"/>
          </p:nvPr>
        </p:nvSpPr>
        <p:spPr bwMode="auto">
          <a:xfrm>
            <a:off x="5564188" y="0"/>
            <a:ext cx="425767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3492" name="Rectangle 4"/>
          <p:cNvSpPr>
            <a:spLocks noGrp="1" noChangeArrowheads="1"/>
          </p:cNvSpPr>
          <p:nvPr>
            <p:ph type="ftr" sz="quarter" idx="2"/>
          </p:nvPr>
        </p:nvSpPr>
        <p:spPr bwMode="auto">
          <a:xfrm>
            <a:off x="0" y="6467475"/>
            <a:ext cx="42560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63493" name="Rectangle 5"/>
          <p:cNvSpPr>
            <a:spLocks noGrp="1" noChangeArrowheads="1"/>
          </p:cNvSpPr>
          <p:nvPr>
            <p:ph type="sldNum" sz="quarter" idx="3"/>
          </p:nvPr>
        </p:nvSpPr>
        <p:spPr bwMode="auto">
          <a:xfrm>
            <a:off x="5564188" y="6467475"/>
            <a:ext cx="425767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0C9111B-5BFC-4D64-9B45-D8BB0B22AAC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199F2F68-6E72-4611-9F39-4B5FB064BBE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B369D58-0647-46A6-AFA4-3C8F8B57450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870B026-5ED3-4E12-A254-C9F915568FF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6E3BAF0-E77C-4014-BED5-A075957055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F298B2-B136-45B8-B4DB-9821FC4159D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DB60986-DBFD-4194-B085-C91297DC0E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3F920BE-8D82-43E7-9356-35D3A84B26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788C175A-80AD-4000-8B75-21220D34D0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A1B1D69-C95C-4366-AE42-BDC878EA18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185D0AE-2119-464E-8C47-FC2AD3EAE84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5F21CD1-5C3E-4E0C-99F4-15C94DE7BB2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19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819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E26DB31-E6B3-4852-B38B-D374A9516A4B}" type="slidenum">
              <a:rPr lang="en-US"/>
              <a:pPr>
                <a:defRPr/>
              </a:pPr>
              <a:t>‹#›</a:t>
            </a:fld>
            <a:endParaRPr lang="en-US"/>
          </a:p>
        </p:txBody>
      </p:sp>
      <p:grpSp>
        <p:nvGrpSpPr>
          <p:cNvPr id="820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42" r:id="rId1"/>
    <p:sldLayoutId id="2147483734" r:id="rId2"/>
    <p:sldLayoutId id="2147483743" r:id="rId3"/>
    <p:sldLayoutId id="2147483735" r:id="rId4"/>
    <p:sldLayoutId id="2147483736" r:id="rId5"/>
    <p:sldLayoutId id="2147483737" r:id="rId6"/>
    <p:sldLayoutId id="2147483738" r:id="rId7"/>
    <p:sldLayoutId id="2147483739" r:id="rId8"/>
    <p:sldLayoutId id="2147483744" r:id="rId9"/>
    <p:sldLayoutId id="2147483740" r:id="rId10"/>
    <p:sldLayoutId id="214748374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8CADAE"/>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8CADAE"/>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C7B70"/>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1143000"/>
          </a:xfrm>
        </p:spPr>
        <p:txBody>
          <a:bodyPr>
            <a:noAutofit/>
          </a:bodyPr>
          <a:lstStyle/>
          <a:p>
            <a:pPr eaLnBrk="1" fontAlgn="auto" hangingPunct="1">
              <a:spcAft>
                <a:spcPts val="0"/>
              </a:spcAft>
              <a:defRPr/>
            </a:pPr>
            <a:r>
              <a:rPr lang="en-US" sz="4800" dirty="0" err="1" smtClean="0"/>
              <a:t>Mafahim</a:t>
            </a:r>
            <a:r>
              <a:rPr lang="en-US" sz="4800" dirty="0" smtClean="0"/>
              <a:t> Al-</a:t>
            </a:r>
            <a:r>
              <a:rPr lang="en-US" sz="4800" dirty="0" err="1" smtClean="0"/>
              <a:t>Arkan</a:t>
            </a:r>
            <a:r>
              <a:rPr lang="en-US" sz="4800" dirty="0" smtClean="0"/>
              <a:t> Al-</a:t>
            </a:r>
            <a:r>
              <a:rPr lang="en-US" sz="4800" dirty="0" err="1" smtClean="0"/>
              <a:t>Bai’ah</a:t>
            </a:r>
            <a:endParaRPr lang="en-US" sz="4800" dirty="0">
              <a:cs typeface="Traditional Arabic" pitchFamily="2" charset="-78"/>
            </a:endParaRPr>
          </a:p>
        </p:txBody>
      </p:sp>
      <p:sp>
        <p:nvSpPr>
          <p:cNvPr id="2051" name="Rectangle 3"/>
          <p:cNvSpPr>
            <a:spLocks noGrp="1" noChangeArrowheads="1"/>
          </p:cNvSpPr>
          <p:nvPr>
            <p:ph type="subTitle" idx="1"/>
          </p:nvPr>
        </p:nvSpPr>
        <p:spPr>
          <a:xfrm>
            <a:off x="533400" y="3228975"/>
            <a:ext cx="7854950" cy="1752600"/>
          </a:xfrm>
        </p:spPr>
        <p:txBody>
          <a:bodyPr/>
          <a:lstStyle/>
          <a:p>
            <a:pPr marR="0" eaLnBrk="1" hangingPunct="1"/>
            <a:r>
              <a:rPr lang="en-US" sz="3200" dirty="0" err="1" smtClean="0"/>
              <a:t>Materi</a:t>
            </a:r>
            <a:r>
              <a:rPr lang="en-US" sz="3200" dirty="0" smtClean="0"/>
              <a:t> </a:t>
            </a:r>
            <a:r>
              <a:rPr lang="en-US" sz="3200" dirty="0" err="1" smtClean="0"/>
              <a:t>Daurah</a:t>
            </a:r>
            <a:r>
              <a:rPr lang="en-US" sz="3200" dirty="0" smtClean="0"/>
              <a:t> </a:t>
            </a:r>
            <a:r>
              <a:rPr lang="en-US" sz="3200" dirty="0" err="1" smtClean="0"/>
              <a:t>Tatsbitut-Tanzhim</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Effect transition="in" filter="barn(inHorizontal)">
                                      <p:cBhvr>
                                        <p:cTn id="14"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04800"/>
            <a:ext cx="7772400" cy="685800"/>
          </a:xfrm>
        </p:spPr>
        <p:txBody>
          <a:bodyPr>
            <a:normAutofit fontScale="90000"/>
          </a:bodyPr>
          <a:lstStyle/>
          <a:p>
            <a:pPr eaLnBrk="1" fontAlgn="auto" hangingPunct="1">
              <a:spcAft>
                <a:spcPts val="0"/>
              </a:spcAft>
              <a:defRPr/>
            </a:pPr>
            <a:r>
              <a:rPr lang="en-US" sz="4000" dirty="0" err="1">
                <a:solidFill>
                  <a:srgbClr val="FF0000"/>
                </a:solidFill>
              </a:rPr>
              <a:t>Syahadatain</a:t>
            </a:r>
            <a:r>
              <a:rPr lang="en-US" sz="4000" dirty="0">
                <a:solidFill>
                  <a:srgbClr val="FF0000"/>
                </a:solidFill>
              </a:rPr>
              <a:t> </a:t>
            </a:r>
            <a:r>
              <a:rPr lang="en-US" sz="4000" dirty="0" err="1">
                <a:solidFill>
                  <a:srgbClr val="FF0000"/>
                </a:solidFill>
              </a:rPr>
              <a:t>adalah</a:t>
            </a:r>
            <a:r>
              <a:rPr lang="en-US" sz="4000" dirty="0">
                <a:solidFill>
                  <a:srgbClr val="FF0000"/>
                </a:solidFill>
              </a:rPr>
              <a:t> </a:t>
            </a:r>
            <a:r>
              <a:rPr lang="en-US" sz="4000" dirty="0" err="1">
                <a:solidFill>
                  <a:srgbClr val="FF0000"/>
                </a:solidFill>
              </a:rPr>
              <a:t>Baiah</a:t>
            </a:r>
            <a:r>
              <a:rPr lang="en-US" sz="4000" dirty="0">
                <a:solidFill>
                  <a:srgbClr val="FF0000"/>
                </a:solidFill>
              </a:rPr>
              <a:t> </a:t>
            </a:r>
            <a:br>
              <a:rPr lang="en-US" sz="4000" dirty="0">
                <a:solidFill>
                  <a:srgbClr val="FF0000"/>
                </a:solidFill>
              </a:rPr>
            </a:br>
            <a:r>
              <a:rPr lang="en-US" sz="4000" dirty="0">
                <a:solidFill>
                  <a:srgbClr val="FF0000"/>
                </a:solidFill>
              </a:rPr>
              <a:t>(A 9-1)</a:t>
            </a:r>
            <a:r>
              <a:rPr lang="ar-SA" sz="4000" dirty="0">
                <a:solidFill>
                  <a:srgbClr val="FF0000"/>
                </a:solidFill>
              </a:rPr>
              <a:t> تَحْقِيْقُ مَعْنَى الشَّهَادَتَيْنِ</a:t>
            </a:r>
            <a:endParaRPr lang="en-US" sz="4000" dirty="0">
              <a:solidFill>
                <a:srgbClr val="FF0000"/>
              </a:solidFill>
            </a:endParaRPr>
          </a:p>
        </p:txBody>
      </p:sp>
      <p:sp>
        <p:nvSpPr>
          <p:cNvPr id="30723" name="Rectangle 3"/>
          <p:cNvSpPr>
            <a:spLocks noChangeArrowheads="1"/>
          </p:cNvSpPr>
          <p:nvPr/>
        </p:nvSpPr>
        <p:spPr bwMode="auto">
          <a:xfrm>
            <a:off x="4038600" y="1371600"/>
            <a:ext cx="1143000" cy="1295400"/>
          </a:xfrm>
          <a:prstGeom prst="rect">
            <a:avLst/>
          </a:prstGeom>
          <a:noFill/>
          <a:ln w="9525">
            <a:noFill/>
            <a:miter lim="800000"/>
            <a:headEnd/>
            <a:tailEnd/>
          </a:ln>
        </p:spPr>
        <p:txBody>
          <a:bodyPr anchor="ctr"/>
          <a:lstStyle/>
          <a:p>
            <a:pPr algn="ctr" rtl="1" eaLnBrk="0" hangingPunct="0"/>
            <a:r>
              <a:rPr lang="ar-SA" sz="2800">
                <a:solidFill>
                  <a:srgbClr val="FF0000"/>
                </a:solidFill>
              </a:rPr>
              <a:t>اَلْمَحَبَّةُ</a:t>
            </a:r>
          </a:p>
          <a:p>
            <a:pPr algn="ctr" rtl="1" eaLnBrk="0" hangingPunct="0"/>
            <a:r>
              <a:rPr lang="ar-SA" sz="2800">
                <a:solidFill>
                  <a:srgbClr val="FF0000"/>
                </a:solidFill>
              </a:rPr>
              <a:t>اَلتِّجَارَةُ</a:t>
            </a:r>
          </a:p>
          <a:p>
            <a:pPr algn="ctr" rtl="1" eaLnBrk="0" hangingPunct="0"/>
            <a:r>
              <a:rPr lang="ar-SA" sz="2800">
                <a:solidFill>
                  <a:srgbClr val="FF0000"/>
                </a:solidFill>
              </a:rPr>
              <a:t>اَلْعَمَلُ</a:t>
            </a:r>
            <a:endParaRPr lang="en-US" sz="2800">
              <a:solidFill>
                <a:srgbClr val="FF0000"/>
              </a:solidFill>
            </a:endParaRPr>
          </a:p>
        </p:txBody>
      </p:sp>
      <p:sp>
        <p:nvSpPr>
          <p:cNvPr id="30724" name="Rectangle 4"/>
          <p:cNvSpPr>
            <a:spLocks noChangeArrowheads="1"/>
          </p:cNvSpPr>
          <p:nvPr/>
        </p:nvSpPr>
        <p:spPr bwMode="auto">
          <a:xfrm>
            <a:off x="7772400" y="1752600"/>
            <a:ext cx="685800" cy="533400"/>
          </a:xfrm>
          <a:prstGeom prst="rect">
            <a:avLst/>
          </a:prstGeom>
          <a:noFill/>
          <a:ln w="9525">
            <a:solidFill>
              <a:schemeClr val="bg1"/>
            </a:solidFill>
            <a:miter lim="800000"/>
            <a:headEnd/>
            <a:tailEnd/>
          </a:ln>
        </p:spPr>
        <p:txBody>
          <a:bodyPr anchor="ctr"/>
          <a:lstStyle/>
          <a:p>
            <a:pPr algn="ctr" rtl="1" eaLnBrk="0" hangingPunct="0"/>
            <a:r>
              <a:rPr lang="ar-SA" sz="2800" b="1">
                <a:solidFill>
                  <a:srgbClr val="FF0000"/>
                </a:solidFill>
              </a:rPr>
              <a:t>اَللهُ</a:t>
            </a:r>
            <a:endParaRPr lang="en-US" sz="2800" b="1">
              <a:solidFill>
                <a:srgbClr val="FF0000"/>
              </a:solidFill>
            </a:endParaRPr>
          </a:p>
        </p:txBody>
      </p:sp>
      <p:sp>
        <p:nvSpPr>
          <p:cNvPr id="30725" name="Rectangle 5"/>
          <p:cNvSpPr>
            <a:spLocks noChangeArrowheads="1"/>
          </p:cNvSpPr>
          <p:nvPr/>
        </p:nvSpPr>
        <p:spPr bwMode="auto">
          <a:xfrm>
            <a:off x="990600" y="1752600"/>
            <a:ext cx="1066800" cy="533400"/>
          </a:xfrm>
          <a:prstGeom prst="rect">
            <a:avLst/>
          </a:prstGeom>
          <a:noFill/>
          <a:ln w="9525">
            <a:solidFill>
              <a:schemeClr val="bg1"/>
            </a:solidFill>
            <a:miter lim="800000"/>
            <a:headEnd/>
            <a:tailEnd/>
          </a:ln>
        </p:spPr>
        <p:txBody>
          <a:bodyPr anchor="ctr"/>
          <a:lstStyle/>
          <a:p>
            <a:pPr algn="ctr" rtl="1" eaLnBrk="0" hangingPunct="0"/>
            <a:r>
              <a:rPr lang="ar-SA" sz="2800" b="1">
                <a:solidFill>
                  <a:srgbClr val="FF0000"/>
                </a:solidFill>
              </a:rPr>
              <a:t>اَلْمُؤْمِنُ</a:t>
            </a:r>
            <a:endParaRPr lang="en-US" sz="2800" b="1">
              <a:solidFill>
                <a:srgbClr val="FF0000"/>
              </a:solidFill>
            </a:endParaRPr>
          </a:p>
        </p:txBody>
      </p:sp>
      <p:sp>
        <p:nvSpPr>
          <p:cNvPr id="30726" name="Rectangle 6"/>
          <p:cNvSpPr>
            <a:spLocks noChangeArrowheads="1"/>
          </p:cNvSpPr>
          <p:nvPr/>
        </p:nvSpPr>
        <p:spPr bwMode="auto">
          <a:xfrm>
            <a:off x="7391400" y="2971800"/>
            <a:ext cx="1219200" cy="533400"/>
          </a:xfrm>
          <a:prstGeom prst="rect">
            <a:avLst/>
          </a:prstGeom>
          <a:noFill/>
          <a:ln w="9525">
            <a:solidFill>
              <a:schemeClr val="bg1"/>
            </a:solidFill>
            <a:miter lim="800000"/>
            <a:headEnd/>
            <a:tailEnd/>
          </a:ln>
        </p:spPr>
        <p:txBody>
          <a:bodyPr anchor="ctr"/>
          <a:lstStyle/>
          <a:p>
            <a:pPr algn="ctr" rtl="1" eaLnBrk="0" hangingPunct="0"/>
            <a:r>
              <a:rPr lang="ar-SA" sz="2800" b="1">
                <a:solidFill>
                  <a:srgbClr val="FF0000"/>
                </a:solidFill>
              </a:rPr>
              <a:t>اَلْمُشْتَرِيْ</a:t>
            </a:r>
            <a:endParaRPr lang="en-US" sz="2800" b="1">
              <a:solidFill>
                <a:srgbClr val="FF0000"/>
              </a:solidFill>
            </a:endParaRPr>
          </a:p>
        </p:txBody>
      </p:sp>
      <p:sp>
        <p:nvSpPr>
          <p:cNvPr id="30727" name="Rectangle 7"/>
          <p:cNvSpPr>
            <a:spLocks noChangeArrowheads="1"/>
          </p:cNvSpPr>
          <p:nvPr/>
        </p:nvSpPr>
        <p:spPr bwMode="auto">
          <a:xfrm>
            <a:off x="1066800" y="3048000"/>
            <a:ext cx="1066800" cy="533400"/>
          </a:xfrm>
          <a:prstGeom prst="rect">
            <a:avLst/>
          </a:prstGeom>
          <a:noFill/>
          <a:ln w="9525">
            <a:solidFill>
              <a:schemeClr val="bg1"/>
            </a:solidFill>
            <a:miter lim="800000"/>
            <a:headEnd/>
            <a:tailEnd/>
          </a:ln>
        </p:spPr>
        <p:txBody>
          <a:bodyPr anchor="ctr"/>
          <a:lstStyle/>
          <a:p>
            <a:pPr algn="ctr" rtl="1" eaLnBrk="0" hangingPunct="0"/>
            <a:r>
              <a:rPr lang="ar-SA" sz="2800" b="1">
                <a:solidFill>
                  <a:srgbClr val="FF0000"/>
                </a:solidFill>
              </a:rPr>
              <a:t>اَلْبَائِعُ</a:t>
            </a:r>
            <a:endParaRPr lang="en-US" sz="2800" b="1">
              <a:solidFill>
                <a:srgbClr val="FF0000"/>
              </a:solidFill>
            </a:endParaRPr>
          </a:p>
        </p:txBody>
      </p:sp>
      <p:sp>
        <p:nvSpPr>
          <p:cNvPr id="30728" name="Rectangle 8"/>
          <p:cNvSpPr>
            <a:spLocks noChangeArrowheads="1"/>
          </p:cNvSpPr>
          <p:nvPr/>
        </p:nvSpPr>
        <p:spPr bwMode="auto">
          <a:xfrm>
            <a:off x="3048000" y="2743200"/>
            <a:ext cx="3048000" cy="990600"/>
          </a:xfrm>
          <a:prstGeom prst="rect">
            <a:avLst/>
          </a:prstGeom>
          <a:noFill/>
          <a:ln w="9525">
            <a:noFill/>
            <a:miter lim="800000"/>
            <a:headEnd/>
            <a:tailEnd/>
          </a:ln>
        </p:spPr>
        <p:txBody>
          <a:bodyPr anchor="ctr"/>
          <a:lstStyle/>
          <a:p>
            <a:pPr algn="ctr" rtl="1" eaLnBrk="0" hangingPunct="0"/>
            <a:r>
              <a:rPr lang="ar-SA" sz="2800">
                <a:solidFill>
                  <a:srgbClr val="FF0000"/>
                </a:solidFill>
              </a:rPr>
              <a:t>اَلأَمْوَالُ وَاْلأَنْفُسُ</a:t>
            </a:r>
          </a:p>
          <a:p>
            <a:pPr algn="ctr" rtl="1" eaLnBrk="0" hangingPunct="0"/>
            <a:r>
              <a:rPr lang="ar-SA" sz="2800">
                <a:solidFill>
                  <a:srgbClr val="FF0000"/>
                </a:solidFill>
              </a:rPr>
              <a:t>اَلْجِنَّةُ وَالرِّضَى</a:t>
            </a:r>
            <a:endParaRPr lang="en-US" sz="2800">
              <a:solidFill>
                <a:srgbClr val="FF0000"/>
              </a:solidFill>
            </a:endParaRPr>
          </a:p>
        </p:txBody>
      </p:sp>
      <p:sp>
        <p:nvSpPr>
          <p:cNvPr id="30729" name="Rectangle 9"/>
          <p:cNvSpPr>
            <a:spLocks noChangeArrowheads="1"/>
          </p:cNvSpPr>
          <p:nvPr/>
        </p:nvSpPr>
        <p:spPr bwMode="auto">
          <a:xfrm>
            <a:off x="4038600" y="3962400"/>
            <a:ext cx="1066800" cy="533400"/>
          </a:xfrm>
          <a:prstGeom prst="rect">
            <a:avLst/>
          </a:prstGeom>
          <a:noFill/>
          <a:ln w="9525">
            <a:solidFill>
              <a:schemeClr val="bg1"/>
            </a:solidFill>
            <a:miter lim="800000"/>
            <a:headEnd/>
            <a:tailEnd/>
          </a:ln>
        </p:spPr>
        <p:txBody>
          <a:bodyPr anchor="ctr"/>
          <a:lstStyle/>
          <a:p>
            <a:pPr algn="ctr" rtl="1" eaLnBrk="0" hangingPunct="0"/>
            <a:r>
              <a:rPr lang="ar-SA" sz="2800">
                <a:solidFill>
                  <a:srgbClr val="FF0000"/>
                </a:solidFill>
              </a:rPr>
              <a:t>اَلْجِهَادُ</a:t>
            </a:r>
            <a:endParaRPr lang="en-US" sz="2800">
              <a:solidFill>
                <a:srgbClr val="FF0000"/>
              </a:solidFill>
            </a:endParaRPr>
          </a:p>
        </p:txBody>
      </p:sp>
      <p:sp>
        <p:nvSpPr>
          <p:cNvPr id="30730" name="Rectangle 10"/>
          <p:cNvSpPr>
            <a:spLocks noChangeArrowheads="1"/>
          </p:cNvSpPr>
          <p:nvPr/>
        </p:nvSpPr>
        <p:spPr bwMode="auto">
          <a:xfrm>
            <a:off x="7543800" y="4724400"/>
            <a:ext cx="1066800" cy="533400"/>
          </a:xfrm>
          <a:prstGeom prst="rect">
            <a:avLst/>
          </a:prstGeom>
          <a:noFill/>
          <a:ln w="9525">
            <a:solidFill>
              <a:schemeClr val="bg1"/>
            </a:solidFill>
            <a:miter lim="800000"/>
            <a:headEnd/>
            <a:tailEnd/>
          </a:ln>
        </p:spPr>
        <p:txBody>
          <a:bodyPr anchor="ctr"/>
          <a:lstStyle/>
          <a:p>
            <a:pPr algn="ctr" rtl="1" eaLnBrk="0" hangingPunct="0"/>
            <a:r>
              <a:rPr lang="ar-SA" sz="2800">
                <a:solidFill>
                  <a:srgbClr val="FF0000"/>
                </a:solidFill>
              </a:rPr>
              <a:t>اَلشَّهَادَةُ</a:t>
            </a:r>
            <a:endParaRPr lang="en-US" sz="2800">
              <a:solidFill>
                <a:srgbClr val="FF0000"/>
              </a:solidFill>
            </a:endParaRPr>
          </a:p>
        </p:txBody>
      </p:sp>
      <p:sp>
        <p:nvSpPr>
          <p:cNvPr id="30731" name="Rectangle 11"/>
          <p:cNvSpPr>
            <a:spLocks noChangeArrowheads="1"/>
          </p:cNvSpPr>
          <p:nvPr/>
        </p:nvSpPr>
        <p:spPr bwMode="auto">
          <a:xfrm>
            <a:off x="3657600" y="4724400"/>
            <a:ext cx="1905000" cy="533400"/>
          </a:xfrm>
          <a:prstGeom prst="rect">
            <a:avLst/>
          </a:prstGeom>
          <a:noFill/>
          <a:ln w="9525">
            <a:solidFill>
              <a:schemeClr val="bg1"/>
            </a:solidFill>
            <a:miter lim="800000"/>
            <a:headEnd/>
            <a:tailEnd/>
          </a:ln>
        </p:spPr>
        <p:txBody>
          <a:bodyPr anchor="ctr"/>
          <a:lstStyle/>
          <a:p>
            <a:pPr algn="ctr" rtl="1" eaLnBrk="0" hangingPunct="0"/>
            <a:r>
              <a:rPr lang="ar-SA" sz="2800">
                <a:solidFill>
                  <a:srgbClr val="FF0000"/>
                </a:solidFill>
              </a:rPr>
              <a:t>حَيَاةٌ لِلْمُؤْمِنِ</a:t>
            </a:r>
            <a:endParaRPr lang="en-US" sz="2800">
              <a:solidFill>
                <a:srgbClr val="FF0000"/>
              </a:solidFill>
            </a:endParaRPr>
          </a:p>
        </p:txBody>
      </p:sp>
      <p:sp>
        <p:nvSpPr>
          <p:cNvPr id="30732" name="Rectangle 12"/>
          <p:cNvSpPr>
            <a:spLocks noChangeArrowheads="1"/>
          </p:cNvSpPr>
          <p:nvPr/>
        </p:nvSpPr>
        <p:spPr bwMode="auto">
          <a:xfrm>
            <a:off x="1143000" y="4724400"/>
            <a:ext cx="1066800" cy="533400"/>
          </a:xfrm>
          <a:prstGeom prst="rect">
            <a:avLst/>
          </a:prstGeom>
          <a:noFill/>
          <a:ln w="9525">
            <a:solidFill>
              <a:schemeClr val="bg1"/>
            </a:solidFill>
            <a:miter lim="800000"/>
            <a:headEnd/>
            <a:tailEnd/>
          </a:ln>
        </p:spPr>
        <p:txBody>
          <a:bodyPr anchor="ctr"/>
          <a:lstStyle/>
          <a:p>
            <a:pPr algn="ctr" rtl="1" eaLnBrk="0" hangingPunct="0"/>
            <a:r>
              <a:rPr lang="ar-SA" sz="2800">
                <a:solidFill>
                  <a:srgbClr val="FF0000"/>
                </a:solidFill>
              </a:rPr>
              <a:t>اَلشَّهِيْدُ</a:t>
            </a:r>
            <a:endParaRPr lang="en-US" sz="2800">
              <a:solidFill>
                <a:srgbClr val="FF0000"/>
              </a:solidFill>
            </a:endParaRPr>
          </a:p>
        </p:txBody>
      </p:sp>
      <p:sp>
        <p:nvSpPr>
          <p:cNvPr id="30733" name="Rectangle 13"/>
          <p:cNvSpPr>
            <a:spLocks noChangeArrowheads="1"/>
          </p:cNvSpPr>
          <p:nvPr/>
        </p:nvSpPr>
        <p:spPr bwMode="auto">
          <a:xfrm>
            <a:off x="2057400" y="5410200"/>
            <a:ext cx="5105400" cy="685800"/>
          </a:xfrm>
          <a:prstGeom prst="rect">
            <a:avLst/>
          </a:prstGeom>
          <a:noFill/>
          <a:ln w="9525">
            <a:noFill/>
            <a:miter lim="800000"/>
            <a:headEnd/>
            <a:tailEnd/>
          </a:ln>
        </p:spPr>
        <p:txBody>
          <a:bodyPr anchor="ctr"/>
          <a:lstStyle/>
          <a:p>
            <a:pPr algn="ctr" rtl="1" eaLnBrk="0" hangingPunct="0"/>
            <a:r>
              <a:rPr lang="ar-SA">
                <a:solidFill>
                  <a:srgbClr val="FF0000"/>
                </a:solidFill>
              </a:rPr>
              <a:t>اَلتَّوْبَةُ، اَلْعِبَادَةُ، اَلسِّيَاحَةُ، اَلرُّكُوْعُ، اَلسُّجُوْدُ، اَلأَمْرُ بِالْمَعْرُوْفِ وَالنَّهْيُ عِنِ الْمُنْكَرِ، اَلْحَافِظُوْنَ لِحُدُوْدِ اللهِ</a:t>
            </a:r>
            <a:endParaRPr lang="en-US">
              <a:solidFill>
                <a:srgbClr val="FF0000"/>
              </a:solidFill>
            </a:endParaRPr>
          </a:p>
        </p:txBody>
      </p:sp>
      <p:sp>
        <p:nvSpPr>
          <p:cNvPr id="30734" name="Line 14"/>
          <p:cNvSpPr>
            <a:spLocks noChangeShapeType="1"/>
          </p:cNvSpPr>
          <p:nvPr/>
        </p:nvSpPr>
        <p:spPr bwMode="auto">
          <a:xfrm>
            <a:off x="5029200" y="1600200"/>
            <a:ext cx="304800" cy="0"/>
          </a:xfrm>
          <a:prstGeom prst="line">
            <a:avLst/>
          </a:prstGeom>
          <a:noFill/>
          <a:ln w="9525">
            <a:solidFill>
              <a:schemeClr val="accent1"/>
            </a:solidFill>
            <a:round/>
            <a:headEnd/>
            <a:tailEnd/>
          </a:ln>
        </p:spPr>
        <p:txBody>
          <a:bodyPr/>
          <a:lstStyle/>
          <a:p>
            <a:endParaRPr lang="en-US"/>
          </a:p>
        </p:txBody>
      </p:sp>
      <p:sp>
        <p:nvSpPr>
          <p:cNvPr id="30735" name="Line 15"/>
          <p:cNvSpPr>
            <a:spLocks noChangeShapeType="1"/>
          </p:cNvSpPr>
          <p:nvPr/>
        </p:nvSpPr>
        <p:spPr bwMode="auto">
          <a:xfrm>
            <a:off x="4953000" y="2438400"/>
            <a:ext cx="381000" cy="0"/>
          </a:xfrm>
          <a:prstGeom prst="line">
            <a:avLst/>
          </a:prstGeom>
          <a:noFill/>
          <a:ln w="9525">
            <a:solidFill>
              <a:schemeClr val="accent1"/>
            </a:solidFill>
            <a:round/>
            <a:headEnd/>
            <a:tailEnd/>
          </a:ln>
        </p:spPr>
        <p:txBody>
          <a:bodyPr/>
          <a:lstStyle/>
          <a:p>
            <a:endParaRPr lang="en-US"/>
          </a:p>
        </p:txBody>
      </p:sp>
      <p:sp>
        <p:nvSpPr>
          <p:cNvPr id="30736" name="Line 16"/>
          <p:cNvSpPr>
            <a:spLocks noChangeShapeType="1"/>
          </p:cNvSpPr>
          <p:nvPr/>
        </p:nvSpPr>
        <p:spPr bwMode="auto">
          <a:xfrm flipH="1">
            <a:off x="3886200" y="1600200"/>
            <a:ext cx="304800" cy="0"/>
          </a:xfrm>
          <a:prstGeom prst="line">
            <a:avLst/>
          </a:prstGeom>
          <a:noFill/>
          <a:ln w="9525">
            <a:solidFill>
              <a:schemeClr val="accent1"/>
            </a:solidFill>
            <a:round/>
            <a:headEnd/>
            <a:tailEnd/>
          </a:ln>
        </p:spPr>
        <p:txBody>
          <a:bodyPr/>
          <a:lstStyle/>
          <a:p>
            <a:endParaRPr lang="en-US"/>
          </a:p>
        </p:txBody>
      </p:sp>
      <p:sp>
        <p:nvSpPr>
          <p:cNvPr id="30737" name="Line 17"/>
          <p:cNvSpPr>
            <a:spLocks noChangeShapeType="1"/>
          </p:cNvSpPr>
          <p:nvPr/>
        </p:nvSpPr>
        <p:spPr bwMode="auto">
          <a:xfrm flipH="1">
            <a:off x="3886200" y="2514600"/>
            <a:ext cx="381000" cy="0"/>
          </a:xfrm>
          <a:prstGeom prst="line">
            <a:avLst/>
          </a:prstGeom>
          <a:noFill/>
          <a:ln w="9525">
            <a:solidFill>
              <a:schemeClr val="accent1"/>
            </a:solidFill>
            <a:round/>
            <a:headEnd/>
            <a:tailEnd/>
          </a:ln>
        </p:spPr>
        <p:txBody>
          <a:bodyPr/>
          <a:lstStyle/>
          <a:p>
            <a:endParaRPr lang="en-US"/>
          </a:p>
        </p:txBody>
      </p:sp>
      <p:sp>
        <p:nvSpPr>
          <p:cNvPr id="30738" name="Line 18"/>
          <p:cNvSpPr>
            <a:spLocks noChangeShapeType="1"/>
          </p:cNvSpPr>
          <p:nvPr/>
        </p:nvSpPr>
        <p:spPr bwMode="auto">
          <a:xfrm>
            <a:off x="1981200" y="2057400"/>
            <a:ext cx="2133600" cy="0"/>
          </a:xfrm>
          <a:prstGeom prst="line">
            <a:avLst/>
          </a:prstGeom>
          <a:noFill/>
          <a:ln w="9525">
            <a:solidFill>
              <a:schemeClr val="accent1"/>
            </a:solidFill>
            <a:round/>
            <a:headEnd/>
            <a:tailEnd/>
          </a:ln>
        </p:spPr>
        <p:txBody>
          <a:bodyPr/>
          <a:lstStyle/>
          <a:p>
            <a:endParaRPr lang="en-US"/>
          </a:p>
        </p:txBody>
      </p:sp>
      <p:sp>
        <p:nvSpPr>
          <p:cNvPr id="30739" name="Line 19"/>
          <p:cNvSpPr>
            <a:spLocks noChangeShapeType="1"/>
          </p:cNvSpPr>
          <p:nvPr/>
        </p:nvSpPr>
        <p:spPr bwMode="auto">
          <a:xfrm>
            <a:off x="5029200" y="2057400"/>
            <a:ext cx="2743200" cy="0"/>
          </a:xfrm>
          <a:prstGeom prst="line">
            <a:avLst/>
          </a:prstGeom>
          <a:noFill/>
          <a:ln w="9525">
            <a:solidFill>
              <a:schemeClr val="accent1"/>
            </a:solidFill>
            <a:round/>
            <a:headEnd/>
            <a:tailEnd/>
          </a:ln>
        </p:spPr>
        <p:txBody>
          <a:bodyPr/>
          <a:lstStyle/>
          <a:p>
            <a:endParaRPr lang="en-US"/>
          </a:p>
        </p:txBody>
      </p:sp>
      <p:sp>
        <p:nvSpPr>
          <p:cNvPr id="30740" name="Line 20"/>
          <p:cNvSpPr>
            <a:spLocks noChangeShapeType="1"/>
          </p:cNvSpPr>
          <p:nvPr/>
        </p:nvSpPr>
        <p:spPr bwMode="auto">
          <a:xfrm>
            <a:off x="5334000" y="1600200"/>
            <a:ext cx="152400" cy="457200"/>
          </a:xfrm>
          <a:prstGeom prst="line">
            <a:avLst/>
          </a:prstGeom>
          <a:noFill/>
          <a:ln w="9525">
            <a:solidFill>
              <a:schemeClr val="accent1"/>
            </a:solidFill>
            <a:round/>
            <a:headEnd/>
            <a:tailEnd/>
          </a:ln>
        </p:spPr>
        <p:txBody>
          <a:bodyPr/>
          <a:lstStyle/>
          <a:p>
            <a:endParaRPr lang="en-US"/>
          </a:p>
        </p:txBody>
      </p:sp>
      <p:sp>
        <p:nvSpPr>
          <p:cNvPr id="30741" name="Line 21"/>
          <p:cNvSpPr>
            <a:spLocks noChangeShapeType="1"/>
          </p:cNvSpPr>
          <p:nvPr/>
        </p:nvSpPr>
        <p:spPr bwMode="auto">
          <a:xfrm flipH="1">
            <a:off x="5334000" y="2057400"/>
            <a:ext cx="152400" cy="381000"/>
          </a:xfrm>
          <a:prstGeom prst="line">
            <a:avLst/>
          </a:prstGeom>
          <a:noFill/>
          <a:ln w="9525">
            <a:solidFill>
              <a:schemeClr val="accent1"/>
            </a:solidFill>
            <a:round/>
            <a:headEnd/>
            <a:tailEnd/>
          </a:ln>
        </p:spPr>
        <p:txBody>
          <a:bodyPr/>
          <a:lstStyle/>
          <a:p>
            <a:endParaRPr lang="en-US"/>
          </a:p>
        </p:txBody>
      </p:sp>
      <p:sp>
        <p:nvSpPr>
          <p:cNvPr id="30742" name="Line 22"/>
          <p:cNvSpPr>
            <a:spLocks noChangeShapeType="1"/>
          </p:cNvSpPr>
          <p:nvPr/>
        </p:nvSpPr>
        <p:spPr bwMode="auto">
          <a:xfrm flipH="1">
            <a:off x="3733800" y="1600200"/>
            <a:ext cx="152400" cy="457200"/>
          </a:xfrm>
          <a:prstGeom prst="line">
            <a:avLst/>
          </a:prstGeom>
          <a:noFill/>
          <a:ln w="9525">
            <a:solidFill>
              <a:schemeClr val="accent1"/>
            </a:solidFill>
            <a:round/>
            <a:headEnd/>
            <a:tailEnd/>
          </a:ln>
        </p:spPr>
        <p:txBody>
          <a:bodyPr/>
          <a:lstStyle/>
          <a:p>
            <a:endParaRPr lang="en-US"/>
          </a:p>
        </p:txBody>
      </p:sp>
      <p:sp>
        <p:nvSpPr>
          <p:cNvPr id="30743" name="Line 23"/>
          <p:cNvSpPr>
            <a:spLocks noChangeShapeType="1"/>
          </p:cNvSpPr>
          <p:nvPr/>
        </p:nvSpPr>
        <p:spPr bwMode="auto">
          <a:xfrm>
            <a:off x="3733800" y="2057400"/>
            <a:ext cx="152400" cy="457200"/>
          </a:xfrm>
          <a:prstGeom prst="line">
            <a:avLst/>
          </a:prstGeom>
          <a:noFill/>
          <a:ln w="9525">
            <a:solidFill>
              <a:schemeClr val="accent1"/>
            </a:solidFill>
            <a:round/>
            <a:headEnd/>
            <a:tailEnd/>
          </a:ln>
        </p:spPr>
        <p:txBody>
          <a:bodyPr/>
          <a:lstStyle/>
          <a:p>
            <a:endParaRPr lang="en-US"/>
          </a:p>
        </p:txBody>
      </p:sp>
      <p:sp>
        <p:nvSpPr>
          <p:cNvPr id="30744" name="Line 24"/>
          <p:cNvSpPr>
            <a:spLocks noChangeShapeType="1"/>
          </p:cNvSpPr>
          <p:nvPr/>
        </p:nvSpPr>
        <p:spPr bwMode="auto">
          <a:xfrm>
            <a:off x="1447800" y="2209800"/>
            <a:ext cx="0" cy="838200"/>
          </a:xfrm>
          <a:prstGeom prst="line">
            <a:avLst/>
          </a:prstGeom>
          <a:noFill/>
          <a:ln w="9525">
            <a:solidFill>
              <a:schemeClr val="accent1"/>
            </a:solidFill>
            <a:round/>
            <a:headEnd/>
            <a:tailEnd/>
          </a:ln>
        </p:spPr>
        <p:txBody>
          <a:bodyPr/>
          <a:lstStyle/>
          <a:p>
            <a:endParaRPr lang="en-US"/>
          </a:p>
        </p:txBody>
      </p:sp>
      <p:sp>
        <p:nvSpPr>
          <p:cNvPr id="30745" name="Line 25"/>
          <p:cNvSpPr>
            <a:spLocks noChangeShapeType="1"/>
          </p:cNvSpPr>
          <p:nvPr/>
        </p:nvSpPr>
        <p:spPr bwMode="auto">
          <a:xfrm>
            <a:off x="8153400" y="2209800"/>
            <a:ext cx="0" cy="762000"/>
          </a:xfrm>
          <a:prstGeom prst="line">
            <a:avLst/>
          </a:prstGeom>
          <a:noFill/>
          <a:ln w="9525">
            <a:solidFill>
              <a:schemeClr val="bg1"/>
            </a:solidFill>
            <a:round/>
            <a:headEnd/>
            <a:tailEnd/>
          </a:ln>
        </p:spPr>
        <p:txBody>
          <a:bodyPr/>
          <a:lstStyle/>
          <a:p>
            <a:endParaRPr lang="en-US"/>
          </a:p>
        </p:txBody>
      </p:sp>
      <p:sp>
        <p:nvSpPr>
          <p:cNvPr id="30746" name="Line 26"/>
          <p:cNvSpPr>
            <a:spLocks noChangeShapeType="1"/>
          </p:cNvSpPr>
          <p:nvPr/>
        </p:nvSpPr>
        <p:spPr bwMode="auto">
          <a:xfrm>
            <a:off x="1981200" y="3276600"/>
            <a:ext cx="5410200" cy="0"/>
          </a:xfrm>
          <a:prstGeom prst="line">
            <a:avLst/>
          </a:prstGeom>
          <a:noFill/>
          <a:ln w="9525">
            <a:solidFill>
              <a:schemeClr val="accent1"/>
            </a:solidFill>
            <a:round/>
            <a:headEnd/>
            <a:tailEnd type="triangle" w="med" len="med"/>
          </a:ln>
        </p:spPr>
        <p:txBody>
          <a:bodyPr/>
          <a:lstStyle/>
          <a:p>
            <a:endParaRPr lang="en-US"/>
          </a:p>
        </p:txBody>
      </p:sp>
      <p:sp>
        <p:nvSpPr>
          <p:cNvPr id="30747" name="Line 27"/>
          <p:cNvSpPr>
            <a:spLocks noChangeShapeType="1"/>
          </p:cNvSpPr>
          <p:nvPr/>
        </p:nvSpPr>
        <p:spPr bwMode="auto">
          <a:xfrm flipH="1">
            <a:off x="1981200" y="3200400"/>
            <a:ext cx="5334000" cy="0"/>
          </a:xfrm>
          <a:prstGeom prst="line">
            <a:avLst/>
          </a:prstGeom>
          <a:noFill/>
          <a:ln w="9525">
            <a:solidFill>
              <a:schemeClr val="bg1"/>
            </a:solidFill>
            <a:round/>
            <a:headEnd/>
            <a:tailEnd type="triangle" w="med" len="med"/>
          </a:ln>
        </p:spPr>
        <p:txBody>
          <a:bodyPr/>
          <a:lstStyle/>
          <a:p>
            <a:endParaRPr lang="en-US"/>
          </a:p>
        </p:txBody>
      </p:sp>
      <p:sp>
        <p:nvSpPr>
          <p:cNvPr id="30748" name="Line 28"/>
          <p:cNvSpPr>
            <a:spLocks noChangeShapeType="1"/>
          </p:cNvSpPr>
          <p:nvPr/>
        </p:nvSpPr>
        <p:spPr bwMode="auto">
          <a:xfrm>
            <a:off x="1447800" y="3505200"/>
            <a:ext cx="0" cy="76200"/>
          </a:xfrm>
          <a:prstGeom prst="line">
            <a:avLst/>
          </a:prstGeom>
          <a:noFill/>
          <a:ln w="9525">
            <a:solidFill>
              <a:schemeClr val="accent1"/>
            </a:solidFill>
            <a:round/>
            <a:headEnd/>
            <a:tailEnd/>
          </a:ln>
        </p:spPr>
        <p:txBody>
          <a:bodyPr/>
          <a:lstStyle/>
          <a:p>
            <a:endParaRPr lang="en-US"/>
          </a:p>
        </p:txBody>
      </p:sp>
      <p:sp>
        <p:nvSpPr>
          <p:cNvPr id="30749" name="Line 29"/>
          <p:cNvSpPr>
            <a:spLocks noChangeShapeType="1"/>
          </p:cNvSpPr>
          <p:nvPr/>
        </p:nvSpPr>
        <p:spPr bwMode="auto">
          <a:xfrm>
            <a:off x="1447800" y="3581400"/>
            <a:ext cx="3124200" cy="381000"/>
          </a:xfrm>
          <a:prstGeom prst="line">
            <a:avLst/>
          </a:prstGeom>
          <a:noFill/>
          <a:ln w="9525">
            <a:solidFill>
              <a:schemeClr val="accent1"/>
            </a:solidFill>
            <a:round/>
            <a:headEnd/>
            <a:tailEnd/>
          </a:ln>
        </p:spPr>
        <p:txBody>
          <a:bodyPr/>
          <a:lstStyle/>
          <a:p>
            <a:endParaRPr lang="en-US"/>
          </a:p>
        </p:txBody>
      </p:sp>
      <p:sp>
        <p:nvSpPr>
          <p:cNvPr id="30750" name="Line 30"/>
          <p:cNvSpPr>
            <a:spLocks noChangeShapeType="1"/>
          </p:cNvSpPr>
          <p:nvPr/>
        </p:nvSpPr>
        <p:spPr bwMode="auto">
          <a:xfrm flipV="1">
            <a:off x="4572000" y="3505200"/>
            <a:ext cx="3581400" cy="457200"/>
          </a:xfrm>
          <a:prstGeom prst="line">
            <a:avLst/>
          </a:prstGeom>
          <a:noFill/>
          <a:ln w="9525">
            <a:solidFill>
              <a:schemeClr val="accent1"/>
            </a:solidFill>
            <a:round/>
            <a:headEnd/>
            <a:tailEnd/>
          </a:ln>
        </p:spPr>
        <p:txBody>
          <a:bodyPr/>
          <a:lstStyle/>
          <a:p>
            <a:endParaRPr lang="en-US"/>
          </a:p>
        </p:txBody>
      </p:sp>
      <p:sp>
        <p:nvSpPr>
          <p:cNvPr id="30751" name="Line 31"/>
          <p:cNvSpPr>
            <a:spLocks noChangeShapeType="1"/>
          </p:cNvSpPr>
          <p:nvPr/>
        </p:nvSpPr>
        <p:spPr bwMode="auto">
          <a:xfrm flipV="1">
            <a:off x="8153400" y="3429000"/>
            <a:ext cx="0" cy="76200"/>
          </a:xfrm>
          <a:prstGeom prst="line">
            <a:avLst/>
          </a:prstGeom>
          <a:noFill/>
          <a:ln w="9525">
            <a:solidFill>
              <a:schemeClr val="bg1"/>
            </a:solidFill>
            <a:round/>
            <a:headEnd/>
            <a:tailEnd/>
          </a:ln>
        </p:spPr>
        <p:txBody>
          <a:bodyPr/>
          <a:lstStyle/>
          <a:p>
            <a:endParaRPr lang="en-US"/>
          </a:p>
        </p:txBody>
      </p:sp>
      <p:sp>
        <p:nvSpPr>
          <p:cNvPr id="30752" name="Line 32"/>
          <p:cNvSpPr>
            <a:spLocks noChangeShapeType="1"/>
          </p:cNvSpPr>
          <p:nvPr/>
        </p:nvSpPr>
        <p:spPr bwMode="auto">
          <a:xfrm>
            <a:off x="4572000" y="3886200"/>
            <a:ext cx="0" cy="152400"/>
          </a:xfrm>
          <a:prstGeom prst="line">
            <a:avLst/>
          </a:prstGeom>
          <a:noFill/>
          <a:ln w="9525">
            <a:solidFill>
              <a:schemeClr val="accent1"/>
            </a:solidFill>
            <a:round/>
            <a:headEnd/>
            <a:tailEnd/>
          </a:ln>
        </p:spPr>
        <p:txBody>
          <a:bodyPr/>
          <a:lstStyle/>
          <a:p>
            <a:endParaRPr lang="en-US"/>
          </a:p>
        </p:txBody>
      </p:sp>
      <p:sp>
        <p:nvSpPr>
          <p:cNvPr id="30753" name="Line 33"/>
          <p:cNvSpPr>
            <a:spLocks noChangeShapeType="1"/>
          </p:cNvSpPr>
          <p:nvPr/>
        </p:nvSpPr>
        <p:spPr bwMode="auto">
          <a:xfrm>
            <a:off x="4572000" y="4419600"/>
            <a:ext cx="0" cy="304800"/>
          </a:xfrm>
          <a:prstGeom prst="line">
            <a:avLst/>
          </a:prstGeom>
          <a:noFill/>
          <a:ln w="9525">
            <a:solidFill>
              <a:schemeClr val="accent1"/>
            </a:solidFill>
            <a:round/>
            <a:headEnd/>
            <a:tailEnd type="triangle" w="med" len="med"/>
          </a:ln>
        </p:spPr>
        <p:txBody>
          <a:bodyPr/>
          <a:lstStyle/>
          <a:p>
            <a:endParaRPr lang="en-US"/>
          </a:p>
        </p:txBody>
      </p:sp>
      <p:sp>
        <p:nvSpPr>
          <p:cNvPr id="30754" name="Line 34"/>
          <p:cNvSpPr>
            <a:spLocks noChangeShapeType="1"/>
          </p:cNvSpPr>
          <p:nvPr/>
        </p:nvSpPr>
        <p:spPr bwMode="auto">
          <a:xfrm flipH="1">
            <a:off x="1600200" y="4419600"/>
            <a:ext cx="2971800" cy="152400"/>
          </a:xfrm>
          <a:prstGeom prst="line">
            <a:avLst/>
          </a:prstGeom>
          <a:noFill/>
          <a:ln w="9525">
            <a:solidFill>
              <a:schemeClr val="accent1"/>
            </a:solidFill>
            <a:round/>
            <a:headEnd/>
            <a:tailEnd/>
          </a:ln>
        </p:spPr>
        <p:txBody>
          <a:bodyPr/>
          <a:lstStyle/>
          <a:p>
            <a:endParaRPr lang="en-US"/>
          </a:p>
        </p:txBody>
      </p:sp>
      <p:sp>
        <p:nvSpPr>
          <p:cNvPr id="30755" name="Line 35"/>
          <p:cNvSpPr>
            <a:spLocks noChangeShapeType="1"/>
          </p:cNvSpPr>
          <p:nvPr/>
        </p:nvSpPr>
        <p:spPr bwMode="auto">
          <a:xfrm>
            <a:off x="4572000" y="4419600"/>
            <a:ext cx="3581400" cy="152400"/>
          </a:xfrm>
          <a:prstGeom prst="line">
            <a:avLst/>
          </a:prstGeom>
          <a:noFill/>
          <a:ln w="9525">
            <a:solidFill>
              <a:schemeClr val="accent1"/>
            </a:solidFill>
            <a:round/>
            <a:headEnd/>
            <a:tailEnd/>
          </a:ln>
        </p:spPr>
        <p:txBody>
          <a:bodyPr/>
          <a:lstStyle/>
          <a:p>
            <a:endParaRPr lang="en-US"/>
          </a:p>
        </p:txBody>
      </p:sp>
      <p:sp>
        <p:nvSpPr>
          <p:cNvPr id="30756" name="Line 36"/>
          <p:cNvSpPr>
            <a:spLocks noChangeShapeType="1"/>
          </p:cNvSpPr>
          <p:nvPr/>
        </p:nvSpPr>
        <p:spPr bwMode="auto">
          <a:xfrm>
            <a:off x="8153400" y="4572000"/>
            <a:ext cx="0" cy="152400"/>
          </a:xfrm>
          <a:prstGeom prst="line">
            <a:avLst/>
          </a:prstGeom>
          <a:noFill/>
          <a:ln w="9525">
            <a:solidFill>
              <a:schemeClr val="accent1"/>
            </a:solidFill>
            <a:round/>
            <a:headEnd/>
            <a:tailEnd/>
          </a:ln>
        </p:spPr>
        <p:txBody>
          <a:bodyPr/>
          <a:lstStyle/>
          <a:p>
            <a:endParaRPr lang="en-US"/>
          </a:p>
        </p:txBody>
      </p:sp>
      <p:sp>
        <p:nvSpPr>
          <p:cNvPr id="30757" name="Line 37"/>
          <p:cNvSpPr>
            <a:spLocks noChangeShapeType="1"/>
          </p:cNvSpPr>
          <p:nvPr/>
        </p:nvSpPr>
        <p:spPr bwMode="auto">
          <a:xfrm>
            <a:off x="1600200" y="4572000"/>
            <a:ext cx="0" cy="152400"/>
          </a:xfrm>
          <a:prstGeom prst="line">
            <a:avLst/>
          </a:prstGeom>
          <a:noFill/>
          <a:ln w="9525">
            <a:solidFill>
              <a:schemeClr val="accent1"/>
            </a:solidFill>
            <a:round/>
            <a:headEnd/>
            <a:tailEnd/>
          </a:ln>
        </p:spPr>
        <p:txBody>
          <a:bodyPr/>
          <a:lstStyle/>
          <a:p>
            <a:endParaRPr lang="en-US"/>
          </a:p>
        </p:txBody>
      </p:sp>
      <p:sp>
        <p:nvSpPr>
          <p:cNvPr id="30758" name="Line 38"/>
          <p:cNvSpPr>
            <a:spLocks noChangeShapeType="1"/>
          </p:cNvSpPr>
          <p:nvPr/>
        </p:nvSpPr>
        <p:spPr bwMode="auto">
          <a:xfrm>
            <a:off x="8153400" y="5105400"/>
            <a:ext cx="0" cy="1066800"/>
          </a:xfrm>
          <a:prstGeom prst="line">
            <a:avLst/>
          </a:prstGeom>
          <a:noFill/>
          <a:ln w="9525">
            <a:solidFill>
              <a:schemeClr val="accent1"/>
            </a:solidFill>
            <a:round/>
            <a:headEnd/>
            <a:tailEnd/>
          </a:ln>
        </p:spPr>
        <p:txBody>
          <a:bodyPr/>
          <a:lstStyle/>
          <a:p>
            <a:endParaRPr lang="en-US"/>
          </a:p>
        </p:txBody>
      </p:sp>
      <p:sp>
        <p:nvSpPr>
          <p:cNvPr id="30759" name="Line 39"/>
          <p:cNvSpPr>
            <a:spLocks noChangeShapeType="1"/>
          </p:cNvSpPr>
          <p:nvPr/>
        </p:nvSpPr>
        <p:spPr bwMode="auto">
          <a:xfrm flipH="1">
            <a:off x="1600200" y="6172200"/>
            <a:ext cx="6553200" cy="0"/>
          </a:xfrm>
          <a:prstGeom prst="line">
            <a:avLst/>
          </a:prstGeom>
          <a:noFill/>
          <a:ln w="9525">
            <a:solidFill>
              <a:schemeClr val="accent1"/>
            </a:solidFill>
            <a:round/>
            <a:headEnd/>
            <a:tailEnd/>
          </a:ln>
        </p:spPr>
        <p:txBody>
          <a:bodyPr/>
          <a:lstStyle/>
          <a:p>
            <a:endParaRPr lang="en-US"/>
          </a:p>
        </p:txBody>
      </p:sp>
      <p:sp>
        <p:nvSpPr>
          <p:cNvPr id="30760" name="Line 40"/>
          <p:cNvSpPr>
            <a:spLocks noChangeShapeType="1"/>
          </p:cNvSpPr>
          <p:nvPr/>
        </p:nvSpPr>
        <p:spPr bwMode="auto">
          <a:xfrm flipV="1">
            <a:off x="1600200" y="5181600"/>
            <a:ext cx="0" cy="990600"/>
          </a:xfrm>
          <a:prstGeom prst="line">
            <a:avLst/>
          </a:prstGeom>
          <a:noFill/>
          <a:ln w="9525">
            <a:solidFill>
              <a:schemeClr val="accent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p:cTn id="7" dur="500" fill="hold"/>
                                        <p:tgtEl>
                                          <p:spTgt spid="30723"/>
                                        </p:tgtEl>
                                        <p:attrNameLst>
                                          <p:attrName>ppt_w</p:attrName>
                                        </p:attrNameLst>
                                      </p:cBhvr>
                                      <p:tavLst>
                                        <p:tav tm="0">
                                          <p:val>
                                            <p:fltVal val="0"/>
                                          </p:val>
                                        </p:tav>
                                        <p:tav tm="100000">
                                          <p:val>
                                            <p:strVal val="#ppt_w"/>
                                          </p:val>
                                        </p:tav>
                                      </p:tavLst>
                                    </p:anim>
                                    <p:anim calcmode="lin" valueType="num">
                                      <p:cBhvr>
                                        <p:cTn id="8" dur="500" fill="hold"/>
                                        <p:tgtEl>
                                          <p:spTgt spid="30723"/>
                                        </p:tgtEl>
                                        <p:attrNameLst>
                                          <p:attrName>ppt_h</p:attrName>
                                        </p:attrNameLst>
                                      </p:cBhvr>
                                      <p:tavLst>
                                        <p:tav tm="0">
                                          <p:val>
                                            <p:fltVal val="0"/>
                                          </p:val>
                                        </p:tav>
                                        <p:tav tm="100000">
                                          <p:val>
                                            <p:strVal val="#ppt_h"/>
                                          </p:val>
                                        </p:tav>
                                      </p:tavLst>
                                    </p:anim>
                                    <p:animEffect transition="in" filter="fade">
                                      <p:cBhvr>
                                        <p:cTn id="9" dur="500"/>
                                        <p:tgtEl>
                                          <p:spTgt spid="3072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0724"/>
                                        </p:tgtEl>
                                        <p:attrNameLst>
                                          <p:attrName>style.visibility</p:attrName>
                                        </p:attrNameLst>
                                      </p:cBhvr>
                                      <p:to>
                                        <p:strVal val="visible"/>
                                      </p:to>
                                    </p:set>
                                    <p:anim calcmode="lin" valueType="num">
                                      <p:cBhvr>
                                        <p:cTn id="12" dur="500" fill="hold"/>
                                        <p:tgtEl>
                                          <p:spTgt spid="30724"/>
                                        </p:tgtEl>
                                        <p:attrNameLst>
                                          <p:attrName>ppt_w</p:attrName>
                                        </p:attrNameLst>
                                      </p:cBhvr>
                                      <p:tavLst>
                                        <p:tav tm="0">
                                          <p:val>
                                            <p:fltVal val="0"/>
                                          </p:val>
                                        </p:tav>
                                        <p:tav tm="100000">
                                          <p:val>
                                            <p:strVal val="#ppt_w"/>
                                          </p:val>
                                        </p:tav>
                                      </p:tavLst>
                                    </p:anim>
                                    <p:anim calcmode="lin" valueType="num">
                                      <p:cBhvr>
                                        <p:cTn id="13" dur="500" fill="hold"/>
                                        <p:tgtEl>
                                          <p:spTgt spid="30724"/>
                                        </p:tgtEl>
                                        <p:attrNameLst>
                                          <p:attrName>ppt_h</p:attrName>
                                        </p:attrNameLst>
                                      </p:cBhvr>
                                      <p:tavLst>
                                        <p:tav tm="0">
                                          <p:val>
                                            <p:fltVal val="0"/>
                                          </p:val>
                                        </p:tav>
                                        <p:tav tm="100000">
                                          <p:val>
                                            <p:strVal val="#ppt_h"/>
                                          </p:val>
                                        </p:tav>
                                      </p:tavLst>
                                    </p:anim>
                                    <p:animEffect transition="in" filter="fade">
                                      <p:cBhvr>
                                        <p:cTn id="14" dur="500"/>
                                        <p:tgtEl>
                                          <p:spTgt spid="3072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0725"/>
                                        </p:tgtEl>
                                        <p:attrNameLst>
                                          <p:attrName>style.visibility</p:attrName>
                                        </p:attrNameLst>
                                      </p:cBhvr>
                                      <p:to>
                                        <p:strVal val="visible"/>
                                      </p:to>
                                    </p:set>
                                    <p:anim calcmode="lin" valueType="num">
                                      <p:cBhvr>
                                        <p:cTn id="17" dur="500" fill="hold"/>
                                        <p:tgtEl>
                                          <p:spTgt spid="30725"/>
                                        </p:tgtEl>
                                        <p:attrNameLst>
                                          <p:attrName>ppt_w</p:attrName>
                                        </p:attrNameLst>
                                      </p:cBhvr>
                                      <p:tavLst>
                                        <p:tav tm="0">
                                          <p:val>
                                            <p:fltVal val="0"/>
                                          </p:val>
                                        </p:tav>
                                        <p:tav tm="100000">
                                          <p:val>
                                            <p:strVal val="#ppt_w"/>
                                          </p:val>
                                        </p:tav>
                                      </p:tavLst>
                                    </p:anim>
                                    <p:anim calcmode="lin" valueType="num">
                                      <p:cBhvr>
                                        <p:cTn id="18" dur="500" fill="hold"/>
                                        <p:tgtEl>
                                          <p:spTgt spid="30725"/>
                                        </p:tgtEl>
                                        <p:attrNameLst>
                                          <p:attrName>ppt_h</p:attrName>
                                        </p:attrNameLst>
                                      </p:cBhvr>
                                      <p:tavLst>
                                        <p:tav tm="0">
                                          <p:val>
                                            <p:fltVal val="0"/>
                                          </p:val>
                                        </p:tav>
                                        <p:tav tm="100000">
                                          <p:val>
                                            <p:strVal val="#ppt_h"/>
                                          </p:val>
                                        </p:tav>
                                      </p:tavLst>
                                    </p:anim>
                                    <p:animEffect transition="in" filter="fade">
                                      <p:cBhvr>
                                        <p:cTn id="19" dur="500"/>
                                        <p:tgtEl>
                                          <p:spTgt spid="30725"/>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0726"/>
                                        </p:tgtEl>
                                        <p:attrNameLst>
                                          <p:attrName>style.visibility</p:attrName>
                                        </p:attrNameLst>
                                      </p:cBhvr>
                                      <p:to>
                                        <p:strVal val="visible"/>
                                      </p:to>
                                    </p:set>
                                    <p:anim calcmode="lin" valueType="num">
                                      <p:cBhvr>
                                        <p:cTn id="22" dur="500" fill="hold"/>
                                        <p:tgtEl>
                                          <p:spTgt spid="30726"/>
                                        </p:tgtEl>
                                        <p:attrNameLst>
                                          <p:attrName>ppt_w</p:attrName>
                                        </p:attrNameLst>
                                      </p:cBhvr>
                                      <p:tavLst>
                                        <p:tav tm="0">
                                          <p:val>
                                            <p:fltVal val="0"/>
                                          </p:val>
                                        </p:tav>
                                        <p:tav tm="100000">
                                          <p:val>
                                            <p:strVal val="#ppt_w"/>
                                          </p:val>
                                        </p:tav>
                                      </p:tavLst>
                                    </p:anim>
                                    <p:anim calcmode="lin" valueType="num">
                                      <p:cBhvr>
                                        <p:cTn id="23" dur="500" fill="hold"/>
                                        <p:tgtEl>
                                          <p:spTgt spid="30726"/>
                                        </p:tgtEl>
                                        <p:attrNameLst>
                                          <p:attrName>ppt_h</p:attrName>
                                        </p:attrNameLst>
                                      </p:cBhvr>
                                      <p:tavLst>
                                        <p:tav tm="0">
                                          <p:val>
                                            <p:fltVal val="0"/>
                                          </p:val>
                                        </p:tav>
                                        <p:tav tm="100000">
                                          <p:val>
                                            <p:strVal val="#ppt_h"/>
                                          </p:val>
                                        </p:tav>
                                      </p:tavLst>
                                    </p:anim>
                                    <p:animEffect transition="in" filter="fade">
                                      <p:cBhvr>
                                        <p:cTn id="24" dur="500"/>
                                        <p:tgtEl>
                                          <p:spTgt spid="30726"/>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0727"/>
                                        </p:tgtEl>
                                        <p:attrNameLst>
                                          <p:attrName>style.visibility</p:attrName>
                                        </p:attrNameLst>
                                      </p:cBhvr>
                                      <p:to>
                                        <p:strVal val="visible"/>
                                      </p:to>
                                    </p:set>
                                    <p:anim calcmode="lin" valueType="num">
                                      <p:cBhvr>
                                        <p:cTn id="27" dur="500" fill="hold"/>
                                        <p:tgtEl>
                                          <p:spTgt spid="30727"/>
                                        </p:tgtEl>
                                        <p:attrNameLst>
                                          <p:attrName>ppt_w</p:attrName>
                                        </p:attrNameLst>
                                      </p:cBhvr>
                                      <p:tavLst>
                                        <p:tav tm="0">
                                          <p:val>
                                            <p:fltVal val="0"/>
                                          </p:val>
                                        </p:tav>
                                        <p:tav tm="100000">
                                          <p:val>
                                            <p:strVal val="#ppt_w"/>
                                          </p:val>
                                        </p:tav>
                                      </p:tavLst>
                                    </p:anim>
                                    <p:anim calcmode="lin" valueType="num">
                                      <p:cBhvr>
                                        <p:cTn id="28" dur="500" fill="hold"/>
                                        <p:tgtEl>
                                          <p:spTgt spid="30727"/>
                                        </p:tgtEl>
                                        <p:attrNameLst>
                                          <p:attrName>ppt_h</p:attrName>
                                        </p:attrNameLst>
                                      </p:cBhvr>
                                      <p:tavLst>
                                        <p:tav tm="0">
                                          <p:val>
                                            <p:fltVal val="0"/>
                                          </p:val>
                                        </p:tav>
                                        <p:tav tm="100000">
                                          <p:val>
                                            <p:strVal val="#ppt_h"/>
                                          </p:val>
                                        </p:tav>
                                      </p:tavLst>
                                    </p:anim>
                                    <p:animEffect transition="in" filter="fade">
                                      <p:cBhvr>
                                        <p:cTn id="29" dur="500"/>
                                        <p:tgtEl>
                                          <p:spTgt spid="30727"/>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30728"/>
                                        </p:tgtEl>
                                        <p:attrNameLst>
                                          <p:attrName>style.visibility</p:attrName>
                                        </p:attrNameLst>
                                      </p:cBhvr>
                                      <p:to>
                                        <p:strVal val="visible"/>
                                      </p:to>
                                    </p:set>
                                    <p:anim calcmode="lin" valueType="num">
                                      <p:cBhvr>
                                        <p:cTn id="32" dur="500" fill="hold"/>
                                        <p:tgtEl>
                                          <p:spTgt spid="30728"/>
                                        </p:tgtEl>
                                        <p:attrNameLst>
                                          <p:attrName>ppt_w</p:attrName>
                                        </p:attrNameLst>
                                      </p:cBhvr>
                                      <p:tavLst>
                                        <p:tav tm="0">
                                          <p:val>
                                            <p:fltVal val="0"/>
                                          </p:val>
                                        </p:tav>
                                        <p:tav tm="100000">
                                          <p:val>
                                            <p:strVal val="#ppt_w"/>
                                          </p:val>
                                        </p:tav>
                                      </p:tavLst>
                                    </p:anim>
                                    <p:anim calcmode="lin" valueType="num">
                                      <p:cBhvr>
                                        <p:cTn id="33" dur="500" fill="hold"/>
                                        <p:tgtEl>
                                          <p:spTgt spid="30728"/>
                                        </p:tgtEl>
                                        <p:attrNameLst>
                                          <p:attrName>ppt_h</p:attrName>
                                        </p:attrNameLst>
                                      </p:cBhvr>
                                      <p:tavLst>
                                        <p:tav tm="0">
                                          <p:val>
                                            <p:fltVal val="0"/>
                                          </p:val>
                                        </p:tav>
                                        <p:tav tm="100000">
                                          <p:val>
                                            <p:strVal val="#ppt_h"/>
                                          </p:val>
                                        </p:tav>
                                      </p:tavLst>
                                    </p:anim>
                                    <p:animEffect transition="in" filter="fade">
                                      <p:cBhvr>
                                        <p:cTn id="34" dur="500"/>
                                        <p:tgtEl>
                                          <p:spTgt spid="30728"/>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30729"/>
                                        </p:tgtEl>
                                        <p:attrNameLst>
                                          <p:attrName>style.visibility</p:attrName>
                                        </p:attrNameLst>
                                      </p:cBhvr>
                                      <p:to>
                                        <p:strVal val="visible"/>
                                      </p:to>
                                    </p:set>
                                    <p:anim calcmode="lin" valueType="num">
                                      <p:cBhvr>
                                        <p:cTn id="37" dur="500" fill="hold"/>
                                        <p:tgtEl>
                                          <p:spTgt spid="30729"/>
                                        </p:tgtEl>
                                        <p:attrNameLst>
                                          <p:attrName>ppt_w</p:attrName>
                                        </p:attrNameLst>
                                      </p:cBhvr>
                                      <p:tavLst>
                                        <p:tav tm="0">
                                          <p:val>
                                            <p:fltVal val="0"/>
                                          </p:val>
                                        </p:tav>
                                        <p:tav tm="100000">
                                          <p:val>
                                            <p:strVal val="#ppt_w"/>
                                          </p:val>
                                        </p:tav>
                                      </p:tavLst>
                                    </p:anim>
                                    <p:anim calcmode="lin" valueType="num">
                                      <p:cBhvr>
                                        <p:cTn id="38" dur="500" fill="hold"/>
                                        <p:tgtEl>
                                          <p:spTgt spid="30729"/>
                                        </p:tgtEl>
                                        <p:attrNameLst>
                                          <p:attrName>ppt_h</p:attrName>
                                        </p:attrNameLst>
                                      </p:cBhvr>
                                      <p:tavLst>
                                        <p:tav tm="0">
                                          <p:val>
                                            <p:fltVal val="0"/>
                                          </p:val>
                                        </p:tav>
                                        <p:tav tm="100000">
                                          <p:val>
                                            <p:strVal val="#ppt_h"/>
                                          </p:val>
                                        </p:tav>
                                      </p:tavLst>
                                    </p:anim>
                                    <p:animEffect transition="in" filter="fade">
                                      <p:cBhvr>
                                        <p:cTn id="39" dur="500"/>
                                        <p:tgtEl>
                                          <p:spTgt spid="30729"/>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30730"/>
                                        </p:tgtEl>
                                        <p:attrNameLst>
                                          <p:attrName>style.visibility</p:attrName>
                                        </p:attrNameLst>
                                      </p:cBhvr>
                                      <p:to>
                                        <p:strVal val="visible"/>
                                      </p:to>
                                    </p:set>
                                    <p:anim calcmode="lin" valueType="num">
                                      <p:cBhvr>
                                        <p:cTn id="42" dur="500" fill="hold"/>
                                        <p:tgtEl>
                                          <p:spTgt spid="30730"/>
                                        </p:tgtEl>
                                        <p:attrNameLst>
                                          <p:attrName>ppt_w</p:attrName>
                                        </p:attrNameLst>
                                      </p:cBhvr>
                                      <p:tavLst>
                                        <p:tav tm="0">
                                          <p:val>
                                            <p:fltVal val="0"/>
                                          </p:val>
                                        </p:tav>
                                        <p:tav tm="100000">
                                          <p:val>
                                            <p:strVal val="#ppt_w"/>
                                          </p:val>
                                        </p:tav>
                                      </p:tavLst>
                                    </p:anim>
                                    <p:anim calcmode="lin" valueType="num">
                                      <p:cBhvr>
                                        <p:cTn id="43" dur="500" fill="hold"/>
                                        <p:tgtEl>
                                          <p:spTgt spid="30730"/>
                                        </p:tgtEl>
                                        <p:attrNameLst>
                                          <p:attrName>ppt_h</p:attrName>
                                        </p:attrNameLst>
                                      </p:cBhvr>
                                      <p:tavLst>
                                        <p:tav tm="0">
                                          <p:val>
                                            <p:fltVal val="0"/>
                                          </p:val>
                                        </p:tav>
                                        <p:tav tm="100000">
                                          <p:val>
                                            <p:strVal val="#ppt_h"/>
                                          </p:val>
                                        </p:tav>
                                      </p:tavLst>
                                    </p:anim>
                                    <p:animEffect transition="in" filter="fade">
                                      <p:cBhvr>
                                        <p:cTn id="44" dur="500"/>
                                        <p:tgtEl>
                                          <p:spTgt spid="30730"/>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30731"/>
                                        </p:tgtEl>
                                        <p:attrNameLst>
                                          <p:attrName>style.visibility</p:attrName>
                                        </p:attrNameLst>
                                      </p:cBhvr>
                                      <p:to>
                                        <p:strVal val="visible"/>
                                      </p:to>
                                    </p:set>
                                    <p:anim calcmode="lin" valueType="num">
                                      <p:cBhvr>
                                        <p:cTn id="47" dur="500" fill="hold"/>
                                        <p:tgtEl>
                                          <p:spTgt spid="30731"/>
                                        </p:tgtEl>
                                        <p:attrNameLst>
                                          <p:attrName>ppt_w</p:attrName>
                                        </p:attrNameLst>
                                      </p:cBhvr>
                                      <p:tavLst>
                                        <p:tav tm="0">
                                          <p:val>
                                            <p:fltVal val="0"/>
                                          </p:val>
                                        </p:tav>
                                        <p:tav tm="100000">
                                          <p:val>
                                            <p:strVal val="#ppt_w"/>
                                          </p:val>
                                        </p:tav>
                                      </p:tavLst>
                                    </p:anim>
                                    <p:anim calcmode="lin" valueType="num">
                                      <p:cBhvr>
                                        <p:cTn id="48" dur="500" fill="hold"/>
                                        <p:tgtEl>
                                          <p:spTgt spid="30731"/>
                                        </p:tgtEl>
                                        <p:attrNameLst>
                                          <p:attrName>ppt_h</p:attrName>
                                        </p:attrNameLst>
                                      </p:cBhvr>
                                      <p:tavLst>
                                        <p:tav tm="0">
                                          <p:val>
                                            <p:fltVal val="0"/>
                                          </p:val>
                                        </p:tav>
                                        <p:tav tm="100000">
                                          <p:val>
                                            <p:strVal val="#ppt_h"/>
                                          </p:val>
                                        </p:tav>
                                      </p:tavLst>
                                    </p:anim>
                                    <p:animEffect transition="in" filter="fade">
                                      <p:cBhvr>
                                        <p:cTn id="49" dur="500"/>
                                        <p:tgtEl>
                                          <p:spTgt spid="30731"/>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30732"/>
                                        </p:tgtEl>
                                        <p:attrNameLst>
                                          <p:attrName>style.visibility</p:attrName>
                                        </p:attrNameLst>
                                      </p:cBhvr>
                                      <p:to>
                                        <p:strVal val="visible"/>
                                      </p:to>
                                    </p:set>
                                    <p:anim calcmode="lin" valueType="num">
                                      <p:cBhvr>
                                        <p:cTn id="52" dur="500" fill="hold"/>
                                        <p:tgtEl>
                                          <p:spTgt spid="30732"/>
                                        </p:tgtEl>
                                        <p:attrNameLst>
                                          <p:attrName>ppt_w</p:attrName>
                                        </p:attrNameLst>
                                      </p:cBhvr>
                                      <p:tavLst>
                                        <p:tav tm="0">
                                          <p:val>
                                            <p:fltVal val="0"/>
                                          </p:val>
                                        </p:tav>
                                        <p:tav tm="100000">
                                          <p:val>
                                            <p:strVal val="#ppt_w"/>
                                          </p:val>
                                        </p:tav>
                                      </p:tavLst>
                                    </p:anim>
                                    <p:anim calcmode="lin" valueType="num">
                                      <p:cBhvr>
                                        <p:cTn id="53" dur="500" fill="hold"/>
                                        <p:tgtEl>
                                          <p:spTgt spid="30732"/>
                                        </p:tgtEl>
                                        <p:attrNameLst>
                                          <p:attrName>ppt_h</p:attrName>
                                        </p:attrNameLst>
                                      </p:cBhvr>
                                      <p:tavLst>
                                        <p:tav tm="0">
                                          <p:val>
                                            <p:fltVal val="0"/>
                                          </p:val>
                                        </p:tav>
                                        <p:tav tm="100000">
                                          <p:val>
                                            <p:strVal val="#ppt_h"/>
                                          </p:val>
                                        </p:tav>
                                      </p:tavLst>
                                    </p:anim>
                                    <p:animEffect transition="in" filter="fade">
                                      <p:cBhvr>
                                        <p:cTn id="54" dur="500"/>
                                        <p:tgtEl>
                                          <p:spTgt spid="30732"/>
                                        </p:tgtEl>
                                      </p:cBhvr>
                                    </p:animEffect>
                                  </p:childTnLst>
                                </p:cTn>
                              </p:par>
                              <p:par>
                                <p:cTn id="55" presetID="53" presetClass="entr" presetSubtype="0" fill="hold" grpId="0" nodeType="withEffect">
                                  <p:stCondLst>
                                    <p:cond delay="0"/>
                                  </p:stCondLst>
                                  <p:childTnLst>
                                    <p:set>
                                      <p:cBhvr>
                                        <p:cTn id="56" dur="1" fill="hold">
                                          <p:stCondLst>
                                            <p:cond delay="0"/>
                                          </p:stCondLst>
                                        </p:cTn>
                                        <p:tgtEl>
                                          <p:spTgt spid="30733"/>
                                        </p:tgtEl>
                                        <p:attrNameLst>
                                          <p:attrName>style.visibility</p:attrName>
                                        </p:attrNameLst>
                                      </p:cBhvr>
                                      <p:to>
                                        <p:strVal val="visible"/>
                                      </p:to>
                                    </p:set>
                                    <p:anim calcmode="lin" valueType="num">
                                      <p:cBhvr>
                                        <p:cTn id="57" dur="500" fill="hold"/>
                                        <p:tgtEl>
                                          <p:spTgt spid="30733"/>
                                        </p:tgtEl>
                                        <p:attrNameLst>
                                          <p:attrName>ppt_w</p:attrName>
                                        </p:attrNameLst>
                                      </p:cBhvr>
                                      <p:tavLst>
                                        <p:tav tm="0">
                                          <p:val>
                                            <p:fltVal val="0"/>
                                          </p:val>
                                        </p:tav>
                                        <p:tav tm="100000">
                                          <p:val>
                                            <p:strVal val="#ppt_w"/>
                                          </p:val>
                                        </p:tav>
                                      </p:tavLst>
                                    </p:anim>
                                    <p:anim calcmode="lin" valueType="num">
                                      <p:cBhvr>
                                        <p:cTn id="58" dur="500" fill="hold"/>
                                        <p:tgtEl>
                                          <p:spTgt spid="30733"/>
                                        </p:tgtEl>
                                        <p:attrNameLst>
                                          <p:attrName>ppt_h</p:attrName>
                                        </p:attrNameLst>
                                      </p:cBhvr>
                                      <p:tavLst>
                                        <p:tav tm="0">
                                          <p:val>
                                            <p:fltVal val="0"/>
                                          </p:val>
                                        </p:tav>
                                        <p:tav tm="100000">
                                          <p:val>
                                            <p:strVal val="#ppt_h"/>
                                          </p:val>
                                        </p:tav>
                                      </p:tavLst>
                                    </p:anim>
                                    <p:animEffect transition="in" filter="fade">
                                      <p:cBhvr>
                                        <p:cTn id="59" dur="500"/>
                                        <p:tgtEl>
                                          <p:spTgt spid="30733"/>
                                        </p:tgtEl>
                                      </p:cBhvr>
                                    </p:animEffect>
                                  </p:childTnLst>
                                </p:cTn>
                              </p:par>
                              <p:par>
                                <p:cTn id="60" presetID="53" presetClass="entr" presetSubtype="0" fill="hold" grpId="0" nodeType="withEffect">
                                  <p:stCondLst>
                                    <p:cond delay="0"/>
                                  </p:stCondLst>
                                  <p:childTnLst>
                                    <p:set>
                                      <p:cBhvr>
                                        <p:cTn id="61" dur="1" fill="hold">
                                          <p:stCondLst>
                                            <p:cond delay="0"/>
                                          </p:stCondLst>
                                        </p:cTn>
                                        <p:tgtEl>
                                          <p:spTgt spid="30734"/>
                                        </p:tgtEl>
                                        <p:attrNameLst>
                                          <p:attrName>style.visibility</p:attrName>
                                        </p:attrNameLst>
                                      </p:cBhvr>
                                      <p:to>
                                        <p:strVal val="visible"/>
                                      </p:to>
                                    </p:set>
                                    <p:anim calcmode="lin" valueType="num">
                                      <p:cBhvr>
                                        <p:cTn id="62" dur="500" fill="hold"/>
                                        <p:tgtEl>
                                          <p:spTgt spid="30734"/>
                                        </p:tgtEl>
                                        <p:attrNameLst>
                                          <p:attrName>ppt_w</p:attrName>
                                        </p:attrNameLst>
                                      </p:cBhvr>
                                      <p:tavLst>
                                        <p:tav tm="0">
                                          <p:val>
                                            <p:fltVal val="0"/>
                                          </p:val>
                                        </p:tav>
                                        <p:tav tm="100000">
                                          <p:val>
                                            <p:strVal val="#ppt_w"/>
                                          </p:val>
                                        </p:tav>
                                      </p:tavLst>
                                    </p:anim>
                                    <p:anim calcmode="lin" valueType="num">
                                      <p:cBhvr>
                                        <p:cTn id="63" dur="500" fill="hold"/>
                                        <p:tgtEl>
                                          <p:spTgt spid="30734"/>
                                        </p:tgtEl>
                                        <p:attrNameLst>
                                          <p:attrName>ppt_h</p:attrName>
                                        </p:attrNameLst>
                                      </p:cBhvr>
                                      <p:tavLst>
                                        <p:tav tm="0">
                                          <p:val>
                                            <p:fltVal val="0"/>
                                          </p:val>
                                        </p:tav>
                                        <p:tav tm="100000">
                                          <p:val>
                                            <p:strVal val="#ppt_h"/>
                                          </p:val>
                                        </p:tav>
                                      </p:tavLst>
                                    </p:anim>
                                    <p:animEffect transition="in" filter="fade">
                                      <p:cBhvr>
                                        <p:cTn id="64" dur="500"/>
                                        <p:tgtEl>
                                          <p:spTgt spid="30734"/>
                                        </p:tgtEl>
                                      </p:cBhvr>
                                    </p:animEffect>
                                  </p:childTnLst>
                                </p:cTn>
                              </p:par>
                              <p:par>
                                <p:cTn id="65" presetID="53" presetClass="entr" presetSubtype="0" fill="hold" grpId="0" nodeType="withEffect">
                                  <p:stCondLst>
                                    <p:cond delay="0"/>
                                  </p:stCondLst>
                                  <p:childTnLst>
                                    <p:set>
                                      <p:cBhvr>
                                        <p:cTn id="66" dur="1" fill="hold">
                                          <p:stCondLst>
                                            <p:cond delay="0"/>
                                          </p:stCondLst>
                                        </p:cTn>
                                        <p:tgtEl>
                                          <p:spTgt spid="30735"/>
                                        </p:tgtEl>
                                        <p:attrNameLst>
                                          <p:attrName>style.visibility</p:attrName>
                                        </p:attrNameLst>
                                      </p:cBhvr>
                                      <p:to>
                                        <p:strVal val="visible"/>
                                      </p:to>
                                    </p:set>
                                    <p:anim calcmode="lin" valueType="num">
                                      <p:cBhvr>
                                        <p:cTn id="67" dur="500" fill="hold"/>
                                        <p:tgtEl>
                                          <p:spTgt spid="30735"/>
                                        </p:tgtEl>
                                        <p:attrNameLst>
                                          <p:attrName>ppt_w</p:attrName>
                                        </p:attrNameLst>
                                      </p:cBhvr>
                                      <p:tavLst>
                                        <p:tav tm="0">
                                          <p:val>
                                            <p:fltVal val="0"/>
                                          </p:val>
                                        </p:tav>
                                        <p:tav tm="100000">
                                          <p:val>
                                            <p:strVal val="#ppt_w"/>
                                          </p:val>
                                        </p:tav>
                                      </p:tavLst>
                                    </p:anim>
                                    <p:anim calcmode="lin" valueType="num">
                                      <p:cBhvr>
                                        <p:cTn id="68" dur="500" fill="hold"/>
                                        <p:tgtEl>
                                          <p:spTgt spid="30735"/>
                                        </p:tgtEl>
                                        <p:attrNameLst>
                                          <p:attrName>ppt_h</p:attrName>
                                        </p:attrNameLst>
                                      </p:cBhvr>
                                      <p:tavLst>
                                        <p:tav tm="0">
                                          <p:val>
                                            <p:fltVal val="0"/>
                                          </p:val>
                                        </p:tav>
                                        <p:tav tm="100000">
                                          <p:val>
                                            <p:strVal val="#ppt_h"/>
                                          </p:val>
                                        </p:tav>
                                      </p:tavLst>
                                    </p:anim>
                                    <p:animEffect transition="in" filter="fade">
                                      <p:cBhvr>
                                        <p:cTn id="69" dur="500"/>
                                        <p:tgtEl>
                                          <p:spTgt spid="30735"/>
                                        </p:tgtEl>
                                      </p:cBhvr>
                                    </p:animEffect>
                                  </p:childTnLst>
                                </p:cTn>
                              </p:par>
                              <p:par>
                                <p:cTn id="70" presetID="53" presetClass="entr" presetSubtype="0" fill="hold" grpId="0" nodeType="withEffect">
                                  <p:stCondLst>
                                    <p:cond delay="0"/>
                                  </p:stCondLst>
                                  <p:childTnLst>
                                    <p:set>
                                      <p:cBhvr>
                                        <p:cTn id="71" dur="1" fill="hold">
                                          <p:stCondLst>
                                            <p:cond delay="0"/>
                                          </p:stCondLst>
                                        </p:cTn>
                                        <p:tgtEl>
                                          <p:spTgt spid="30736"/>
                                        </p:tgtEl>
                                        <p:attrNameLst>
                                          <p:attrName>style.visibility</p:attrName>
                                        </p:attrNameLst>
                                      </p:cBhvr>
                                      <p:to>
                                        <p:strVal val="visible"/>
                                      </p:to>
                                    </p:set>
                                    <p:anim calcmode="lin" valueType="num">
                                      <p:cBhvr>
                                        <p:cTn id="72" dur="500" fill="hold"/>
                                        <p:tgtEl>
                                          <p:spTgt spid="30736"/>
                                        </p:tgtEl>
                                        <p:attrNameLst>
                                          <p:attrName>ppt_w</p:attrName>
                                        </p:attrNameLst>
                                      </p:cBhvr>
                                      <p:tavLst>
                                        <p:tav tm="0">
                                          <p:val>
                                            <p:fltVal val="0"/>
                                          </p:val>
                                        </p:tav>
                                        <p:tav tm="100000">
                                          <p:val>
                                            <p:strVal val="#ppt_w"/>
                                          </p:val>
                                        </p:tav>
                                      </p:tavLst>
                                    </p:anim>
                                    <p:anim calcmode="lin" valueType="num">
                                      <p:cBhvr>
                                        <p:cTn id="73" dur="500" fill="hold"/>
                                        <p:tgtEl>
                                          <p:spTgt spid="30736"/>
                                        </p:tgtEl>
                                        <p:attrNameLst>
                                          <p:attrName>ppt_h</p:attrName>
                                        </p:attrNameLst>
                                      </p:cBhvr>
                                      <p:tavLst>
                                        <p:tav tm="0">
                                          <p:val>
                                            <p:fltVal val="0"/>
                                          </p:val>
                                        </p:tav>
                                        <p:tav tm="100000">
                                          <p:val>
                                            <p:strVal val="#ppt_h"/>
                                          </p:val>
                                        </p:tav>
                                      </p:tavLst>
                                    </p:anim>
                                    <p:animEffect transition="in" filter="fade">
                                      <p:cBhvr>
                                        <p:cTn id="74" dur="500"/>
                                        <p:tgtEl>
                                          <p:spTgt spid="30736"/>
                                        </p:tgtEl>
                                      </p:cBhvr>
                                    </p:animEffect>
                                  </p:childTnLst>
                                </p:cTn>
                              </p:par>
                              <p:par>
                                <p:cTn id="75" presetID="53" presetClass="entr" presetSubtype="0" fill="hold" grpId="0" nodeType="withEffect">
                                  <p:stCondLst>
                                    <p:cond delay="0"/>
                                  </p:stCondLst>
                                  <p:childTnLst>
                                    <p:set>
                                      <p:cBhvr>
                                        <p:cTn id="76" dur="1" fill="hold">
                                          <p:stCondLst>
                                            <p:cond delay="0"/>
                                          </p:stCondLst>
                                        </p:cTn>
                                        <p:tgtEl>
                                          <p:spTgt spid="30737"/>
                                        </p:tgtEl>
                                        <p:attrNameLst>
                                          <p:attrName>style.visibility</p:attrName>
                                        </p:attrNameLst>
                                      </p:cBhvr>
                                      <p:to>
                                        <p:strVal val="visible"/>
                                      </p:to>
                                    </p:set>
                                    <p:anim calcmode="lin" valueType="num">
                                      <p:cBhvr>
                                        <p:cTn id="77" dur="500" fill="hold"/>
                                        <p:tgtEl>
                                          <p:spTgt spid="30737"/>
                                        </p:tgtEl>
                                        <p:attrNameLst>
                                          <p:attrName>ppt_w</p:attrName>
                                        </p:attrNameLst>
                                      </p:cBhvr>
                                      <p:tavLst>
                                        <p:tav tm="0">
                                          <p:val>
                                            <p:fltVal val="0"/>
                                          </p:val>
                                        </p:tav>
                                        <p:tav tm="100000">
                                          <p:val>
                                            <p:strVal val="#ppt_w"/>
                                          </p:val>
                                        </p:tav>
                                      </p:tavLst>
                                    </p:anim>
                                    <p:anim calcmode="lin" valueType="num">
                                      <p:cBhvr>
                                        <p:cTn id="78" dur="500" fill="hold"/>
                                        <p:tgtEl>
                                          <p:spTgt spid="30737"/>
                                        </p:tgtEl>
                                        <p:attrNameLst>
                                          <p:attrName>ppt_h</p:attrName>
                                        </p:attrNameLst>
                                      </p:cBhvr>
                                      <p:tavLst>
                                        <p:tav tm="0">
                                          <p:val>
                                            <p:fltVal val="0"/>
                                          </p:val>
                                        </p:tav>
                                        <p:tav tm="100000">
                                          <p:val>
                                            <p:strVal val="#ppt_h"/>
                                          </p:val>
                                        </p:tav>
                                      </p:tavLst>
                                    </p:anim>
                                    <p:animEffect transition="in" filter="fade">
                                      <p:cBhvr>
                                        <p:cTn id="79" dur="500"/>
                                        <p:tgtEl>
                                          <p:spTgt spid="30737"/>
                                        </p:tgtEl>
                                      </p:cBhvr>
                                    </p:animEffect>
                                  </p:childTnLst>
                                </p:cTn>
                              </p:par>
                              <p:par>
                                <p:cTn id="80" presetID="53" presetClass="entr" presetSubtype="0" fill="hold" grpId="0" nodeType="withEffect">
                                  <p:stCondLst>
                                    <p:cond delay="0"/>
                                  </p:stCondLst>
                                  <p:childTnLst>
                                    <p:set>
                                      <p:cBhvr>
                                        <p:cTn id="81" dur="1" fill="hold">
                                          <p:stCondLst>
                                            <p:cond delay="0"/>
                                          </p:stCondLst>
                                        </p:cTn>
                                        <p:tgtEl>
                                          <p:spTgt spid="30738"/>
                                        </p:tgtEl>
                                        <p:attrNameLst>
                                          <p:attrName>style.visibility</p:attrName>
                                        </p:attrNameLst>
                                      </p:cBhvr>
                                      <p:to>
                                        <p:strVal val="visible"/>
                                      </p:to>
                                    </p:set>
                                    <p:anim calcmode="lin" valueType="num">
                                      <p:cBhvr>
                                        <p:cTn id="82" dur="500" fill="hold"/>
                                        <p:tgtEl>
                                          <p:spTgt spid="30738"/>
                                        </p:tgtEl>
                                        <p:attrNameLst>
                                          <p:attrName>ppt_w</p:attrName>
                                        </p:attrNameLst>
                                      </p:cBhvr>
                                      <p:tavLst>
                                        <p:tav tm="0">
                                          <p:val>
                                            <p:fltVal val="0"/>
                                          </p:val>
                                        </p:tav>
                                        <p:tav tm="100000">
                                          <p:val>
                                            <p:strVal val="#ppt_w"/>
                                          </p:val>
                                        </p:tav>
                                      </p:tavLst>
                                    </p:anim>
                                    <p:anim calcmode="lin" valueType="num">
                                      <p:cBhvr>
                                        <p:cTn id="83" dur="500" fill="hold"/>
                                        <p:tgtEl>
                                          <p:spTgt spid="30738"/>
                                        </p:tgtEl>
                                        <p:attrNameLst>
                                          <p:attrName>ppt_h</p:attrName>
                                        </p:attrNameLst>
                                      </p:cBhvr>
                                      <p:tavLst>
                                        <p:tav tm="0">
                                          <p:val>
                                            <p:fltVal val="0"/>
                                          </p:val>
                                        </p:tav>
                                        <p:tav tm="100000">
                                          <p:val>
                                            <p:strVal val="#ppt_h"/>
                                          </p:val>
                                        </p:tav>
                                      </p:tavLst>
                                    </p:anim>
                                    <p:animEffect transition="in" filter="fade">
                                      <p:cBhvr>
                                        <p:cTn id="84" dur="500"/>
                                        <p:tgtEl>
                                          <p:spTgt spid="30738"/>
                                        </p:tgtEl>
                                      </p:cBhvr>
                                    </p:animEffect>
                                  </p:childTnLst>
                                </p:cTn>
                              </p:par>
                              <p:par>
                                <p:cTn id="85" presetID="53" presetClass="entr" presetSubtype="0" fill="hold" grpId="0" nodeType="withEffect">
                                  <p:stCondLst>
                                    <p:cond delay="0"/>
                                  </p:stCondLst>
                                  <p:childTnLst>
                                    <p:set>
                                      <p:cBhvr>
                                        <p:cTn id="86" dur="1" fill="hold">
                                          <p:stCondLst>
                                            <p:cond delay="0"/>
                                          </p:stCondLst>
                                        </p:cTn>
                                        <p:tgtEl>
                                          <p:spTgt spid="30739"/>
                                        </p:tgtEl>
                                        <p:attrNameLst>
                                          <p:attrName>style.visibility</p:attrName>
                                        </p:attrNameLst>
                                      </p:cBhvr>
                                      <p:to>
                                        <p:strVal val="visible"/>
                                      </p:to>
                                    </p:set>
                                    <p:anim calcmode="lin" valueType="num">
                                      <p:cBhvr>
                                        <p:cTn id="87" dur="500" fill="hold"/>
                                        <p:tgtEl>
                                          <p:spTgt spid="30739"/>
                                        </p:tgtEl>
                                        <p:attrNameLst>
                                          <p:attrName>ppt_w</p:attrName>
                                        </p:attrNameLst>
                                      </p:cBhvr>
                                      <p:tavLst>
                                        <p:tav tm="0">
                                          <p:val>
                                            <p:fltVal val="0"/>
                                          </p:val>
                                        </p:tav>
                                        <p:tav tm="100000">
                                          <p:val>
                                            <p:strVal val="#ppt_w"/>
                                          </p:val>
                                        </p:tav>
                                      </p:tavLst>
                                    </p:anim>
                                    <p:anim calcmode="lin" valueType="num">
                                      <p:cBhvr>
                                        <p:cTn id="88" dur="500" fill="hold"/>
                                        <p:tgtEl>
                                          <p:spTgt spid="30739"/>
                                        </p:tgtEl>
                                        <p:attrNameLst>
                                          <p:attrName>ppt_h</p:attrName>
                                        </p:attrNameLst>
                                      </p:cBhvr>
                                      <p:tavLst>
                                        <p:tav tm="0">
                                          <p:val>
                                            <p:fltVal val="0"/>
                                          </p:val>
                                        </p:tav>
                                        <p:tav tm="100000">
                                          <p:val>
                                            <p:strVal val="#ppt_h"/>
                                          </p:val>
                                        </p:tav>
                                      </p:tavLst>
                                    </p:anim>
                                    <p:animEffect transition="in" filter="fade">
                                      <p:cBhvr>
                                        <p:cTn id="89" dur="500"/>
                                        <p:tgtEl>
                                          <p:spTgt spid="30739"/>
                                        </p:tgtEl>
                                      </p:cBhvr>
                                    </p:animEffect>
                                  </p:childTnLst>
                                </p:cTn>
                              </p:par>
                              <p:par>
                                <p:cTn id="90" presetID="53" presetClass="entr" presetSubtype="0" fill="hold" grpId="0" nodeType="withEffect">
                                  <p:stCondLst>
                                    <p:cond delay="0"/>
                                  </p:stCondLst>
                                  <p:childTnLst>
                                    <p:set>
                                      <p:cBhvr>
                                        <p:cTn id="91" dur="1" fill="hold">
                                          <p:stCondLst>
                                            <p:cond delay="0"/>
                                          </p:stCondLst>
                                        </p:cTn>
                                        <p:tgtEl>
                                          <p:spTgt spid="30740"/>
                                        </p:tgtEl>
                                        <p:attrNameLst>
                                          <p:attrName>style.visibility</p:attrName>
                                        </p:attrNameLst>
                                      </p:cBhvr>
                                      <p:to>
                                        <p:strVal val="visible"/>
                                      </p:to>
                                    </p:set>
                                    <p:anim calcmode="lin" valueType="num">
                                      <p:cBhvr>
                                        <p:cTn id="92" dur="500" fill="hold"/>
                                        <p:tgtEl>
                                          <p:spTgt spid="30740"/>
                                        </p:tgtEl>
                                        <p:attrNameLst>
                                          <p:attrName>ppt_w</p:attrName>
                                        </p:attrNameLst>
                                      </p:cBhvr>
                                      <p:tavLst>
                                        <p:tav tm="0">
                                          <p:val>
                                            <p:fltVal val="0"/>
                                          </p:val>
                                        </p:tav>
                                        <p:tav tm="100000">
                                          <p:val>
                                            <p:strVal val="#ppt_w"/>
                                          </p:val>
                                        </p:tav>
                                      </p:tavLst>
                                    </p:anim>
                                    <p:anim calcmode="lin" valueType="num">
                                      <p:cBhvr>
                                        <p:cTn id="93" dur="500" fill="hold"/>
                                        <p:tgtEl>
                                          <p:spTgt spid="30740"/>
                                        </p:tgtEl>
                                        <p:attrNameLst>
                                          <p:attrName>ppt_h</p:attrName>
                                        </p:attrNameLst>
                                      </p:cBhvr>
                                      <p:tavLst>
                                        <p:tav tm="0">
                                          <p:val>
                                            <p:fltVal val="0"/>
                                          </p:val>
                                        </p:tav>
                                        <p:tav tm="100000">
                                          <p:val>
                                            <p:strVal val="#ppt_h"/>
                                          </p:val>
                                        </p:tav>
                                      </p:tavLst>
                                    </p:anim>
                                    <p:animEffect transition="in" filter="fade">
                                      <p:cBhvr>
                                        <p:cTn id="94" dur="500"/>
                                        <p:tgtEl>
                                          <p:spTgt spid="30740"/>
                                        </p:tgtEl>
                                      </p:cBhvr>
                                    </p:animEffect>
                                  </p:childTnLst>
                                </p:cTn>
                              </p:par>
                              <p:par>
                                <p:cTn id="95" presetID="53" presetClass="entr" presetSubtype="0" fill="hold" grpId="0" nodeType="withEffect">
                                  <p:stCondLst>
                                    <p:cond delay="0"/>
                                  </p:stCondLst>
                                  <p:childTnLst>
                                    <p:set>
                                      <p:cBhvr>
                                        <p:cTn id="96" dur="1" fill="hold">
                                          <p:stCondLst>
                                            <p:cond delay="0"/>
                                          </p:stCondLst>
                                        </p:cTn>
                                        <p:tgtEl>
                                          <p:spTgt spid="30741"/>
                                        </p:tgtEl>
                                        <p:attrNameLst>
                                          <p:attrName>style.visibility</p:attrName>
                                        </p:attrNameLst>
                                      </p:cBhvr>
                                      <p:to>
                                        <p:strVal val="visible"/>
                                      </p:to>
                                    </p:set>
                                    <p:anim calcmode="lin" valueType="num">
                                      <p:cBhvr>
                                        <p:cTn id="97" dur="500" fill="hold"/>
                                        <p:tgtEl>
                                          <p:spTgt spid="30741"/>
                                        </p:tgtEl>
                                        <p:attrNameLst>
                                          <p:attrName>ppt_w</p:attrName>
                                        </p:attrNameLst>
                                      </p:cBhvr>
                                      <p:tavLst>
                                        <p:tav tm="0">
                                          <p:val>
                                            <p:fltVal val="0"/>
                                          </p:val>
                                        </p:tav>
                                        <p:tav tm="100000">
                                          <p:val>
                                            <p:strVal val="#ppt_w"/>
                                          </p:val>
                                        </p:tav>
                                      </p:tavLst>
                                    </p:anim>
                                    <p:anim calcmode="lin" valueType="num">
                                      <p:cBhvr>
                                        <p:cTn id="98" dur="500" fill="hold"/>
                                        <p:tgtEl>
                                          <p:spTgt spid="30741"/>
                                        </p:tgtEl>
                                        <p:attrNameLst>
                                          <p:attrName>ppt_h</p:attrName>
                                        </p:attrNameLst>
                                      </p:cBhvr>
                                      <p:tavLst>
                                        <p:tav tm="0">
                                          <p:val>
                                            <p:fltVal val="0"/>
                                          </p:val>
                                        </p:tav>
                                        <p:tav tm="100000">
                                          <p:val>
                                            <p:strVal val="#ppt_h"/>
                                          </p:val>
                                        </p:tav>
                                      </p:tavLst>
                                    </p:anim>
                                    <p:animEffect transition="in" filter="fade">
                                      <p:cBhvr>
                                        <p:cTn id="99" dur="500"/>
                                        <p:tgtEl>
                                          <p:spTgt spid="30741"/>
                                        </p:tgtEl>
                                      </p:cBhvr>
                                    </p:animEffect>
                                  </p:childTnLst>
                                </p:cTn>
                              </p:par>
                              <p:par>
                                <p:cTn id="100" presetID="53" presetClass="entr" presetSubtype="0" fill="hold" grpId="0" nodeType="withEffect">
                                  <p:stCondLst>
                                    <p:cond delay="0"/>
                                  </p:stCondLst>
                                  <p:childTnLst>
                                    <p:set>
                                      <p:cBhvr>
                                        <p:cTn id="101" dur="1" fill="hold">
                                          <p:stCondLst>
                                            <p:cond delay="0"/>
                                          </p:stCondLst>
                                        </p:cTn>
                                        <p:tgtEl>
                                          <p:spTgt spid="30742"/>
                                        </p:tgtEl>
                                        <p:attrNameLst>
                                          <p:attrName>style.visibility</p:attrName>
                                        </p:attrNameLst>
                                      </p:cBhvr>
                                      <p:to>
                                        <p:strVal val="visible"/>
                                      </p:to>
                                    </p:set>
                                    <p:anim calcmode="lin" valueType="num">
                                      <p:cBhvr>
                                        <p:cTn id="102" dur="500" fill="hold"/>
                                        <p:tgtEl>
                                          <p:spTgt spid="30742"/>
                                        </p:tgtEl>
                                        <p:attrNameLst>
                                          <p:attrName>ppt_w</p:attrName>
                                        </p:attrNameLst>
                                      </p:cBhvr>
                                      <p:tavLst>
                                        <p:tav tm="0">
                                          <p:val>
                                            <p:fltVal val="0"/>
                                          </p:val>
                                        </p:tav>
                                        <p:tav tm="100000">
                                          <p:val>
                                            <p:strVal val="#ppt_w"/>
                                          </p:val>
                                        </p:tav>
                                      </p:tavLst>
                                    </p:anim>
                                    <p:anim calcmode="lin" valueType="num">
                                      <p:cBhvr>
                                        <p:cTn id="103" dur="500" fill="hold"/>
                                        <p:tgtEl>
                                          <p:spTgt spid="30742"/>
                                        </p:tgtEl>
                                        <p:attrNameLst>
                                          <p:attrName>ppt_h</p:attrName>
                                        </p:attrNameLst>
                                      </p:cBhvr>
                                      <p:tavLst>
                                        <p:tav tm="0">
                                          <p:val>
                                            <p:fltVal val="0"/>
                                          </p:val>
                                        </p:tav>
                                        <p:tav tm="100000">
                                          <p:val>
                                            <p:strVal val="#ppt_h"/>
                                          </p:val>
                                        </p:tav>
                                      </p:tavLst>
                                    </p:anim>
                                    <p:animEffect transition="in" filter="fade">
                                      <p:cBhvr>
                                        <p:cTn id="104" dur="500"/>
                                        <p:tgtEl>
                                          <p:spTgt spid="30742"/>
                                        </p:tgtEl>
                                      </p:cBhvr>
                                    </p:animEffect>
                                  </p:childTnLst>
                                </p:cTn>
                              </p:par>
                              <p:par>
                                <p:cTn id="105" presetID="53" presetClass="entr" presetSubtype="0" fill="hold" grpId="0" nodeType="withEffect">
                                  <p:stCondLst>
                                    <p:cond delay="0"/>
                                  </p:stCondLst>
                                  <p:childTnLst>
                                    <p:set>
                                      <p:cBhvr>
                                        <p:cTn id="106" dur="1" fill="hold">
                                          <p:stCondLst>
                                            <p:cond delay="0"/>
                                          </p:stCondLst>
                                        </p:cTn>
                                        <p:tgtEl>
                                          <p:spTgt spid="30743"/>
                                        </p:tgtEl>
                                        <p:attrNameLst>
                                          <p:attrName>style.visibility</p:attrName>
                                        </p:attrNameLst>
                                      </p:cBhvr>
                                      <p:to>
                                        <p:strVal val="visible"/>
                                      </p:to>
                                    </p:set>
                                    <p:anim calcmode="lin" valueType="num">
                                      <p:cBhvr>
                                        <p:cTn id="107" dur="500" fill="hold"/>
                                        <p:tgtEl>
                                          <p:spTgt spid="30743"/>
                                        </p:tgtEl>
                                        <p:attrNameLst>
                                          <p:attrName>ppt_w</p:attrName>
                                        </p:attrNameLst>
                                      </p:cBhvr>
                                      <p:tavLst>
                                        <p:tav tm="0">
                                          <p:val>
                                            <p:fltVal val="0"/>
                                          </p:val>
                                        </p:tav>
                                        <p:tav tm="100000">
                                          <p:val>
                                            <p:strVal val="#ppt_w"/>
                                          </p:val>
                                        </p:tav>
                                      </p:tavLst>
                                    </p:anim>
                                    <p:anim calcmode="lin" valueType="num">
                                      <p:cBhvr>
                                        <p:cTn id="108" dur="500" fill="hold"/>
                                        <p:tgtEl>
                                          <p:spTgt spid="30743"/>
                                        </p:tgtEl>
                                        <p:attrNameLst>
                                          <p:attrName>ppt_h</p:attrName>
                                        </p:attrNameLst>
                                      </p:cBhvr>
                                      <p:tavLst>
                                        <p:tav tm="0">
                                          <p:val>
                                            <p:fltVal val="0"/>
                                          </p:val>
                                        </p:tav>
                                        <p:tav tm="100000">
                                          <p:val>
                                            <p:strVal val="#ppt_h"/>
                                          </p:val>
                                        </p:tav>
                                      </p:tavLst>
                                    </p:anim>
                                    <p:animEffect transition="in" filter="fade">
                                      <p:cBhvr>
                                        <p:cTn id="109" dur="500"/>
                                        <p:tgtEl>
                                          <p:spTgt spid="30743"/>
                                        </p:tgtEl>
                                      </p:cBhvr>
                                    </p:animEffect>
                                  </p:childTnLst>
                                </p:cTn>
                              </p:par>
                              <p:par>
                                <p:cTn id="110" presetID="53" presetClass="entr" presetSubtype="0" fill="hold" grpId="0" nodeType="withEffect">
                                  <p:stCondLst>
                                    <p:cond delay="0"/>
                                  </p:stCondLst>
                                  <p:childTnLst>
                                    <p:set>
                                      <p:cBhvr>
                                        <p:cTn id="111" dur="1" fill="hold">
                                          <p:stCondLst>
                                            <p:cond delay="0"/>
                                          </p:stCondLst>
                                        </p:cTn>
                                        <p:tgtEl>
                                          <p:spTgt spid="30744"/>
                                        </p:tgtEl>
                                        <p:attrNameLst>
                                          <p:attrName>style.visibility</p:attrName>
                                        </p:attrNameLst>
                                      </p:cBhvr>
                                      <p:to>
                                        <p:strVal val="visible"/>
                                      </p:to>
                                    </p:set>
                                    <p:anim calcmode="lin" valueType="num">
                                      <p:cBhvr>
                                        <p:cTn id="112" dur="500" fill="hold"/>
                                        <p:tgtEl>
                                          <p:spTgt spid="30744"/>
                                        </p:tgtEl>
                                        <p:attrNameLst>
                                          <p:attrName>ppt_w</p:attrName>
                                        </p:attrNameLst>
                                      </p:cBhvr>
                                      <p:tavLst>
                                        <p:tav tm="0">
                                          <p:val>
                                            <p:fltVal val="0"/>
                                          </p:val>
                                        </p:tav>
                                        <p:tav tm="100000">
                                          <p:val>
                                            <p:strVal val="#ppt_w"/>
                                          </p:val>
                                        </p:tav>
                                      </p:tavLst>
                                    </p:anim>
                                    <p:anim calcmode="lin" valueType="num">
                                      <p:cBhvr>
                                        <p:cTn id="113" dur="500" fill="hold"/>
                                        <p:tgtEl>
                                          <p:spTgt spid="30744"/>
                                        </p:tgtEl>
                                        <p:attrNameLst>
                                          <p:attrName>ppt_h</p:attrName>
                                        </p:attrNameLst>
                                      </p:cBhvr>
                                      <p:tavLst>
                                        <p:tav tm="0">
                                          <p:val>
                                            <p:fltVal val="0"/>
                                          </p:val>
                                        </p:tav>
                                        <p:tav tm="100000">
                                          <p:val>
                                            <p:strVal val="#ppt_h"/>
                                          </p:val>
                                        </p:tav>
                                      </p:tavLst>
                                    </p:anim>
                                    <p:animEffect transition="in" filter="fade">
                                      <p:cBhvr>
                                        <p:cTn id="114" dur="500"/>
                                        <p:tgtEl>
                                          <p:spTgt spid="30744"/>
                                        </p:tgtEl>
                                      </p:cBhvr>
                                    </p:animEffect>
                                  </p:childTnLst>
                                </p:cTn>
                              </p:par>
                              <p:par>
                                <p:cTn id="115" presetID="53" presetClass="entr" presetSubtype="0" fill="hold" grpId="0" nodeType="withEffect">
                                  <p:stCondLst>
                                    <p:cond delay="0"/>
                                  </p:stCondLst>
                                  <p:childTnLst>
                                    <p:set>
                                      <p:cBhvr>
                                        <p:cTn id="116" dur="1" fill="hold">
                                          <p:stCondLst>
                                            <p:cond delay="0"/>
                                          </p:stCondLst>
                                        </p:cTn>
                                        <p:tgtEl>
                                          <p:spTgt spid="30745"/>
                                        </p:tgtEl>
                                        <p:attrNameLst>
                                          <p:attrName>style.visibility</p:attrName>
                                        </p:attrNameLst>
                                      </p:cBhvr>
                                      <p:to>
                                        <p:strVal val="visible"/>
                                      </p:to>
                                    </p:set>
                                    <p:anim calcmode="lin" valueType="num">
                                      <p:cBhvr>
                                        <p:cTn id="117" dur="500" fill="hold"/>
                                        <p:tgtEl>
                                          <p:spTgt spid="30745"/>
                                        </p:tgtEl>
                                        <p:attrNameLst>
                                          <p:attrName>ppt_w</p:attrName>
                                        </p:attrNameLst>
                                      </p:cBhvr>
                                      <p:tavLst>
                                        <p:tav tm="0">
                                          <p:val>
                                            <p:fltVal val="0"/>
                                          </p:val>
                                        </p:tav>
                                        <p:tav tm="100000">
                                          <p:val>
                                            <p:strVal val="#ppt_w"/>
                                          </p:val>
                                        </p:tav>
                                      </p:tavLst>
                                    </p:anim>
                                    <p:anim calcmode="lin" valueType="num">
                                      <p:cBhvr>
                                        <p:cTn id="118" dur="500" fill="hold"/>
                                        <p:tgtEl>
                                          <p:spTgt spid="30745"/>
                                        </p:tgtEl>
                                        <p:attrNameLst>
                                          <p:attrName>ppt_h</p:attrName>
                                        </p:attrNameLst>
                                      </p:cBhvr>
                                      <p:tavLst>
                                        <p:tav tm="0">
                                          <p:val>
                                            <p:fltVal val="0"/>
                                          </p:val>
                                        </p:tav>
                                        <p:tav tm="100000">
                                          <p:val>
                                            <p:strVal val="#ppt_h"/>
                                          </p:val>
                                        </p:tav>
                                      </p:tavLst>
                                    </p:anim>
                                    <p:animEffect transition="in" filter="fade">
                                      <p:cBhvr>
                                        <p:cTn id="119" dur="500"/>
                                        <p:tgtEl>
                                          <p:spTgt spid="30745"/>
                                        </p:tgtEl>
                                      </p:cBhvr>
                                    </p:animEffect>
                                  </p:childTnLst>
                                </p:cTn>
                              </p:par>
                              <p:par>
                                <p:cTn id="120" presetID="53" presetClass="entr" presetSubtype="0" fill="hold" grpId="0" nodeType="withEffect">
                                  <p:stCondLst>
                                    <p:cond delay="0"/>
                                  </p:stCondLst>
                                  <p:childTnLst>
                                    <p:set>
                                      <p:cBhvr>
                                        <p:cTn id="121" dur="1" fill="hold">
                                          <p:stCondLst>
                                            <p:cond delay="0"/>
                                          </p:stCondLst>
                                        </p:cTn>
                                        <p:tgtEl>
                                          <p:spTgt spid="30746"/>
                                        </p:tgtEl>
                                        <p:attrNameLst>
                                          <p:attrName>style.visibility</p:attrName>
                                        </p:attrNameLst>
                                      </p:cBhvr>
                                      <p:to>
                                        <p:strVal val="visible"/>
                                      </p:to>
                                    </p:set>
                                    <p:anim calcmode="lin" valueType="num">
                                      <p:cBhvr>
                                        <p:cTn id="122" dur="500" fill="hold"/>
                                        <p:tgtEl>
                                          <p:spTgt spid="30746"/>
                                        </p:tgtEl>
                                        <p:attrNameLst>
                                          <p:attrName>ppt_w</p:attrName>
                                        </p:attrNameLst>
                                      </p:cBhvr>
                                      <p:tavLst>
                                        <p:tav tm="0">
                                          <p:val>
                                            <p:fltVal val="0"/>
                                          </p:val>
                                        </p:tav>
                                        <p:tav tm="100000">
                                          <p:val>
                                            <p:strVal val="#ppt_w"/>
                                          </p:val>
                                        </p:tav>
                                      </p:tavLst>
                                    </p:anim>
                                    <p:anim calcmode="lin" valueType="num">
                                      <p:cBhvr>
                                        <p:cTn id="123" dur="500" fill="hold"/>
                                        <p:tgtEl>
                                          <p:spTgt spid="30746"/>
                                        </p:tgtEl>
                                        <p:attrNameLst>
                                          <p:attrName>ppt_h</p:attrName>
                                        </p:attrNameLst>
                                      </p:cBhvr>
                                      <p:tavLst>
                                        <p:tav tm="0">
                                          <p:val>
                                            <p:fltVal val="0"/>
                                          </p:val>
                                        </p:tav>
                                        <p:tav tm="100000">
                                          <p:val>
                                            <p:strVal val="#ppt_h"/>
                                          </p:val>
                                        </p:tav>
                                      </p:tavLst>
                                    </p:anim>
                                    <p:animEffect transition="in" filter="fade">
                                      <p:cBhvr>
                                        <p:cTn id="124" dur="500"/>
                                        <p:tgtEl>
                                          <p:spTgt spid="30746"/>
                                        </p:tgtEl>
                                      </p:cBhvr>
                                    </p:animEffect>
                                  </p:childTnLst>
                                </p:cTn>
                              </p:par>
                              <p:par>
                                <p:cTn id="125" presetID="53" presetClass="entr" presetSubtype="0" fill="hold" grpId="0" nodeType="withEffect">
                                  <p:stCondLst>
                                    <p:cond delay="0"/>
                                  </p:stCondLst>
                                  <p:childTnLst>
                                    <p:set>
                                      <p:cBhvr>
                                        <p:cTn id="126" dur="1" fill="hold">
                                          <p:stCondLst>
                                            <p:cond delay="0"/>
                                          </p:stCondLst>
                                        </p:cTn>
                                        <p:tgtEl>
                                          <p:spTgt spid="30747"/>
                                        </p:tgtEl>
                                        <p:attrNameLst>
                                          <p:attrName>style.visibility</p:attrName>
                                        </p:attrNameLst>
                                      </p:cBhvr>
                                      <p:to>
                                        <p:strVal val="visible"/>
                                      </p:to>
                                    </p:set>
                                    <p:anim calcmode="lin" valueType="num">
                                      <p:cBhvr>
                                        <p:cTn id="127" dur="500" fill="hold"/>
                                        <p:tgtEl>
                                          <p:spTgt spid="30747"/>
                                        </p:tgtEl>
                                        <p:attrNameLst>
                                          <p:attrName>ppt_w</p:attrName>
                                        </p:attrNameLst>
                                      </p:cBhvr>
                                      <p:tavLst>
                                        <p:tav tm="0">
                                          <p:val>
                                            <p:fltVal val="0"/>
                                          </p:val>
                                        </p:tav>
                                        <p:tav tm="100000">
                                          <p:val>
                                            <p:strVal val="#ppt_w"/>
                                          </p:val>
                                        </p:tav>
                                      </p:tavLst>
                                    </p:anim>
                                    <p:anim calcmode="lin" valueType="num">
                                      <p:cBhvr>
                                        <p:cTn id="128" dur="500" fill="hold"/>
                                        <p:tgtEl>
                                          <p:spTgt spid="30747"/>
                                        </p:tgtEl>
                                        <p:attrNameLst>
                                          <p:attrName>ppt_h</p:attrName>
                                        </p:attrNameLst>
                                      </p:cBhvr>
                                      <p:tavLst>
                                        <p:tav tm="0">
                                          <p:val>
                                            <p:fltVal val="0"/>
                                          </p:val>
                                        </p:tav>
                                        <p:tav tm="100000">
                                          <p:val>
                                            <p:strVal val="#ppt_h"/>
                                          </p:val>
                                        </p:tav>
                                      </p:tavLst>
                                    </p:anim>
                                    <p:animEffect transition="in" filter="fade">
                                      <p:cBhvr>
                                        <p:cTn id="129" dur="500"/>
                                        <p:tgtEl>
                                          <p:spTgt spid="30747"/>
                                        </p:tgtEl>
                                      </p:cBhvr>
                                    </p:animEffect>
                                  </p:childTnLst>
                                </p:cTn>
                              </p:par>
                              <p:par>
                                <p:cTn id="130" presetID="53" presetClass="entr" presetSubtype="0" fill="hold" grpId="0" nodeType="withEffect">
                                  <p:stCondLst>
                                    <p:cond delay="0"/>
                                  </p:stCondLst>
                                  <p:childTnLst>
                                    <p:set>
                                      <p:cBhvr>
                                        <p:cTn id="131" dur="1" fill="hold">
                                          <p:stCondLst>
                                            <p:cond delay="0"/>
                                          </p:stCondLst>
                                        </p:cTn>
                                        <p:tgtEl>
                                          <p:spTgt spid="30748"/>
                                        </p:tgtEl>
                                        <p:attrNameLst>
                                          <p:attrName>style.visibility</p:attrName>
                                        </p:attrNameLst>
                                      </p:cBhvr>
                                      <p:to>
                                        <p:strVal val="visible"/>
                                      </p:to>
                                    </p:set>
                                    <p:anim calcmode="lin" valueType="num">
                                      <p:cBhvr>
                                        <p:cTn id="132" dur="500" fill="hold"/>
                                        <p:tgtEl>
                                          <p:spTgt spid="30748"/>
                                        </p:tgtEl>
                                        <p:attrNameLst>
                                          <p:attrName>ppt_w</p:attrName>
                                        </p:attrNameLst>
                                      </p:cBhvr>
                                      <p:tavLst>
                                        <p:tav tm="0">
                                          <p:val>
                                            <p:fltVal val="0"/>
                                          </p:val>
                                        </p:tav>
                                        <p:tav tm="100000">
                                          <p:val>
                                            <p:strVal val="#ppt_w"/>
                                          </p:val>
                                        </p:tav>
                                      </p:tavLst>
                                    </p:anim>
                                    <p:anim calcmode="lin" valueType="num">
                                      <p:cBhvr>
                                        <p:cTn id="133" dur="500" fill="hold"/>
                                        <p:tgtEl>
                                          <p:spTgt spid="30748"/>
                                        </p:tgtEl>
                                        <p:attrNameLst>
                                          <p:attrName>ppt_h</p:attrName>
                                        </p:attrNameLst>
                                      </p:cBhvr>
                                      <p:tavLst>
                                        <p:tav tm="0">
                                          <p:val>
                                            <p:fltVal val="0"/>
                                          </p:val>
                                        </p:tav>
                                        <p:tav tm="100000">
                                          <p:val>
                                            <p:strVal val="#ppt_h"/>
                                          </p:val>
                                        </p:tav>
                                      </p:tavLst>
                                    </p:anim>
                                    <p:animEffect transition="in" filter="fade">
                                      <p:cBhvr>
                                        <p:cTn id="134" dur="500"/>
                                        <p:tgtEl>
                                          <p:spTgt spid="30748"/>
                                        </p:tgtEl>
                                      </p:cBhvr>
                                    </p:animEffect>
                                  </p:childTnLst>
                                </p:cTn>
                              </p:par>
                              <p:par>
                                <p:cTn id="135" presetID="53" presetClass="entr" presetSubtype="0" fill="hold" grpId="0" nodeType="withEffect">
                                  <p:stCondLst>
                                    <p:cond delay="0"/>
                                  </p:stCondLst>
                                  <p:childTnLst>
                                    <p:set>
                                      <p:cBhvr>
                                        <p:cTn id="136" dur="1" fill="hold">
                                          <p:stCondLst>
                                            <p:cond delay="0"/>
                                          </p:stCondLst>
                                        </p:cTn>
                                        <p:tgtEl>
                                          <p:spTgt spid="30749"/>
                                        </p:tgtEl>
                                        <p:attrNameLst>
                                          <p:attrName>style.visibility</p:attrName>
                                        </p:attrNameLst>
                                      </p:cBhvr>
                                      <p:to>
                                        <p:strVal val="visible"/>
                                      </p:to>
                                    </p:set>
                                    <p:anim calcmode="lin" valueType="num">
                                      <p:cBhvr>
                                        <p:cTn id="137" dur="500" fill="hold"/>
                                        <p:tgtEl>
                                          <p:spTgt spid="30749"/>
                                        </p:tgtEl>
                                        <p:attrNameLst>
                                          <p:attrName>ppt_w</p:attrName>
                                        </p:attrNameLst>
                                      </p:cBhvr>
                                      <p:tavLst>
                                        <p:tav tm="0">
                                          <p:val>
                                            <p:fltVal val="0"/>
                                          </p:val>
                                        </p:tav>
                                        <p:tav tm="100000">
                                          <p:val>
                                            <p:strVal val="#ppt_w"/>
                                          </p:val>
                                        </p:tav>
                                      </p:tavLst>
                                    </p:anim>
                                    <p:anim calcmode="lin" valueType="num">
                                      <p:cBhvr>
                                        <p:cTn id="138" dur="500" fill="hold"/>
                                        <p:tgtEl>
                                          <p:spTgt spid="30749"/>
                                        </p:tgtEl>
                                        <p:attrNameLst>
                                          <p:attrName>ppt_h</p:attrName>
                                        </p:attrNameLst>
                                      </p:cBhvr>
                                      <p:tavLst>
                                        <p:tav tm="0">
                                          <p:val>
                                            <p:fltVal val="0"/>
                                          </p:val>
                                        </p:tav>
                                        <p:tav tm="100000">
                                          <p:val>
                                            <p:strVal val="#ppt_h"/>
                                          </p:val>
                                        </p:tav>
                                      </p:tavLst>
                                    </p:anim>
                                    <p:animEffect transition="in" filter="fade">
                                      <p:cBhvr>
                                        <p:cTn id="139" dur="500"/>
                                        <p:tgtEl>
                                          <p:spTgt spid="30749"/>
                                        </p:tgtEl>
                                      </p:cBhvr>
                                    </p:animEffect>
                                  </p:childTnLst>
                                </p:cTn>
                              </p:par>
                              <p:par>
                                <p:cTn id="140" presetID="53" presetClass="entr" presetSubtype="0" fill="hold" grpId="0" nodeType="withEffect">
                                  <p:stCondLst>
                                    <p:cond delay="0"/>
                                  </p:stCondLst>
                                  <p:childTnLst>
                                    <p:set>
                                      <p:cBhvr>
                                        <p:cTn id="141" dur="1" fill="hold">
                                          <p:stCondLst>
                                            <p:cond delay="0"/>
                                          </p:stCondLst>
                                        </p:cTn>
                                        <p:tgtEl>
                                          <p:spTgt spid="30750"/>
                                        </p:tgtEl>
                                        <p:attrNameLst>
                                          <p:attrName>style.visibility</p:attrName>
                                        </p:attrNameLst>
                                      </p:cBhvr>
                                      <p:to>
                                        <p:strVal val="visible"/>
                                      </p:to>
                                    </p:set>
                                    <p:anim calcmode="lin" valueType="num">
                                      <p:cBhvr>
                                        <p:cTn id="142" dur="500" fill="hold"/>
                                        <p:tgtEl>
                                          <p:spTgt spid="30750"/>
                                        </p:tgtEl>
                                        <p:attrNameLst>
                                          <p:attrName>ppt_w</p:attrName>
                                        </p:attrNameLst>
                                      </p:cBhvr>
                                      <p:tavLst>
                                        <p:tav tm="0">
                                          <p:val>
                                            <p:fltVal val="0"/>
                                          </p:val>
                                        </p:tav>
                                        <p:tav tm="100000">
                                          <p:val>
                                            <p:strVal val="#ppt_w"/>
                                          </p:val>
                                        </p:tav>
                                      </p:tavLst>
                                    </p:anim>
                                    <p:anim calcmode="lin" valueType="num">
                                      <p:cBhvr>
                                        <p:cTn id="143" dur="500" fill="hold"/>
                                        <p:tgtEl>
                                          <p:spTgt spid="30750"/>
                                        </p:tgtEl>
                                        <p:attrNameLst>
                                          <p:attrName>ppt_h</p:attrName>
                                        </p:attrNameLst>
                                      </p:cBhvr>
                                      <p:tavLst>
                                        <p:tav tm="0">
                                          <p:val>
                                            <p:fltVal val="0"/>
                                          </p:val>
                                        </p:tav>
                                        <p:tav tm="100000">
                                          <p:val>
                                            <p:strVal val="#ppt_h"/>
                                          </p:val>
                                        </p:tav>
                                      </p:tavLst>
                                    </p:anim>
                                    <p:animEffect transition="in" filter="fade">
                                      <p:cBhvr>
                                        <p:cTn id="144" dur="500"/>
                                        <p:tgtEl>
                                          <p:spTgt spid="30750"/>
                                        </p:tgtEl>
                                      </p:cBhvr>
                                    </p:animEffect>
                                  </p:childTnLst>
                                </p:cTn>
                              </p:par>
                              <p:par>
                                <p:cTn id="145" presetID="53" presetClass="entr" presetSubtype="0" fill="hold" grpId="0" nodeType="withEffect">
                                  <p:stCondLst>
                                    <p:cond delay="0"/>
                                  </p:stCondLst>
                                  <p:childTnLst>
                                    <p:set>
                                      <p:cBhvr>
                                        <p:cTn id="146" dur="1" fill="hold">
                                          <p:stCondLst>
                                            <p:cond delay="0"/>
                                          </p:stCondLst>
                                        </p:cTn>
                                        <p:tgtEl>
                                          <p:spTgt spid="30751"/>
                                        </p:tgtEl>
                                        <p:attrNameLst>
                                          <p:attrName>style.visibility</p:attrName>
                                        </p:attrNameLst>
                                      </p:cBhvr>
                                      <p:to>
                                        <p:strVal val="visible"/>
                                      </p:to>
                                    </p:set>
                                    <p:anim calcmode="lin" valueType="num">
                                      <p:cBhvr>
                                        <p:cTn id="147" dur="500" fill="hold"/>
                                        <p:tgtEl>
                                          <p:spTgt spid="30751"/>
                                        </p:tgtEl>
                                        <p:attrNameLst>
                                          <p:attrName>ppt_w</p:attrName>
                                        </p:attrNameLst>
                                      </p:cBhvr>
                                      <p:tavLst>
                                        <p:tav tm="0">
                                          <p:val>
                                            <p:fltVal val="0"/>
                                          </p:val>
                                        </p:tav>
                                        <p:tav tm="100000">
                                          <p:val>
                                            <p:strVal val="#ppt_w"/>
                                          </p:val>
                                        </p:tav>
                                      </p:tavLst>
                                    </p:anim>
                                    <p:anim calcmode="lin" valueType="num">
                                      <p:cBhvr>
                                        <p:cTn id="148" dur="500" fill="hold"/>
                                        <p:tgtEl>
                                          <p:spTgt spid="30751"/>
                                        </p:tgtEl>
                                        <p:attrNameLst>
                                          <p:attrName>ppt_h</p:attrName>
                                        </p:attrNameLst>
                                      </p:cBhvr>
                                      <p:tavLst>
                                        <p:tav tm="0">
                                          <p:val>
                                            <p:fltVal val="0"/>
                                          </p:val>
                                        </p:tav>
                                        <p:tav tm="100000">
                                          <p:val>
                                            <p:strVal val="#ppt_h"/>
                                          </p:val>
                                        </p:tav>
                                      </p:tavLst>
                                    </p:anim>
                                    <p:animEffect transition="in" filter="fade">
                                      <p:cBhvr>
                                        <p:cTn id="149" dur="500"/>
                                        <p:tgtEl>
                                          <p:spTgt spid="30751"/>
                                        </p:tgtEl>
                                      </p:cBhvr>
                                    </p:animEffect>
                                  </p:childTnLst>
                                </p:cTn>
                              </p:par>
                              <p:par>
                                <p:cTn id="150" presetID="53" presetClass="entr" presetSubtype="0" fill="hold" grpId="0" nodeType="withEffect">
                                  <p:stCondLst>
                                    <p:cond delay="0"/>
                                  </p:stCondLst>
                                  <p:childTnLst>
                                    <p:set>
                                      <p:cBhvr>
                                        <p:cTn id="151" dur="1" fill="hold">
                                          <p:stCondLst>
                                            <p:cond delay="0"/>
                                          </p:stCondLst>
                                        </p:cTn>
                                        <p:tgtEl>
                                          <p:spTgt spid="30752"/>
                                        </p:tgtEl>
                                        <p:attrNameLst>
                                          <p:attrName>style.visibility</p:attrName>
                                        </p:attrNameLst>
                                      </p:cBhvr>
                                      <p:to>
                                        <p:strVal val="visible"/>
                                      </p:to>
                                    </p:set>
                                    <p:anim calcmode="lin" valueType="num">
                                      <p:cBhvr>
                                        <p:cTn id="152" dur="500" fill="hold"/>
                                        <p:tgtEl>
                                          <p:spTgt spid="30752"/>
                                        </p:tgtEl>
                                        <p:attrNameLst>
                                          <p:attrName>ppt_w</p:attrName>
                                        </p:attrNameLst>
                                      </p:cBhvr>
                                      <p:tavLst>
                                        <p:tav tm="0">
                                          <p:val>
                                            <p:fltVal val="0"/>
                                          </p:val>
                                        </p:tav>
                                        <p:tav tm="100000">
                                          <p:val>
                                            <p:strVal val="#ppt_w"/>
                                          </p:val>
                                        </p:tav>
                                      </p:tavLst>
                                    </p:anim>
                                    <p:anim calcmode="lin" valueType="num">
                                      <p:cBhvr>
                                        <p:cTn id="153" dur="500" fill="hold"/>
                                        <p:tgtEl>
                                          <p:spTgt spid="30752"/>
                                        </p:tgtEl>
                                        <p:attrNameLst>
                                          <p:attrName>ppt_h</p:attrName>
                                        </p:attrNameLst>
                                      </p:cBhvr>
                                      <p:tavLst>
                                        <p:tav tm="0">
                                          <p:val>
                                            <p:fltVal val="0"/>
                                          </p:val>
                                        </p:tav>
                                        <p:tav tm="100000">
                                          <p:val>
                                            <p:strVal val="#ppt_h"/>
                                          </p:val>
                                        </p:tav>
                                      </p:tavLst>
                                    </p:anim>
                                    <p:animEffect transition="in" filter="fade">
                                      <p:cBhvr>
                                        <p:cTn id="154" dur="500"/>
                                        <p:tgtEl>
                                          <p:spTgt spid="30752"/>
                                        </p:tgtEl>
                                      </p:cBhvr>
                                    </p:animEffect>
                                  </p:childTnLst>
                                </p:cTn>
                              </p:par>
                              <p:par>
                                <p:cTn id="155" presetID="53" presetClass="entr" presetSubtype="0" fill="hold" grpId="0" nodeType="withEffect">
                                  <p:stCondLst>
                                    <p:cond delay="0"/>
                                  </p:stCondLst>
                                  <p:childTnLst>
                                    <p:set>
                                      <p:cBhvr>
                                        <p:cTn id="156" dur="1" fill="hold">
                                          <p:stCondLst>
                                            <p:cond delay="0"/>
                                          </p:stCondLst>
                                        </p:cTn>
                                        <p:tgtEl>
                                          <p:spTgt spid="30753"/>
                                        </p:tgtEl>
                                        <p:attrNameLst>
                                          <p:attrName>style.visibility</p:attrName>
                                        </p:attrNameLst>
                                      </p:cBhvr>
                                      <p:to>
                                        <p:strVal val="visible"/>
                                      </p:to>
                                    </p:set>
                                    <p:anim calcmode="lin" valueType="num">
                                      <p:cBhvr>
                                        <p:cTn id="157" dur="500" fill="hold"/>
                                        <p:tgtEl>
                                          <p:spTgt spid="30753"/>
                                        </p:tgtEl>
                                        <p:attrNameLst>
                                          <p:attrName>ppt_w</p:attrName>
                                        </p:attrNameLst>
                                      </p:cBhvr>
                                      <p:tavLst>
                                        <p:tav tm="0">
                                          <p:val>
                                            <p:fltVal val="0"/>
                                          </p:val>
                                        </p:tav>
                                        <p:tav tm="100000">
                                          <p:val>
                                            <p:strVal val="#ppt_w"/>
                                          </p:val>
                                        </p:tav>
                                      </p:tavLst>
                                    </p:anim>
                                    <p:anim calcmode="lin" valueType="num">
                                      <p:cBhvr>
                                        <p:cTn id="158" dur="500" fill="hold"/>
                                        <p:tgtEl>
                                          <p:spTgt spid="30753"/>
                                        </p:tgtEl>
                                        <p:attrNameLst>
                                          <p:attrName>ppt_h</p:attrName>
                                        </p:attrNameLst>
                                      </p:cBhvr>
                                      <p:tavLst>
                                        <p:tav tm="0">
                                          <p:val>
                                            <p:fltVal val="0"/>
                                          </p:val>
                                        </p:tav>
                                        <p:tav tm="100000">
                                          <p:val>
                                            <p:strVal val="#ppt_h"/>
                                          </p:val>
                                        </p:tav>
                                      </p:tavLst>
                                    </p:anim>
                                    <p:animEffect transition="in" filter="fade">
                                      <p:cBhvr>
                                        <p:cTn id="159" dur="500"/>
                                        <p:tgtEl>
                                          <p:spTgt spid="30753"/>
                                        </p:tgtEl>
                                      </p:cBhvr>
                                    </p:animEffect>
                                  </p:childTnLst>
                                </p:cTn>
                              </p:par>
                              <p:par>
                                <p:cTn id="160" presetID="53" presetClass="entr" presetSubtype="0" fill="hold" grpId="0" nodeType="withEffect">
                                  <p:stCondLst>
                                    <p:cond delay="0"/>
                                  </p:stCondLst>
                                  <p:childTnLst>
                                    <p:set>
                                      <p:cBhvr>
                                        <p:cTn id="161" dur="1" fill="hold">
                                          <p:stCondLst>
                                            <p:cond delay="0"/>
                                          </p:stCondLst>
                                        </p:cTn>
                                        <p:tgtEl>
                                          <p:spTgt spid="30754"/>
                                        </p:tgtEl>
                                        <p:attrNameLst>
                                          <p:attrName>style.visibility</p:attrName>
                                        </p:attrNameLst>
                                      </p:cBhvr>
                                      <p:to>
                                        <p:strVal val="visible"/>
                                      </p:to>
                                    </p:set>
                                    <p:anim calcmode="lin" valueType="num">
                                      <p:cBhvr>
                                        <p:cTn id="162" dur="500" fill="hold"/>
                                        <p:tgtEl>
                                          <p:spTgt spid="30754"/>
                                        </p:tgtEl>
                                        <p:attrNameLst>
                                          <p:attrName>ppt_w</p:attrName>
                                        </p:attrNameLst>
                                      </p:cBhvr>
                                      <p:tavLst>
                                        <p:tav tm="0">
                                          <p:val>
                                            <p:fltVal val="0"/>
                                          </p:val>
                                        </p:tav>
                                        <p:tav tm="100000">
                                          <p:val>
                                            <p:strVal val="#ppt_w"/>
                                          </p:val>
                                        </p:tav>
                                      </p:tavLst>
                                    </p:anim>
                                    <p:anim calcmode="lin" valueType="num">
                                      <p:cBhvr>
                                        <p:cTn id="163" dur="500" fill="hold"/>
                                        <p:tgtEl>
                                          <p:spTgt spid="30754"/>
                                        </p:tgtEl>
                                        <p:attrNameLst>
                                          <p:attrName>ppt_h</p:attrName>
                                        </p:attrNameLst>
                                      </p:cBhvr>
                                      <p:tavLst>
                                        <p:tav tm="0">
                                          <p:val>
                                            <p:fltVal val="0"/>
                                          </p:val>
                                        </p:tav>
                                        <p:tav tm="100000">
                                          <p:val>
                                            <p:strVal val="#ppt_h"/>
                                          </p:val>
                                        </p:tav>
                                      </p:tavLst>
                                    </p:anim>
                                    <p:animEffect transition="in" filter="fade">
                                      <p:cBhvr>
                                        <p:cTn id="164" dur="500"/>
                                        <p:tgtEl>
                                          <p:spTgt spid="30754"/>
                                        </p:tgtEl>
                                      </p:cBhvr>
                                    </p:animEffect>
                                  </p:childTnLst>
                                </p:cTn>
                              </p:par>
                              <p:par>
                                <p:cTn id="165" presetID="53" presetClass="entr" presetSubtype="0" fill="hold" grpId="0" nodeType="withEffect">
                                  <p:stCondLst>
                                    <p:cond delay="0"/>
                                  </p:stCondLst>
                                  <p:childTnLst>
                                    <p:set>
                                      <p:cBhvr>
                                        <p:cTn id="166" dur="1" fill="hold">
                                          <p:stCondLst>
                                            <p:cond delay="0"/>
                                          </p:stCondLst>
                                        </p:cTn>
                                        <p:tgtEl>
                                          <p:spTgt spid="30755"/>
                                        </p:tgtEl>
                                        <p:attrNameLst>
                                          <p:attrName>style.visibility</p:attrName>
                                        </p:attrNameLst>
                                      </p:cBhvr>
                                      <p:to>
                                        <p:strVal val="visible"/>
                                      </p:to>
                                    </p:set>
                                    <p:anim calcmode="lin" valueType="num">
                                      <p:cBhvr>
                                        <p:cTn id="167" dur="500" fill="hold"/>
                                        <p:tgtEl>
                                          <p:spTgt spid="30755"/>
                                        </p:tgtEl>
                                        <p:attrNameLst>
                                          <p:attrName>ppt_w</p:attrName>
                                        </p:attrNameLst>
                                      </p:cBhvr>
                                      <p:tavLst>
                                        <p:tav tm="0">
                                          <p:val>
                                            <p:fltVal val="0"/>
                                          </p:val>
                                        </p:tav>
                                        <p:tav tm="100000">
                                          <p:val>
                                            <p:strVal val="#ppt_w"/>
                                          </p:val>
                                        </p:tav>
                                      </p:tavLst>
                                    </p:anim>
                                    <p:anim calcmode="lin" valueType="num">
                                      <p:cBhvr>
                                        <p:cTn id="168" dur="500" fill="hold"/>
                                        <p:tgtEl>
                                          <p:spTgt spid="30755"/>
                                        </p:tgtEl>
                                        <p:attrNameLst>
                                          <p:attrName>ppt_h</p:attrName>
                                        </p:attrNameLst>
                                      </p:cBhvr>
                                      <p:tavLst>
                                        <p:tav tm="0">
                                          <p:val>
                                            <p:fltVal val="0"/>
                                          </p:val>
                                        </p:tav>
                                        <p:tav tm="100000">
                                          <p:val>
                                            <p:strVal val="#ppt_h"/>
                                          </p:val>
                                        </p:tav>
                                      </p:tavLst>
                                    </p:anim>
                                    <p:animEffect transition="in" filter="fade">
                                      <p:cBhvr>
                                        <p:cTn id="169" dur="500"/>
                                        <p:tgtEl>
                                          <p:spTgt spid="30755"/>
                                        </p:tgtEl>
                                      </p:cBhvr>
                                    </p:animEffect>
                                  </p:childTnLst>
                                </p:cTn>
                              </p:par>
                              <p:par>
                                <p:cTn id="170" presetID="53" presetClass="entr" presetSubtype="0" fill="hold" grpId="0" nodeType="withEffect">
                                  <p:stCondLst>
                                    <p:cond delay="0"/>
                                  </p:stCondLst>
                                  <p:childTnLst>
                                    <p:set>
                                      <p:cBhvr>
                                        <p:cTn id="171" dur="1" fill="hold">
                                          <p:stCondLst>
                                            <p:cond delay="0"/>
                                          </p:stCondLst>
                                        </p:cTn>
                                        <p:tgtEl>
                                          <p:spTgt spid="30756"/>
                                        </p:tgtEl>
                                        <p:attrNameLst>
                                          <p:attrName>style.visibility</p:attrName>
                                        </p:attrNameLst>
                                      </p:cBhvr>
                                      <p:to>
                                        <p:strVal val="visible"/>
                                      </p:to>
                                    </p:set>
                                    <p:anim calcmode="lin" valueType="num">
                                      <p:cBhvr>
                                        <p:cTn id="172" dur="500" fill="hold"/>
                                        <p:tgtEl>
                                          <p:spTgt spid="30756"/>
                                        </p:tgtEl>
                                        <p:attrNameLst>
                                          <p:attrName>ppt_w</p:attrName>
                                        </p:attrNameLst>
                                      </p:cBhvr>
                                      <p:tavLst>
                                        <p:tav tm="0">
                                          <p:val>
                                            <p:fltVal val="0"/>
                                          </p:val>
                                        </p:tav>
                                        <p:tav tm="100000">
                                          <p:val>
                                            <p:strVal val="#ppt_w"/>
                                          </p:val>
                                        </p:tav>
                                      </p:tavLst>
                                    </p:anim>
                                    <p:anim calcmode="lin" valueType="num">
                                      <p:cBhvr>
                                        <p:cTn id="173" dur="500" fill="hold"/>
                                        <p:tgtEl>
                                          <p:spTgt spid="30756"/>
                                        </p:tgtEl>
                                        <p:attrNameLst>
                                          <p:attrName>ppt_h</p:attrName>
                                        </p:attrNameLst>
                                      </p:cBhvr>
                                      <p:tavLst>
                                        <p:tav tm="0">
                                          <p:val>
                                            <p:fltVal val="0"/>
                                          </p:val>
                                        </p:tav>
                                        <p:tav tm="100000">
                                          <p:val>
                                            <p:strVal val="#ppt_h"/>
                                          </p:val>
                                        </p:tav>
                                      </p:tavLst>
                                    </p:anim>
                                    <p:animEffect transition="in" filter="fade">
                                      <p:cBhvr>
                                        <p:cTn id="174" dur="500"/>
                                        <p:tgtEl>
                                          <p:spTgt spid="30756"/>
                                        </p:tgtEl>
                                      </p:cBhvr>
                                    </p:animEffect>
                                  </p:childTnLst>
                                </p:cTn>
                              </p:par>
                              <p:par>
                                <p:cTn id="175" presetID="53" presetClass="entr" presetSubtype="0" fill="hold" grpId="0" nodeType="withEffect">
                                  <p:stCondLst>
                                    <p:cond delay="0"/>
                                  </p:stCondLst>
                                  <p:childTnLst>
                                    <p:set>
                                      <p:cBhvr>
                                        <p:cTn id="176" dur="1" fill="hold">
                                          <p:stCondLst>
                                            <p:cond delay="0"/>
                                          </p:stCondLst>
                                        </p:cTn>
                                        <p:tgtEl>
                                          <p:spTgt spid="30757"/>
                                        </p:tgtEl>
                                        <p:attrNameLst>
                                          <p:attrName>style.visibility</p:attrName>
                                        </p:attrNameLst>
                                      </p:cBhvr>
                                      <p:to>
                                        <p:strVal val="visible"/>
                                      </p:to>
                                    </p:set>
                                    <p:anim calcmode="lin" valueType="num">
                                      <p:cBhvr>
                                        <p:cTn id="177" dur="500" fill="hold"/>
                                        <p:tgtEl>
                                          <p:spTgt spid="30757"/>
                                        </p:tgtEl>
                                        <p:attrNameLst>
                                          <p:attrName>ppt_w</p:attrName>
                                        </p:attrNameLst>
                                      </p:cBhvr>
                                      <p:tavLst>
                                        <p:tav tm="0">
                                          <p:val>
                                            <p:fltVal val="0"/>
                                          </p:val>
                                        </p:tav>
                                        <p:tav tm="100000">
                                          <p:val>
                                            <p:strVal val="#ppt_w"/>
                                          </p:val>
                                        </p:tav>
                                      </p:tavLst>
                                    </p:anim>
                                    <p:anim calcmode="lin" valueType="num">
                                      <p:cBhvr>
                                        <p:cTn id="178" dur="500" fill="hold"/>
                                        <p:tgtEl>
                                          <p:spTgt spid="30757"/>
                                        </p:tgtEl>
                                        <p:attrNameLst>
                                          <p:attrName>ppt_h</p:attrName>
                                        </p:attrNameLst>
                                      </p:cBhvr>
                                      <p:tavLst>
                                        <p:tav tm="0">
                                          <p:val>
                                            <p:fltVal val="0"/>
                                          </p:val>
                                        </p:tav>
                                        <p:tav tm="100000">
                                          <p:val>
                                            <p:strVal val="#ppt_h"/>
                                          </p:val>
                                        </p:tav>
                                      </p:tavLst>
                                    </p:anim>
                                    <p:animEffect transition="in" filter="fade">
                                      <p:cBhvr>
                                        <p:cTn id="179" dur="500"/>
                                        <p:tgtEl>
                                          <p:spTgt spid="30757"/>
                                        </p:tgtEl>
                                      </p:cBhvr>
                                    </p:animEffect>
                                  </p:childTnLst>
                                </p:cTn>
                              </p:par>
                              <p:par>
                                <p:cTn id="180" presetID="53" presetClass="entr" presetSubtype="0" fill="hold" grpId="0" nodeType="withEffect">
                                  <p:stCondLst>
                                    <p:cond delay="0"/>
                                  </p:stCondLst>
                                  <p:childTnLst>
                                    <p:set>
                                      <p:cBhvr>
                                        <p:cTn id="181" dur="1" fill="hold">
                                          <p:stCondLst>
                                            <p:cond delay="0"/>
                                          </p:stCondLst>
                                        </p:cTn>
                                        <p:tgtEl>
                                          <p:spTgt spid="30758"/>
                                        </p:tgtEl>
                                        <p:attrNameLst>
                                          <p:attrName>style.visibility</p:attrName>
                                        </p:attrNameLst>
                                      </p:cBhvr>
                                      <p:to>
                                        <p:strVal val="visible"/>
                                      </p:to>
                                    </p:set>
                                    <p:anim calcmode="lin" valueType="num">
                                      <p:cBhvr>
                                        <p:cTn id="182" dur="500" fill="hold"/>
                                        <p:tgtEl>
                                          <p:spTgt spid="30758"/>
                                        </p:tgtEl>
                                        <p:attrNameLst>
                                          <p:attrName>ppt_w</p:attrName>
                                        </p:attrNameLst>
                                      </p:cBhvr>
                                      <p:tavLst>
                                        <p:tav tm="0">
                                          <p:val>
                                            <p:fltVal val="0"/>
                                          </p:val>
                                        </p:tav>
                                        <p:tav tm="100000">
                                          <p:val>
                                            <p:strVal val="#ppt_w"/>
                                          </p:val>
                                        </p:tav>
                                      </p:tavLst>
                                    </p:anim>
                                    <p:anim calcmode="lin" valueType="num">
                                      <p:cBhvr>
                                        <p:cTn id="183" dur="500" fill="hold"/>
                                        <p:tgtEl>
                                          <p:spTgt spid="30758"/>
                                        </p:tgtEl>
                                        <p:attrNameLst>
                                          <p:attrName>ppt_h</p:attrName>
                                        </p:attrNameLst>
                                      </p:cBhvr>
                                      <p:tavLst>
                                        <p:tav tm="0">
                                          <p:val>
                                            <p:fltVal val="0"/>
                                          </p:val>
                                        </p:tav>
                                        <p:tav tm="100000">
                                          <p:val>
                                            <p:strVal val="#ppt_h"/>
                                          </p:val>
                                        </p:tav>
                                      </p:tavLst>
                                    </p:anim>
                                    <p:animEffect transition="in" filter="fade">
                                      <p:cBhvr>
                                        <p:cTn id="184" dur="500"/>
                                        <p:tgtEl>
                                          <p:spTgt spid="30758"/>
                                        </p:tgtEl>
                                      </p:cBhvr>
                                    </p:animEffect>
                                  </p:childTnLst>
                                </p:cTn>
                              </p:par>
                              <p:par>
                                <p:cTn id="185" presetID="53" presetClass="entr" presetSubtype="0" fill="hold" grpId="0" nodeType="withEffect">
                                  <p:stCondLst>
                                    <p:cond delay="0"/>
                                  </p:stCondLst>
                                  <p:childTnLst>
                                    <p:set>
                                      <p:cBhvr>
                                        <p:cTn id="186" dur="1" fill="hold">
                                          <p:stCondLst>
                                            <p:cond delay="0"/>
                                          </p:stCondLst>
                                        </p:cTn>
                                        <p:tgtEl>
                                          <p:spTgt spid="30759"/>
                                        </p:tgtEl>
                                        <p:attrNameLst>
                                          <p:attrName>style.visibility</p:attrName>
                                        </p:attrNameLst>
                                      </p:cBhvr>
                                      <p:to>
                                        <p:strVal val="visible"/>
                                      </p:to>
                                    </p:set>
                                    <p:anim calcmode="lin" valueType="num">
                                      <p:cBhvr>
                                        <p:cTn id="187" dur="500" fill="hold"/>
                                        <p:tgtEl>
                                          <p:spTgt spid="30759"/>
                                        </p:tgtEl>
                                        <p:attrNameLst>
                                          <p:attrName>ppt_w</p:attrName>
                                        </p:attrNameLst>
                                      </p:cBhvr>
                                      <p:tavLst>
                                        <p:tav tm="0">
                                          <p:val>
                                            <p:fltVal val="0"/>
                                          </p:val>
                                        </p:tav>
                                        <p:tav tm="100000">
                                          <p:val>
                                            <p:strVal val="#ppt_w"/>
                                          </p:val>
                                        </p:tav>
                                      </p:tavLst>
                                    </p:anim>
                                    <p:anim calcmode="lin" valueType="num">
                                      <p:cBhvr>
                                        <p:cTn id="188" dur="500" fill="hold"/>
                                        <p:tgtEl>
                                          <p:spTgt spid="30759"/>
                                        </p:tgtEl>
                                        <p:attrNameLst>
                                          <p:attrName>ppt_h</p:attrName>
                                        </p:attrNameLst>
                                      </p:cBhvr>
                                      <p:tavLst>
                                        <p:tav tm="0">
                                          <p:val>
                                            <p:fltVal val="0"/>
                                          </p:val>
                                        </p:tav>
                                        <p:tav tm="100000">
                                          <p:val>
                                            <p:strVal val="#ppt_h"/>
                                          </p:val>
                                        </p:tav>
                                      </p:tavLst>
                                    </p:anim>
                                    <p:animEffect transition="in" filter="fade">
                                      <p:cBhvr>
                                        <p:cTn id="189" dur="500"/>
                                        <p:tgtEl>
                                          <p:spTgt spid="30759"/>
                                        </p:tgtEl>
                                      </p:cBhvr>
                                    </p:animEffect>
                                  </p:childTnLst>
                                </p:cTn>
                              </p:par>
                              <p:par>
                                <p:cTn id="190" presetID="53" presetClass="entr" presetSubtype="0" fill="hold" grpId="0" nodeType="withEffect">
                                  <p:stCondLst>
                                    <p:cond delay="0"/>
                                  </p:stCondLst>
                                  <p:childTnLst>
                                    <p:set>
                                      <p:cBhvr>
                                        <p:cTn id="191" dur="1" fill="hold">
                                          <p:stCondLst>
                                            <p:cond delay="0"/>
                                          </p:stCondLst>
                                        </p:cTn>
                                        <p:tgtEl>
                                          <p:spTgt spid="30760"/>
                                        </p:tgtEl>
                                        <p:attrNameLst>
                                          <p:attrName>style.visibility</p:attrName>
                                        </p:attrNameLst>
                                      </p:cBhvr>
                                      <p:to>
                                        <p:strVal val="visible"/>
                                      </p:to>
                                    </p:set>
                                    <p:anim calcmode="lin" valueType="num">
                                      <p:cBhvr>
                                        <p:cTn id="192" dur="500" fill="hold"/>
                                        <p:tgtEl>
                                          <p:spTgt spid="30760"/>
                                        </p:tgtEl>
                                        <p:attrNameLst>
                                          <p:attrName>ppt_w</p:attrName>
                                        </p:attrNameLst>
                                      </p:cBhvr>
                                      <p:tavLst>
                                        <p:tav tm="0">
                                          <p:val>
                                            <p:fltVal val="0"/>
                                          </p:val>
                                        </p:tav>
                                        <p:tav tm="100000">
                                          <p:val>
                                            <p:strVal val="#ppt_w"/>
                                          </p:val>
                                        </p:tav>
                                      </p:tavLst>
                                    </p:anim>
                                    <p:anim calcmode="lin" valueType="num">
                                      <p:cBhvr>
                                        <p:cTn id="193" dur="500" fill="hold"/>
                                        <p:tgtEl>
                                          <p:spTgt spid="30760"/>
                                        </p:tgtEl>
                                        <p:attrNameLst>
                                          <p:attrName>ppt_h</p:attrName>
                                        </p:attrNameLst>
                                      </p:cBhvr>
                                      <p:tavLst>
                                        <p:tav tm="0">
                                          <p:val>
                                            <p:fltVal val="0"/>
                                          </p:val>
                                        </p:tav>
                                        <p:tav tm="100000">
                                          <p:val>
                                            <p:strVal val="#ppt_h"/>
                                          </p:val>
                                        </p:tav>
                                      </p:tavLst>
                                    </p:anim>
                                    <p:animEffect transition="in" filter="fade">
                                      <p:cBhvr>
                                        <p:cTn id="194" dur="500"/>
                                        <p:tgtEl>
                                          <p:spTgt spid="30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4" grpId="0" animBg="1"/>
      <p:bldP spid="30725" grpId="0" animBg="1"/>
      <p:bldP spid="30726" grpId="0" animBg="1"/>
      <p:bldP spid="30727" grpId="0" animBg="1"/>
      <p:bldP spid="30728" grpId="0"/>
      <p:bldP spid="30729" grpId="0" animBg="1"/>
      <p:bldP spid="30730" grpId="0" animBg="1"/>
      <p:bldP spid="30731" grpId="0" animBg="1"/>
      <p:bldP spid="30732" grpId="0" animBg="1"/>
      <p:bldP spid="30733" grpId="0"/>
      <p:bldP spid="30734" grpId="0" animBg="1"/>
      <p:bldP spid="30735" grpId="0" animBg="1"/>
      <p:bldP spid="30736" grpId="0" animBg="1"/>
      <p:bldP spid="30737" grpId="0" animBg="1"/>
      <p:bldP spid="30738" grpId="0" animBg="1"/>
      <p:bldP spid="30739" grpId="0" animBg="1"/>
      <p:bldP spid="30740" grpId="0" animBg="1"/>
      <p:bldP spid="30741" grpId="0" animBg="1"/>
      <p:bldP spid="30742" grpId="0" animBg="1"/>
      <p:bldP spid="30743" grpId="0" animBg="1"/>
      <p:bldP spid="30744" grpId="0" animBg="1"/>
      <p:bldP spid="30745" grpId="0" animBg="1"/>
      <p:bldP spid="30746" grpId="0" animBg="1"/>
      <p:bldP spid="30747" grpId="0" animBg="1"/>
      <p:bldP spid="30748" grpId="0" animBg="1"/>
      <p:bldP spid="30749" grpId="0" animBg="1"/>
      <p:bldP spid="30750" grpId="0" animBg="1"/>
      <p:bldP spid="30751" grpId="0" animBg="1"/>
      <p:bldP spid="30752" grpId="0" animBg="1"/>
      <p:bldP spid="30753" grpId="0" animBg="1"/>
      <p:bldP spid="30754" grpId="0" animBg="1"/>
      <p:bldP spid="30755" grpId="0" animBg="1"/>
      <p:bldP spid="30756" grpId="0" animBg="1"/>
      <p:bldP spid="30757" grpId="0" animBg="1"/>
      <p:bldP spid="30758" grpId="0" animBg="1"/>
      <p:bldP spid="30759" grpId="0" animBg="1"/>
      <p:bldP spid="3076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Sikap Umat Islam Indonesia Terhadap Baiah</a:t>
            </a:r>
          </a:p>
        </p:txBody>
      </p:sp>
      <p:sp>
        <p:nvSpPr>
          <p:cNvPr id="22531" name="Text Box 4"/>
          <p:cNvSpPr txBox="1">
            <a:spLocks noChangeArrowheads="1"/>
          </p:cNvSpPr>
          <p:nvPr/>
        </p:nvSpPr>
        <p:spPr bwMode="auto">
          <a:xfrm>
            <a:off x="3276600" y="2949575"/>
            <a:ext cx="2355850" cy="914400"/>
          </a:xfrm>
          <a:prstGeom prst="rect">
            <a:avLst/>
          </a:prstGeom>
          <a:noFill/>
          <a:ln w="9525">
            <a:noFill/>
            <a:miter lim="800000"/>
            <a:headEnd/>
            <a:tailEnd/>
          </a:ln>
        </p:spPr>
        <p:txBody>
          <a:bodyPr wrap="none">
            <a:spAutoFit/>
          </a:bodyPr>
          <a:lstStyle/>
          <a:p>
            <a:r>
              <a:rPr lang="en-US" sz="5400">
                <a:solidFill>
                  <a:srgbClr val="002060"/>
                </a:solidFill>
              </a:rPr>
              <a:t>BAIAH</a:t>
            </a:r>
          </a:p>
        </p:txBody>
      </p:sp>
      <p:sp>
        <p:nvSpPr>
          <p:cNvPr id="13317" name="Text Box 5"/>
          <p:cNvSpPr txBox="1">
            <a:spLocks noChangeArrowheads="1"/>
          </p:cNvSpPr>
          <p:nvPr/>
        </p:nvSpPr>
        <p:spPr bwMode="auto">
          <a:xfrm>
            <a:off x="381000" y="3032125"/>
            <a:ext cx="1482725" cy="701675"/>
          </a:xfrm>
          <a:prstGeom prst="rect">
            <a:avLst/>
          </a:prstGeom>
          <a:noFill/>
          <a:ln w="9525">
            <a:noFill/>
            <a:miter lim="800000"/>
            <a:headEnd/>
            <a:tailEnd/>
          </a:ln>
        </p:spPr>
        <p:txBody>
          <a:bodyPr wrap="none">
            <a:spAutoFit/>
          </a:bodyPr>
          <a:lstStyle/>
          <a:p>
            <a:r>
              <a:rPr lang="en-US" sz="4000">
                <a:solidFill>
                  <a:srgbClr val="002060"/>
                </a:solidFill>
              </a:rPr>
              <a:t>Alergi</a:t>
            </a:r>
          </a:p>
        </p:txBody>
      </p:sp>
      <p:sp>
        <p:nvSpPr>
          <p:cNvPr id="13319" name="Text Box 7"/>
          <p:cNvSpPr txBox="1">
            <a:spLocks noChangeArrowheads="1"/>
          </p:cNvSpPr>
          <p:nvPr/>
        </p:nvSpPr>
        <p:spPr bwMode="auto">
          <a:xfrm>
            <a:off x="7046913" y="3048000"/>
            <a:ext cx="1792287" cy="701675"/>
          </a:xfrm>
          <a:prstGeom prst="rect">
            <a:avLst/>
          </a:prstGeom>
          <a:noFill/>
          <a:ln w="9525">
            <a:noFill/>
            <a:miter lim="800000"/>
            <a:headEnd/>
            <a:tailEnd/>
          </a:ln>
        </p:spPr>
        <p:txBody>
          <a:bodyPr wrap="none">
            <a:spAutoFit/>
          </a:bodyPr>
          <a:lstStyle/>
          <a:p>
            <a:r>
              <a:rPr lang="en-US" sz="4000">
                <a:solidFill>
                  <a:srgbClr val="002060"/>
                </a:solidFill>
              </a:rPr>
              <a:t>Demam</a:t>
            </a:r>
          </a:p>
        </p:txBody>
      </p:sp>
      <p:sp>
        <p:nvSpPr>
          <p:cNvPr id="13320" name="Text Box 8"/>
          <p:cNvSpPr txBox="1">
            <a:spLocks noChangeArrowheads="1"/>
          </p:cNvSpPr>
          <p:nvPr/>
        </p:nvSpPr>
        <p:spPr bwMode="auto">
          <a:xfrm>
            <a:off x="3429000" y="4648200"/>
            <a:ext cx="2076450" cy="762000"/>
          </a:xfrm>
          <a:prstGeom prst="rect">
            <a:avLst/>
          </a:prstGeom>
          <a:noFill/>
          <a:ln w="9525">
            <a:noFill/>
            <a:miter lim="800000"/>
            <a:headEnd/>
            <a:tailEnd/>
          </a:ln>
        </p:spPr>
        <p:txBody>
          <a:bodyPr wrap="none">
            <a:spAutoFit/>
          </a:bodyPr>
          <a:lstStyle/>
          <a:p>
            <a:r>
              <a:rPr lang="en-US" sz="4400">
                <a:solidFill>
                  <a:schemeClr val="accent1"/>
                </a:solidFill>
              </a:rPr>
              <a:t>Moderat</a:t>
            </a:r>
          </a:p>
        </p:txBody>
      </p:sp>
      <p:sp>
        <p:nvSpPr>
          <p:cNvPr id="13321" name="AutoShape 9"/>
          <p:cNvSpPr>
            <a:spLocks noChangeArrowheads="1"/>
          </p:cNvSpPr>
          <p:nvPr/>
        </p:nvSpPr>
        <p:spPr bwMode="auto">
          <a:xfrm>
            <a:off x="5791200" y="3276600"/>
            <a:ext cx="1295400" cy="381000"/>
          </a:xfrm>
          <a:prstGeom prst="rightArrow">
            <a:avLst>
              <a:gd name="adj1" fmla="val 50000"/>
              <a:gd name="adj2" fmla="val 85000"/>
            </a:avLst>
          </a:prstGeom>
          <a:solidFill>
            <a:schemeClr val="accent1"/>
          </a:solidFill>
          <a:ln w="9525">
            <a:solidFill>
              <a:schemeClr val="tx1"/>
            </a:solidFill>
            <a:miter lim="800000"/>
            <a:headEnd/>
            <a:tailEnd/>
          </a:ln>
        </p:spPr>
        <p:txBody>
          <a:bodyPr wrap="none" anchor="ctr"/>
          <a:lstStyle/>
          <a:p>
            <a:endParaRPr lang="en-US">
              <a:solidFill>
                <a:srgbClr val="002060"/>
              </a:solidFill>
            </a:endParaRPr>
          </a:p>
        </p:txBody>
      </p:sp>
      <p:sp>
        <p:nvSpPr>
          <p:cNvPr id="13322" name="AutoShape 10"/>
          <p:cNvSpPr>
            <a:spLocks noChangeArrowheads="1"/>
          </p:cNvSpPr>
          <p:nvPr/>
        </p:nvSpPr>
        <p:spPr bwMode="auto">
          <a:xfrm>
            <a:off x="1905000" y="3276600"/>
            <a:ext cx="1295400" cy="381000"/>
          </a:xfrm>
          <a:prstGeom prst="leftArrow">
            <a:avLst>
              <a:gd name="adj1" fmla="val 50000"/>
              <a:gd name="adj2" fmla="val 85000"/>
            </a:avLst>
          </a:prstGeom>
          <a:solidFill>
            <a:schemeClr val="accent1"/>
          </a:solidFill>
          <a:ln w="9525">
            <a:solidFill>
              <a:schemeClr val="tx1"/>
            </a:solidFill>
            <a:miter lim="800000"/>
            <a:headEnd/>
            <a:tailEnd/>
          </a:ln>
        </p:spPr>
        <p:txBody>
          <a:bodyPr wrap="none" anchor="ctr"/>
          <a:lstStyle/>
          <a:p>
            <a:endParaRPr lang="en-US">
              <a:solidFill>
                <a:srgbClr val="002060"/>
              </a:solidFill>
            </a:endParaRPr>
          </a:p>
        </p:txBody>
      </p:sp>
      <p:sp>
        <p:nvSpPr>
          <p:cNvPr id="13323" name="AutoShape 11"/>
          <p:cNvSpPr>
            <a:spLocks noChangeArrowheads="1"/>
          </p:cNvSpPr>
          <p:nvPr/>
        </p:nvSpPr>
        <p:spPr bwMode="auto">
          <a:xfrm>
            <a:off x="3962400" y="3886200"/>
            <a:ext cx="990600" cy="762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22"/>
                                        </p:tgtEl>
                                        <p:attrNameLst>
                                          <p:attrName>style.visibility</p:attrName>
                                        </p:attrNameLst>
                                      </p:cBhvr>
                                      <p:to>
                                        <p:strVal val="visible"/>
                                      </p:to>
                                    </p:set>
                                    <p:anim calcmode="lin" valueType="num">
                                      <p:cBhvr additive="base">
                                        <p:cTn id="7" dur="500" fill="hold"/>
                                        <p:tgtEl>
                                          <p:spTgt spid="13322"/>
                                        </p:tgtEl>
                                        <p:attrNameLst>
                                          <p:attrName>ppt_x</p:attrName>
                                        </p:attrNameLst>
                                      </p:cBhvr>
                                      <p:tavLst>
                                        <p:tav tm="0">
                                          <p:val>
                                            <p:strVal val="1+#ppt_w/2"/>
                                          </p:val>
                                        </p:tav>
                                        <p:tav tm="100000">
                                          <p:val>
                                            <p:strVal val="#ppt_x"/>
                                          </p:val>
                                        </p:tav>
                                      </p:tavLst>
                                    </p:anim>
                                    <p:anim calcmode="lin" valueType="num">
                                      <p:cBhvr additive="base">
                                        <p:cTn id="8" dur="500" fill="hold"/>
                                        <p:tgtEl>
                                          <p:spTgt spid="133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317"/>
                                        </p:tgtEl>
                                        <p:attrNameLst>
                                          <p:attrName>style.visibility</p:attrName>
                                        </p:attrNameLst>
                                      </p:cBhvr>
                                      <p:to>
                                        <p:strVal val="visible"/>
                                      </p:to>
                                    </p:set>
                                    <p:anim calcmode="lin" valueType="num">
                                      <p:cBhvr additive="base">
                                        <p:cTn id="11" dur="500" fill="hold"/>
                                        <p:tgtEl>
                                          <p:spTgt spid="13317"/>
                                        </p:tgtEl>
                                        <p:attrNameLst>
                                          <p:attrName>ppt_x</p:attrName>
                                        </p:attrNameLst>
                                      </p:cBhvr>
                                      <p:tavLst>
                                        <p:tav tm="0">
                                          <p:val>
                                            <p:strVal val="1+#ppt_w/2"/>
                                          </p:val>
                                        </p:tav>
                                        <p:tav tm="100000">
                                          <p:val>
                                            <p:strVal val="#ppt_x"/>
                                          </p:val>
                                        </p:tav>
                                      </p:tavLst>
                                    </p:anim>
                                    <p:anim calcmode="lin" valueType="num">
                                      <p:cBhvr additive="base">
                                        <p:cTn id="12" dur="500" fill="hold"/>
                                        <p:tgtEl>
                                          <p:spTgt spid="1331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3321"/>
                                        </p:tgtEl>
                                        <p:attrNameLst>
                                          <p:attrName>style.visibility</p:attrName>
                                        </p:attrNameLst>
                                      </p:cBhvr>
                                      <p:to>
                                        <p:strVal val="visible"/>
                                      </p:to>
                                    </p:set>
                                    <p:anim calcmode="lin" valueType="num">
                                      <p:cBhvr additive="base">
                                        <p:cTn id="17" dur="500" fill="hold"/>
                                        <p:tgtEl>
                                          <p:spTgt spid="13321"/>
                                        </p:tgtEl>
                                        <p:attrNameLst>
                                          <p:attrName>ppt_x</p:attrName>
                                        </p:attrNameLst>
                                      </p:cBhvr>
                                      <p:tavLst>
                                        <p:tav tm="0">
                                          <p:val>
                                            <p:strVal val="0-#ppt_w/2"/>
                                          </p:val>
                                        </p:tav>
                                        <p:tav tm="100000">
                                          <p:val>
                                            <p:strVal val="#ppt_x"/>
                                          </p:val>
                                        </p:tav>
                                      </p:tavLst>
                                    </p:anim>
                                    <p:anim calcmode="lin" valueType="num">
                                      <p:cBhvr additive="base">
                                        <p:cTn id="18" dur="500" fill="hold"/>
                                        <p:tgtEl>
                                          <p:spTgt spid="133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3319"/>
                                        </p:tgtEl>
                                        <p:attrNameLst>
                                          <p:attrName>style.visibility</p:attrName>
                                        </p:attrNameLst>
                                      </p:cBhvr>
                                      <p:to>
                                        <p:strVal val="visible"/>
                                      </p:to>
                                    </p:set>
                                    <p:anim calcmode="lin" valueType="num">
                                      <p:cBhvr additive="base">
                                        <p:cTn id="21" dur="500" fill="hold"/>
                                        <p:tgtEl>
                                          <p:spTgt spid="13319"/>
                                        </p:tgtEl>
                                        <p:attrNameLst>
                                          <p:attrName>ppt_x</p:attrName>
                                        </p:attrNameLst>
                                      </p:cBhvr>
                                      <p:tavLst>
                                        <p:tav tm="0">
                                          <p:val>
                                            <p:strVal val="0-#ppt_w/2"/>
                                          </p:val>
                                        </p:tav>
                                        <p:tav tm="100000">
                                          <p:val>
                                            <p:strVal val="#ppt_x"/>
                                          </p:val>
                                        </p:tav>
                                      </p:tavLst>
                                    </p:anim>
                                    <p:anim calcmode="lin" valueType="num">
                                      <p:cBhvr additive="base">
                                        <p:cTn id="22" dur="500" fill="hold"/>
                                        <p:tgtEl>
                                          <p:spTgt spid="1331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13323"/>
                                        </p:tgtEl>
                                        <p:attrNameLst>
                                          <p:attrName>style.visibility</p:attrName>
                                        </p:attrNameLst>
                                      </p:cBhvr>
                                      <p:to>
                                        <p:strVal val="visible"/>
                                      </p:to>
                                    </p:set>
                                    <p:anim calcmode="lin" valueType="num">
                                      <p:cBhvr additive="base">
                                        <p:cTn id="27" dur="500" fill="hold"/>
                                        <p:tgtEl>
                                          <p:spTgt spid="13323"/>
                                        </p:tgtEl>
                                        <p:attrNameLst>
                                          <p:attrName>ppt_x</p:attrName>
                                        </p:attrNameLst>
                                      </p:cBhvr>
                                      <p:tavLst>
                                        <p:tav tm="0">
                                          <p:val>
                                            <p:strVal val="#ppt_x"/>
                                          </p:val>
                                        </p:tav>
                                        <p:tav tm="100000">
                                          <p:val>
                                            <p:strVal val="#ppt_x"/>
                                          </p:val>
                                        </p:tav>
                                      </p:tavLst>
                                    </p:anim>
                                    <p:anim calcmode="lin" valueType="num">
                                      <p:cBhvr additive="base">
                                        <p:cTn id="28" dur="500" fill="hold"/>
                                        <p:tgtEl>
                                          <p:spTgt spid="13323"/>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3320"/>
                                        </p:tgtEl>
                                        <p:attrNameLst>
                                          <p:attrName>style.visibility</p:attrName>
                                        </p:attrNameLst>
                                      </p:cBhvr>
                                      <p:to>
                                        <p:strVal val="visible"/>
                                      </p:to>
                                    </p:set>
                                    <p:anim calcmode="lin" valueType="num">
                                      <p:cBhvr additive="base">
                                        <p:cTn id="31" dur="500" fill="hold"/>
                                        <p:tgtEl>
                                          <p:spTgt spid="13320"/>
                                        </p:tgtEl>
                                        <p:attrNameLst>
                                          <p:attrName>ppt_x</p:attrName>
                                        </p:attrNameLst>
                                      </p:cBhvr>
                                      <p:tavLst>
                                        <p:tav tm="0">
                                          <p:val>
                                            <p:strVal val="#ppt_x"/>
                                          </p:val>
                                        </p:tav>
                                        <p:tav tm="100000">
                                          <p:val>
                                            <p:strVal val="#ppt_x"/>
                                          </p:val>
                                        </p:tav>
                                      </p:tavLst>
                                    </p:anim>
                                    <p:anim calcmode="lin" valueType="num">
                                      <p:cBhvr additive="base">
                                        <p:cTn id="32" dur="500" fill="hold"/>
                                        <p:tgtEl>
                                          <p:spTgt spid="133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9" grpId="0"/>
      <p:bldP spid="13320" grpId="0"/>
      <p:bldP spid="13321" grpId="0" animBg="1"/>
      <p:bldP spid="13322" grpId="0" animBg="1"/>
      <p:bldP spid="133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600" smtClean="0"/>
              <a:t>Contoh Ikhwah yang Komitmen Terhadap Baiah</a:t>
            </a:r>
          </a:p>
        </p:txBody>
      </p:sp>
      <p:sp>
        <p:nvSpPr>
          <p:cNvPr id="24579" name="Rectangle 3"/>
          <p:cNvSpPr>
            <a:spLocks noGrp="1" noChangeArrowheads="1"/>
          </p:cNvSpPr>
          <p:nvPr>
            <p:ph idx="1"/>
          </p:nvPr>
        </p:nvSpPr>
        <p:spPr/>
        <p:txBody>
          <a:bodyPr/>
          <a:lstStyle/>
          <a:p>
            <a:pPr eaLnBrk="1" hangingPunct="1"/>
            <a:r>
              <a:rPr lang="en-US" sz="3200" dirty="0" err="1" smtClean="0"/>
              <a:t>Seorang</a:t>
            </a:r>
            <a:r>
              <a:rPr lang="en-US" sz="3200" dirty="0" smtClean="0"/>
              <a:t> </a:t>
            </a:r>
            <a:r>
              <a:rPr lang="en-US" sz="3200" dirty="0" err="1" smtClean="0"/>
              <a:t>ikhwah</a:t>
            </a:r>
            <a:r>
              <a:rPr lang="en-US" sz="3200" dirty="0" smtClean="0"/>
              <a:t> </a:t>
            </a:r>
            <a:r>
              <a:rPr lang="en-US" sz="3200" dirty="0" err="1" smtClean="0"/>
              <a:t>saat</a:t>
            </a:r>
            <a:r>
              <a:rPr lang="en-US" sz="3200" dirty="0" smtClean="0"/>
              <a:t> </a:t>
            </a:r>
            <a:r>
              <a:rPr lang="en-US" sz="3200" dirty="0" err="1" smtClean="0"/>
              <a:t>sakit</a:t>
            </a:r>
            <a:r>
              <a:rPr lang="en-US" sz="3200" dirty="0" smtClean="0"/>
              <a:t> </a:t>
            </a:r>
            <a:r>
              <a:rPr lang="en-US" sz="3200" dirty="0" err="1" smtClean="0"/>
              <a:t>keras</a:t>
            </a:r>
            <a:r>
              <a:rPr lang="en-US" sz="3200" dirty="0" smtClean="0"/>
              <a:t> </a:t>
            </a:r>
            <a:r>
              <a:rPr lang="en-US" sz="3200" dirty="0" err="1" smtClean="0"/>
              <a:t>dan</a:t>
            </a:r>
            <a:r>
              <a:rPr lang="en-US" sz="3200" dirty="0" smtClean="0"/>
              <a:t> </a:t>
            </a:r>
            <a:r>
              <a:rPr lang="en-US" sz="3200" dirty="0" err="1" smtClean="0"/>
              <a:t>mengetahui</a:t>
            </a:r>
            <a:r>
              <a:rPr lang="en-US" sz="3200" dirty="0" smtClean="0"/>
              <a:t> </a:t>
            </a:r>
            <a:r>
              <a:rPr lang="en-US" sz="3200" dirty="0" err="1" smtClean="0"/>
              <a:t>ajalnya</a:t>
            </a:r>
            <a:r>
              <a:rPr lang="en-US" sz="3200" dirty="0" smtClean="0"/>
              <a:t> </a:t>
            </a:r>
            <a:r>
              <a:rPr lang="en-US" sz="3200" dirty="0" err="1" smtClean="0"/>
              <a:t>hampir</a:t>
            </a:r>
            <a:r>
              <a:rPr lang="en-US" sz="3200" dirty="0" smtClean="0"/>
              <a:t> </a:t>
            </a:r>
            <a:r>
              <a:rPr lang="en-US" sz="3200" dirty="0" err="1" smtClean="0"/>
              <a:t>tiba</a:t>
            </a:r>
            <a:r>
              <a:rPr lang="en-US" sz="3200" dirty="0" smtClean="0"/>
              <a:t>, </a:t>
            </a:r>
            <a:r>
              <a:rPr lang="en-US" sz="3200" dirty="0" err="1" smtClean="0"/>
              <a:t>memohon</a:t>
            </a:r>
            <a:r>
              <a:rPr lang="en-US" sz="3200" dirty="0" smtClean="0"/>
              <a:t> </a:t>
            </a:r>
            <a:r>
              <a:rPr lang="en-US" sz="3200" dirty="0" err="1" smtClean="0"/>
              <a:t>untuk</a:t>
            </a:r>
            <a:r>
              <a:rPr lang="en-US" sz="3200" dirty="0" smtClean="0"/>
              <a:t> </a:t>
            </a:r>
            <a:r>
              <a:rPr lang="en-US" sz="3200" dirty="0" err="1" smtClean="0"/>
              <a:t>dihadirkan</a:t>
            </a:r>
            <a:r>
              <a:rPr lang="en-US" sz="3200" dirty="0" smtClean="0"/>
              <a:t> </a:t>
            </a:r>
            <a:r>
              <a:rPr lang="en-US" sz="3200" dirty="0" err="1" smtClean="0"/>
              <a:t>qiyadahnya</a:t>
            </a:r>
            <a:endParaRPr lang="en-US" sz="3200" dirty="0" smtClean="0"/>
          </a:p>
          <a:p>
            <a:pPr eaLnBrk="1" hangingPunct="1"/>
            <a:r>
              <a:rPr lang="en-US" sz="3200" dirty="0" err="1" smtClean="0"/>
              <a:t>Setelah</a:t>
            </a:r>
            <a:r>
              <a:rPr lang="en-US" sz="3200" dirty="0" smtClean="0"/>
              <a:t> sang </a:t>
            </a:r>
            <a:r>
              <a:rPr lang="en-US" sz="3200" dirty="0" err="1" smtClean="0"/>
              <a:t>qiyadah</a:t>
            </a:r>
            <a:r>
              <a:rPr lang="en-US" sz="3200" dirty="0" smtClean="0"/>
              <a:t> </a:t>
            </a:r>
            <a:r>
              <a:rPr lang="en-US" sz="3200" dirty="0" err="1" smtClean="0"/>
              <a:t>hadir</a:t>
            </a:r>
            <a:r>
              <a:rPr lang="en-US" sz="3200" dirty="0" smtClean="0"/>
              <a:t>, </a:t>
            </a:r>
            <a:r>
              <a:rPr lang="en-US" sz="3200" dirty="0" err="1" smtClean="0"/>
              <a:t>maka</a:t>
            </a:r>
            <a:r>
              <a:rPr lang="en-US" sz="3200" dirty="0" smtClean="0"/>
              <a:t> </a:t>
            </a:r>
            <a:r>
              <a:rPr lang="en-US" sz="3200" dirty="0" err="1" smtClean="0"/>
              <a:t>dia</a:t>
            </a:r>
            <a:r>
              <a:rPr lang="en-US" sz="3200" dirty="0" smtClean="0"/>
              <a:t> </a:t>
            </a:r>
            <a:r>
              <a:rPr lang="en-US" sz="3200" dirty="0" err="1" smtClean="0"/>
              <a:t>meminta</a:t>
            </a:r>
            <a:r>
              <a:rPr lang="en-US" sz="3200" dirty="0" smtClean="0"/>
              <a:t> </a:t>
            </a:r>
            <a:r>
              <a:rPr lang="en-US" sz="3200" dirty="0" err="1" smtClean="0"/>
              <a:t>untuk</a:t>
            </a:r>
            <a:r>
              <a:rPr lang="en-US" sz="3200" dirty="0" smtClean="0"/>
              <a:t> </a:t>
            </a:r>
            <a:r>
              <a:rPr lang="en-US" sz="3200" dirty="0" err="1" smtClean="0"/>
              <a:t>memperbaharui</a:t>
            </a:r>
            <a:r>
              <a:rPr lang="en-US" sz="3200" dirty="0" smtClean="0"/>
              <a:t> </a:t>
            </a:r>
            <a:r>
              <a:rPr lang="en-US" sz="3200" dirty="0" err="1" smtClean="0"/>
              <a:t>baiatnya</a:t>
            </a:r>
            <a:endParaRPr lang="en-US" sz="3200" dirty="0" smtClean="0"/>
          </a:p>
          <a:p>
            <a:pPr eaLnBrk="1" hangingPunct="1"/>
            <a:r>
              <a:rPr lang="en-US" sz="3200" dirty="0" err="1" smtClean="0"/>
              <a:t>Dia</a:t>
            </a:r>
            <a:r>
              <a:rPr lang="en-US" sz="3200" dirty="0" smtClean="0"/>
              <a:t> </a:t>
            </a:r>
            <a:r>
              <a:rPr lang="en-US" sz="3200" dirty="0" err="1" smtClean="0"/>
              <a:t>ingin</a:t>
            </a:r>
            <a:r>
              <a:rPr lang="en-US" sz="3200" dirty="0" smtClean="0"/>
              <a:t> </a:t>
            </a:r>
            <a:r>
              <a:rPr lang="en-US" sz="3200" dirty="0" err="1" smtClean="0"/>
              <a:t>memastikan</a:t>
            </a:r>
            <a:r>
              <a:rPr lang="en-US" sz="3200" dirty="0" smtClean="0"/>
              <a:t> </a:t>
            </a:r>
            <a:r>
              <a:rPr lang="en-US" sz="3200" dirty="0" err="1" smtClean="0"/>
              <a:t>bahwa</a:t>
            </a:r>
            <a:r>
              <a:rPr lang="en-US" sz="3200" dirty="0" smtClean="0"/>
              <a:t> </a:t>
            </a:r>
            <a:r>
              <a:rPr lang="en-US" sz="3200" dirty="0" err="1" smtClean="0"/>
              <a:t>ia</a:t>
            </a:r>
            <a:r>
              <a:rPr lang="en-US" sz="3200" dirty="0" smtClean="0"/>
              <a:t> </a:t>
            </a:r>
            <a:r>
              <a:rPr lang="en-US" sz="3200" dirty="0" err="1" smtClean="0"/>
              <a:t>meninggal</a:t>
            </a:r>
            <a:r>
              <a:rPr lang="en-US" sz="3200" dirty="0" smtClean="0"/>
              <a:t> </a:t>
            </a:r>
            <a:r>
              <a:rPr lang="en-US" sz="3200" dirty="0" err="1" smtClean="0"/>
              <a:t>dalam</a:t>
            </a:r>
            <a:r>
              <a:rPr lang="en-US" sz="3200" dirty="0" smtClean="0"/>
              <a:t> </a:t>
            </a:r>
            <a:r>
              <a:rPr lang="en-US" sz="3200" dirty="0" err="1" smtClean="0"/>
              <a:t>kondisi</a:t>
            </a:r>
            <a:r>
              <a:rPr lang="en-US" sz="3200" dirty="0" smtClean="0"/>
              <a:t> </a:t>
            </a:r>
            <a:r>
              <a:rPr lang="en-US" sz="3200" dirty="0" err="1" smtClean="0"/>
              <a:t>berbaiat</a:t>
            </a:r>
            <a:r>
              <a:rPr lang="en-US" sz="3200" dirty="0" smtClean="0"/>
              <a:t> </a:t>
            </a:r>
            <a:r>
              <a:rPr lang="en-US" sz="3200" dirty="0" err="1" smtClean="0"/>
              <a:t>kepada</a:t>
            </a:r>
            <a:r>
              <a:rPr lang="en-US" sz="3200" dirty="0" smtClean="0"/>
              <a:t> </a:t>
            </a:r>
            <a:r>
              <a:rPr lang="en-US" sz="3200" dirty="0" err="1" smtClean="0"/>
              <a:t>Jamaah</a:t>
            </a:r>
            <a:endParaRPr lang="en-US" sz="3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400" smtClean="0"/>
              <a:t>Baiah dan Uqubat</a:t>
            </a:r>
          </a:p>
        </p:txBody>
      </p:sp>
      <p:sp>
        <p:nvSpPr>
          <p:cNvPr id="25603" name="Rectangle 3"/>
          <p:cNvSpPr>
            <a:spLocks noGrp="1" noChangeArrowheads="1"/>
          </p:cNvSpPr>
          <p:nvPr>
            <p:ph idx="1"/>
          </p:nvPr>
        </p:nvSpPr>
        <p:spPr/>
        <p:txBody>
          <a:bodyPr/>
          <a:lstStyle/>
          <a:p>
            <a:pPr eaLnBrk="1" hangingPunct="1"/>
            <a:r>
              <a:rPr lang="en-US" sz="2400" smtClean="0"/>
              <a:t>Baiah adalah ikatan</a:t>
            </a:r>
          </a:p>
          <a:p>
            <a:pPr eaLnBrk="1" hangingPunct="1"/>
            <a:r>
              <a:rPr lang="en-US" sz="2400" smtClean="0"/>
              <a:t>Komitmen kepada baiat akan menguatkan ikatan, selanjutnya menguatkan Jamaah</a:t>
            </a:r>
          </a:p>
          <a:p>
            <a:pPr eaLnBrk="1" hangingPunct="1"/>
            <a:r>
              <a:rPr lang="en-US" sz="2400" smtClean="0"/>
              <a:t>Kelalaian kepada baiat akan melonggarkan ikatan, selanjutnya melemahkan Jamaah</a:t>
            </a:r>
          </a:p>
          <a:p>
            <a:pPr eaLnBrk="1" hangingPunct="1"/>
            <a:r>
              <a:rPr lang="en-US" sz="2400" smtClean="0"/>
              <a:t>Kelalaian harus dicegah, kalau ternyata terjadi, maka ada akibatnya (sanksi)</a:t>
            </a:r>
          </a:p>
          <a:p>
            <a:pPr eaLnBrk="1" hangingPunct="1"/>
            <a:r>
              <a:rPr lang="en-US" sz="2400" smtClean="0"/>
              <a:t>Sanksi harus diatur: </a:t>
            </a:r>
            <a:r>
              <a:rPr lang="es-ES" b="1" smtClean="0"/>
              <a:t>PERATURAN DAN TATACARA PENJATUHAN SANKSI</a:t>
            </a:r>
            <a:r>
              <a:rPr lang="en-US"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800" smtClean="0"/>
              <a:t>Tujuan Peraturan</a:t>
            </a:r>
          </a:p>
        </p:txBody>
      </p:sp>
      <p:sp>
        <p:nvSpPr>
          <p:cNvPr id="26627" name="Rectangle 3"/>
          <p:cNvSpPr>
            <a:spLocks noGrp="1" noChangeArrowheads="1"/>
          </p:cNvSpPr>
          <p:nvPr>
            <p:ph idx="1"/>
          </p:nvPr>
        </p:nvSpPr>
        <p:spPr>
          <a:xfrm>
            <a:off x="685800" y="1981200"/>
            <a:ext cx="7772400" cy="4495800"/>
          </a:xfrm>
        </p:spPr>
        <p:txBody>
          <a:bodyPr/>
          <a:lstStyle/>
          <a:p>
            <a:pPr marL="381000" indent="-381000" eaLnBrk="1" hangingPunct="1">
              <a:lnSpc>
                <a:spcPct val="80000"/>
              </a:lnSpc>
              <a:buFontTx/>
              <a:buAutoNum type="arabicPeriod"/>
            </a:pPr>
            <a:r>
              <a:rPr lang="en-US" sz="1800" b="1" dirty="0" smtClean="0"/>
              <a:t>Al </a:t>
            </a:r>
            <a:r>
              <a:rPr lang="en-US" sz="1800" b="1" dirty="0" err="1" smtClean="0"/>
              <a:t>Ishlah</a:t>
            </a:r>
            <a:r>
              <a:rPr lang="en-US" sz="1800" dirty="0" smtClean="0"/>
              <a:t> </a:t>
            </a:r>
            <a:r>
              <a:rPr lang="en-US" sz="1800" dirty="0" err="1" smtClean="0"/>
              <a:t>yaitu</a:t>
            </a:r>
            <a:r>
              <a:rPr lang="en-US" sz="1800" dirty="0" smtClean="0"/>
              <a:t> </a:t>
            </a:r>
            <a:r>
              <a:rPr lang="en-US" sz="1800" dirty="0" err="1" smtClean="0"/>
              <a:t>menyelesaikan</a:t>
            </a:r>
            <a:r>
              <a:rPr lang="en-US" sz="1800" dirty="0" smtClean="0"/>
              <a:t> </a:t>
            </a:r>
            <a:r>
              <a:rPr lang="en-US" sz="1800" dirty="0" err="1" smtClean="0"/>
              <a:t>sengketa</a:t>
            </a:r>
            <a:r>
              <a:rPr lang="en-US" sz="1800" dirty="0" smtClean="0"/>
              <a:t> yang </a:t>
            </a:r>
            <a:r>
              <a:rPr lang="en-US" sz="1800" dirty="0" err="1" smtClean="0"/>
              <a:t>terjadi</a:t>
            </a:r>
            <a:r>
              <a:rPr lang="en-US" sz="1800" dirty="0" smtClean="0"/>
              <a:t> </a:t>
            </a:r>
            <a:r>
              <a:rPr lang="en-US" sz="1800" dirty="0" err="1" smtClean="0"/>
              <a:t>antar</a:t>
            </a:r>
            <a:r>
              <a:rPr lang="en-US" sz="1800" dirty="0" smtClean="0"/>
              <a:t> </a:t>
            </a:r>
            <a:r>
              <a:rPr lang="en-US" sz="1800" dirty="0" err="1" smtClean="0"/>
              <a:t>anggota</a:t>
            </a:r>
            <a:r>
              <a:rPr lang="en-US" sz="1800" dirty="0" smtClean="0"/>
              <a:t> </a:t>
            </a:r>
            <a:r>
              <a:rPr lang="en-US" sz="1800" dirty="0" err="1" smtClean="0"/>
              <a:t>partai</a:t>
            </a:r>
            <a:r>
              <a:rPr lang="en-US" sz="1800" dirty="0" smtClean="0"/>
              <a:t>.</a:t>
            </a:r>
            <a:endParaRPr lang="en-US" sz="1800" b="1" dirty="0" smtClean="0"/>
          </a:p>
          <a:p>
            <a:pPr marL="381000" indent="-381000" eaLnBrk="1" hangingPunct="1">
              <a:lnSpc>
                <a:spcPct val="80000"/>
              </a:lnSpc>
              <a:buFontTx/>
              <a:buAutoNum type="arabicPeriod"/>
            </a:pPr>
            <a:r>
              <a:rPr lang="en-US" sz="1800" b="1" dirty="0" smtClean="0"/>
              <a:t>Al `</a:t>
            </a:r>
            <a:r>
              <a:rPr lang="en-US" sz="1800" b="1" dirty="0" err="1" smtClean="0"/>
              <a:t>Ilaj</a:t>
            </a:r>
            <a:r>
              <a:rPr lang="en-US" sz="1800" dirty="0" smtClean="0"/>
              <a:t> </a:t>
            </a:r>
            <a:r>
              <a:rPr lang="en-US" sz="1800" dirty="0" err="1" smtClean="0"/>
              <a:t>yaitu</a:t>
            </a:r>
            <a:r>
              <a:rPr lang="en-US" sz="1800" dirty="0" smtClean="0"/>
              <a:t> </a:t>
            </a:r>
            <a:r>
              <a:rPr lang="en-US" sz="1800" dirty="0" err="1" smtClean="0"/>
              <a:t>menyadarkan</a:t>
            </a:r>
            <a:r>
              <a:rPr lang="en-US" sz="1800" dirty="0" smtClean="0"/>
              <a:t> </a:t>
            </a:r>
            <a:r>
              <a:rPr lang="en-US" sz="1800" dirty="0" err="1" smtClean="0"/>
              <a:t>tersalah</a:t>
            </a:r>
            <a:r>
              <a:rPr lang="en-US" sz="1800" dirty="0" smtClean="0"/>
              <a:t> </a:t>
            </a:r>
            <a:r>
              <a:rPr lang="en-US" sz="1800" dirty="0" err="1" smtClean="0"/>
              <a:t>dan</a:t>
            </a:r>
            <a:r>
              <a:rPr lang="en-US" sz="1800" dirty="0" smtClean="0"/>
              <a:t> </a:t>
            </a:r>
            <a:r>
              <a:rPr lang="en-US" sz="1800" dirty="0" err="1" smtClean="0"/>
              <a:t>mendorongnya</a:t>
            </a:r>
            <a:r>
              <a:rPr lang="en-US" sz="1800" dirty="0" smtClean="0"/>
              <a:t> </a:t>
            </a:r>
            <a:r>
              <a:rPr lang="en-US" sz="1800" dirty="0" err="1" smtClean="0"/>
              <a:t>untuk</a:t>
            </a:r>
            <a:r>
              <a:rPr lang="en-US" sz="1800" dirty="0" smtClean="0"/>
              <a:t> </a:t>
            </a:r>
            <a:r>
              <a:rPr lang="en-US" sz="1800" dirty="0" err="1" smtClean="0"/>
              <a:t>memperbaiki</a:t>
            </a:r>
            <a:r>
              <a:rPr lang="en-US" sz="1800" dirty="0" smtClean="0"/>
              <a:t> </a:t>
            </a:r>
            <a:r>
              <a:rPr lang="en-US" sz="1800" dirty="0" err="1" smtClean="0"/>
              <a:t>diri</a:t>
            </a:r>
            <a:r>
              <a:rPr lang="en-US" sz="1800" dirty="0" smtClean="0"/>
              <a:t> </a:t>
            </a:r>
            <a:r>
              <a:rPr lang="en-US" sz="1800" dirty="0" err="1" smtClean="0"/>
              <a:t>setelah</a:t>
            </a:r>
            <a:r>
              <a:rPr lang="en-US" sz="1800" dirty="0" smtClean="0"/>
              <a:t> </a:t>
            </a:r>
            <a:r>
              <a:rPr lang="en-US" sz="1800" dirty="0" err="1" smtClean="0"/>
              <a:t>menjalani</a:t>
            </a:r>
            <a:r>
              <a:rPr lang="en-US" sz="1800" dirty="0" smtClean="0"/>
              <a:t> </a:t>
            </a:r>
            <a:r>
              <a:rPr lang="en-US" sz="1800" dirty="0" err="1" smtClean="0"/>
              <a:t>sanksi</a:t>
            </a:r>
            <a:r>
              <a:rPr lang="en-US" sz="1800" dirty="0" smtClean="0"/>
              <a:t>, agar </a:t>
            </a:r>
            <a:r>
              <a:rPr lang="en-US" sz="1800" dirty="0" err="1" smtClean="0"/>
              <a:t>terhindar</a:t>
            </a:r>
            <a:r>
              <a:rPr lang="en-US" sz="1800" dirty="0" smtClean="0"/>
              <a:t> </a:t>
            </a:r>
            <a:r>
              <a:rPr lang="en-US" sz="1800" dirty="0" err="1" smtClean="0"/>
              <a:t>atau</a:t>
            </a:r>
            <a:r>
              <a:rPr lang="en-US" sz="1800" dirty="0" smtClean="0"/>
              <a:t> </a:t>
            </a:r>
            <a:r>
              <a:rPr lang="en-US" sz="1800" dirty="0" err="1" smtClean="0"/>
              <a:t>sembuh</a:t>
            </a:r>
            <a:r>
              <a:rPr lang="en-US" sz="1800" dirty="0" smtClean="0"/>
              <a:t> </a:t>
            </a:r>
            <a:r>
              <a:rPr lang="en-US" sz="1800" dirty="0" err="1" smtClean="0"/>
              <a:t>dari</a:t>
            </a:r>
            <a:r>
              <a:rPr lang="en-US" sz="1800" dirty="0" smtClean="0"/>
              <a:t> </a:t>
            </a:r>
            <a:r>
              <a:rPr lang="en-US" sz="1800" dirty="0" err="1" smtClean="0"/>
              <a:t>kebiasaan</a:t>
            </a:r>
            <a:r>
              <a:rPr lang="en-US" sz="1800" dirty="0" smtClean="0"/>
              <a:t> </a:t>
            </a:r>
            <a:r>
              <a:rPr lang="en-US" sz="1800" dirty="0" err="1" smtClean="0"/>
              <a:t>buruknya</a:t>
            </a:r>
            <a:r>
              <a:rPr lang="en-US" sz="1800" dirty="0" smtClean="0"/>
              <a:t> </a:t>
            </a:r>
            <a:r>
              <a:rPr lang="en-US" sz="1800" dirty="0" err="1" smtClean="0"/>
              <a:t>serta</a:t>
            </a:r>
            <a:r>
              <a:rPr lang="en-US" sz="1800" dirty="0" smtClean="0"/>
              <a:t> </a:t>
            </a:r>
            <a:r>
              <a:rPr lang="en-US" sz="1800" dirty="0" err="1" smtClean="0"/>
              <a:t>membantu</a:t>
            </a:r>
            <a:r>
              <a:rPr lang="en-US" sz="1800" dirty="0" smtClean="0"/>
              <a:t> agar </a:t>
            </a:r>
            <a:r>
              <a:rPr lang="en-US" sz="1800" dirty="0" err="1" smtClean="0"/>
              <a:t>lebih</a:t>
            </a:r>
            <a:r>
              <a:rPr lang="en-US" sz="1800" dirty="0" smtClean="0"/>
              <a:t> </a:t>
            </a:r>
            <a:r>
              <a:rPr lang="en-US" sz="1800" dirty="0" err="1" smtClean="0"/>
              <a:t>baik</a:t>
            </a:r>
            <a:r>
              <a:rPr lang="en-US" sz="1800" dirty="0" smtClean="0"/>
              <a:t> </a:t>
            </a:r>
            <a:r>
              <a:rPr lang="en-US" sz="1800" dirty="0" err="1" smtClean="0"/>
              <a:t>dari</a:t>
            </a:r>
            <a:r>
              <a:rPr lang="en-US" sz="1800" dirty="0" smtClean="0"/>
              <a:t> </a:t>
            </a:r>
            <a:r>
              <a:rPr lang="en-US" sz="1800" dirty="0" err="1" smtClean="0"/>
              <a:t>sebelumnya</a:t>
            </a:r>
            <a:r>
              <a:rPr lang="en-US" sz="1800" dirty="0" smtClean="0"/>
              <a:t>.</a:t>
            </a:r>
            <a:endParaRPr lang="en-US" sz="1800" b="1" dirty="0" smtClean="0"/>
          </a:p>
          <a:p>
            <a:pPr marL="381000" indent="-381000" eaLnBrk="1" hangingPunct="1">
              <a:lnSpc>
                <a:spcPct val="80000"/>
              </a:lnSpc>
              <a:buFontTx/>
              <a:buAutoNum type="arabicPeriod"/>
            </a:pPr>
            <a:r>
              <a:rPr lang="en-US" sz="1800" b="1" dirty="0" smtClean="0"/>
              <a:t>Al </a:t>
            </a:r>
            <a:r>
              <a:rPr lang="en-US" sz="1800" b="1" dirty="0" err="1" smtClean="0"/>
              <a:t>Inshaf</a:t>
            </a:r>
            <a:r>
              <a:rPr lang="en-US" sz="1800" dirty="0" smtClean="0"/>
              <a:t> </a:t>
            </a:r>
            <a:r>
              <a:rPr lang="en-US" sz="1800" dirty="0" err="1" smtClean="0"/>
              <a:t>yaitu</a:t>
            </a:r>
            <a:r>
              <a:rPr lang="en-US" sz="1800" dirty="0" smtClean="0"/>
              <a:t> </a:t>
            </a:r>
            <a:r>
              <a:rPr lang="en-US" sz="1800" dirty="0" err="1" smtClean="0"/>
              <a:t>membantu</a:t>
            </a:r>
            <a:r>
              <a:rPr lang="en-US" sz="1800" dirty="0" smtClean="0"/>
              <a:t> </a:t>
            </a:r>
            <a:r>
              <a:rPr lang="en-US" sz="1800" dirty="0" err="1" smtClean="0"/>
              <a:t>pihak</a:t>
            </a:r>
            <a:r>
              <a:rPr lang="en-US" sz="1800" dirty="0" smtClean="0"/>
              <a:t> yang </a:t>
            </a:r>
            <a:r>
              <a:rPr lang="en-US" sz="1800" dirty="0" err="1" smtClean="0"/>
              <a:t>terzhalimi</a:t>
            </a:r>
            <a:r>
              <a:rPr lang="en-US" sz="1800" dirty="0" smtClean="0"/>
              <a:t> </a:t>
            </a:r>
            <a:r>
              <a:rPr lang="en-US" sz="1800" dirty="0" err="1" smtClean="0"/>
              <a:t>dan</a:t>
            </a:r>
            <a:r>
              <a:rPr lang="en-US" sz="1800" dirty="0" smtClean="0"/>
              <a:t> </a:t>
            </a:r>
            <a:r>
              <a:rPr lang="en-US" sz="1800" dirty="0" err="1" smtClean="0"/>
              <a:t>atau</a:t>
            </a:r>
            <a:r>
              <a:rPr lang="en-US" sz="1800" dirty="0" smtClean="0"/>
              <a:t> </a:t>
            </a:r>
            <a:r>
              <a:rPr lang="en-US" sz="1800" dirty="0" err="1" smtClean="0"/>
              <a:t>dirugikan</a:t>
            </a:r>
            <a:r>
              <a:rPr lang="en-US" sz="1800" dirty="0" smtClean="0"/>
              <a:t> </a:t>
            </a:r>
            <a:r>
              <a:rPr lang="en-US" sz="1800" dirty="0" err="1" smtClean="0"/>
              <a:t>untuk</a:t>
            </a:r>
            <a:r>
              <a:rPr lang="en-US" sz="1800" dirty="0" smtClean="0"/>
              <a:t> </a:t>
            </a:r>
            <a:r>
              <a:rPr lang="en-US" sz="1800" dirty="0" err="1" smtClean="0"/>
              <a:t>memperoleh</a:t>
            </a:r>
            <a:r>
              <a:rPr lang="en-US" sz="1800" dirty="0" smtClean="0"/>
              <a:t> </a:t>
            </a:r>
            <a:r>
              <a:rPr lang="en-US" sz="1800" dirty="0" err="1" smtClean="0"/>
              <a:t>haknya</a:t>
            </a:r>
            <a:r>
              <a:rPr lang="en-US" sz="1800" dirty="0" smtClean="0"/>
              <a:t> </a:t>
            </a:r>
            <a:r>
              <a:rPr lang="en-US" sz="1800" dirty="0" err="1" smtClean="0"/>
              <a:t>baik</a:t>
            </a:r>
            <a:r>
              <a:rPr lang="en-US" sz="1800" dirty="0" smtClean="0"/>
              <a:t> yang </a:t>
            </a:r>
            <a:r>
              <a:rPr lang="en-US" sz="1800" dirty="0" err="1" smtClean="0"/>
              <a:t>bersifat</a:t>
            </a:r>
            <a:r>
              <a:rPr lang="en-US" sz="1800" dirty="0" smtClean="0"/>
              <a:t> material </a:t>
            </a:r>
            <a:r>
              <a:rPr lang="en-US" sz="1800" dirty="0" err="1" smtClean="0"/>
              <a:t>maupun</a:t>
            </a:r>
            <a:r>
              <a:rPr lang="en-US" sz="1800" dirty="0" smtClean="0"/>
              <a:t> immaterial.</a:t>
            </a:r>
            <a:endParaRPr lang="en-US" sz="1800" b="1" dirty="0" smtClean="0"/>
          </a:p>
          <a:p>
            <a:pPr marL="381000" indent="-381000" eaLnBrk="1" hangingPunct="1">
              <a:lnSpc>
                <a:spcPct val="80000"/>
              </a:lnSpc>
              <a:buFontTx/>
              <a:buAutoNum type="arabicPeriod"/>
            </a:pPr>
            <a:r>
              <a:rPr lang="en-US" sz="1800" b="1" dirty="0" err="1" smtClean="0"/>
              <a:t>Az</a:t>
            </a:r>
            <a:r>
              <a:rPr lang="en-US" sz="1800" b="1" dirty="0" smtClean="0"/>
              <a:t> </a:t>
            </a:r>
            <a:r>
              <a:rPr lang="en-US" sz="1800" b="1" dirty="0" err="1" smtClean="0"/>
              <a:t>Zajru</a:t>
            </a:r>
            <a:r>
              <a:rPr lang="en-US" sz="1800" dirty="0" smtClean="0"/>
              <a:t> </a:t>
            </a:r>
            <a:r>
              <a:rPr lang="en-US" sz="1800" dirty="0" err="1" smtClean="0"/>
              <a:t>yaitu</a:t>
            </a:r>
            <a:r>
              <a:rPr lang="en-US" sz="1800" dirty="0" smtClean="0"/>
              <a:t> </a:t>
            </a:r>
            <a:r>
              <a:rPr lang="en-US" sz="1800" dirty="0" err="1" smtClean="0"/>
              <a:t>memberi</a:t>
            </a:r>
            <a:r>
              <a:rPr lang="en-US" sz="1800" dirty="0" smtClean="0"/>
              <a:t> </a:t>
            </a:r>
            <a:r>
              <a:rPr lang="en-US" sz="1800" dirty="0" err="1" smtClean="0"/>
              <a:t>pelajaran</a:t>
            </a:r>
            <a:r>
              <a:rPr lang="en-US" sz="1800" dirty="0" smtClean="0"/>
              <a:t> </a:t>
            </a:r>
            <a:r>
              <a:rPr lang="en-US" sz="1800" dirty="0" err="1" smtClean="0"/>
              <a:t>kepada</a:t>
            </a:r>
            <a:r>
              <a:rPr lang="en-US" sz="1800" dirty="0" smtClean="0"/>
              <a:t> </a:t>
            </a:r>
            <a:r>
              <a:rPr lang="en-US" sz="1800" dirty="0" err="1" smtClean="0"/>
              <a:t>tersalah</a:t>
            </a:r>
            <a:r>
              <a:rPr lang="en-US" sz="1800" dirty="0" smtClean="0"/>
              <a:t> </a:t>
            </a:r>
            <a:r>
              <a:rPr lang="en-US" sz="1800" dirty="0" err="1" smtClean="0"/>
              <a:t>sehingga</a:t>
            </a:r>
            <a:r>
              <a:rPr lang="en-US" sz="1800" dirty="0" smtClean="0"/>
              <a:t> </a:t>
            </a:r>
            <a:r>
              <a:rPr lang="en-US" sz="1800" dirty="0" err="1" smtClean="0"/>
              <a:t>tidak</a:t>
            </a:r>
            <a:r>
              <a:rPr lang="en-US" sz="1800" dirty="0" smtClean="0"/>
              <a:t> </a:t>
            </a:r>
            <a:r>
              <a:rPr lang="en-US" sz="1800" dirty="0" err="1" smtClean="0"/>
              <a:t>mengulangi</a:t>
            </a:r>
            <a:r>
              <a:rPr lang="en-US" sz="1800" dirty="0" smtClean="0"/>
              <a:t> </a:t>
            </a:r>
            <a:r>
              <a:rPr lang="en-US" sz="1800" dirty="0" err="1" smtClean="0"/>
              <a:t>kesalahannya</a:t>
            </a:r>
            <a:r>
              <a:rPr lang="en-US" sz="1800" dirty="0" smtClean="0"/>
              <a:t>.</a:t>
            </a:r>
            <a:endParaRPr lang="en-US" sz="1800" b="1" dirty="0" smtClean="0"/>
          </a:p>
          <a:p>
            <a:pPr marL="381000" indent="-381000" eaLnBrk="1" hangingPunct="1">
              <a:lnSpc>
                <a:spcPct val="80000"/>
              </a:lnSpc>
              <a:buFontTx/>
              <a:buAutoNum type="arabicPeriod"/>
            </a:pPr>
            <a:r>
              <a:rPr lang="en-US" sz="1800" b="1" dirty="0" err="1" smtClean="0"/>
              <a:t>Ar</a:t>
            </a:r>
            <a:r>
              <a:rPr lang="en-US" sz="1800" b="1" dirty="0" smtClean="0"/>
              <a:t> </a:t>
            </a:r>
            <a:r>
              <a:rPr lang="en-US" sz="1800" b="1" dirty="0" err="1" smtClean="0"/>
              <a:t>Rad'u</a:t>
            </a:r>
            <a:r>
              <a:rPr lang="en-US" sz="1800" dirty="0" smtClean="0"/>
              <a:t>, </a:t>
            </a:r>
            <a:r>
              <a:rPr lang="en-US" sz="1800" dirty="0" err="1" smtClean="0"/>
              <a:t>yaitu</a:t>
            </a:r>
            <a:r>
              <a:rPr lang="en-US" sz="1800" dirty="0" smtClean="0"/>
              <a:t> </a:t>
            </a:r>
            <a:r>
              <a:rPr lang="en-US" sz="1800" dirty="0" err="1" smtClean="0"/>
              <a:t>mencegah</a:t>
            </a:r>
            <a:r>
              <a:rPr lang="en-US" sz="1800" dirty="0" smtClean="0"/>
              <a:t> </a:t>
            </a:r>
            <a:r>
              <a:rPr lang="en-US" sz="1800" dirty="0" err="1" smtClean="0"/>
              <a:t>atau</a:t>
            </a:r>
            <a:r>
              <a:rPr lang="en-US" sz="1800" dirty="0" smtClean="0"/>
              <a:t> </a:t>
            </a:r>
            <a:r>
              <a:rPr lang="en-US" sz="1800" dirty="0" err="1" smtClean="0"/>
              <a:t>menangkal</a:t>
            </a:r>
            <a:r>
              <a:rPr lang="en-US" sz="1800" dirty="0" smtClean="0"/>
              <a:t> </a:t>
            </a:r>
            <a:r>
              <a:rPr lang="en-US" sz="1800" dirty="0" err="1" smtClean="0"/>
              <a:t>anggota</a:t>
            </a:r>
            <a:r>
              <a:rPr lang="en-US" sz="1800" dirty="0" smtClean="0"/>
              <a:t> yang lain agar </a:t>
            </a:r>
            <a:r>
              <a:rPr lang="en-US" sz="1800" dirty="0" err="1" smtClean="0"/>
              <a:t>tidak</a:t>
            </a:r>
            <a:r>
              <a:rPr lang="en-US" sz="1800" dirty="0" smtClean="0"/>
              <a:t> </a:t>
            </a:r>
            <a:r>
              <a:rPr lang="en-US" sz="1800" dirty="0" err="1" smtClean="0"/>
              <a:t>melakukan</a:t>
            </a:r>
            <a:r>
              <a:rPr lang="en-US" sz="1800" dirty="0" smtClean="0"/>
              <a:t> </a:t>
            </a:r>
            <a:r>
              <a:rPr lang="en-US" sz="1800" dirty="0" err="1" smtClean="0"/>
              <a:t>kesalahan</a:t>
            </a:r>
            <a:r>
              <a:rPr lang="en-US" sz="1800" dirty="0" smtClean="0"/>
              <a:t> yang </a:t>
            </a:r>
            <a:r>
              <a:rPr lang="en-US" sz="1800" dirty="0" err="1" smtClean="0"/>
              <a:t>telah</a:t>
            </a:r>
            <a:r>
              <a:rPr lang="en-US" sz="1800" dirty="0" smtClean="0"/>
              <a:t> </a:t>
            </a:r>
            <a:r>
              <a:rPr lang="en-US" sz="1800" dirty="0" err="1" smtClean="0"/>
              <a:t>diperbuat</a:t>
            </a:r>
            <a:r>
              <a:rPr lang="en-US" sz="1800" dirty="0" smtClean="0"/>
              <a:t> </a:t>
            </a:r>
            <a:r>
              <a:rPr lang="en-US" sz="1800" dirty="0" err="1" smtClean="0"/>
              <a:t>oleh</a:t>
            </a:r>
            <a:r>
              <a:rPr lang="en-US" sz="1800" dirty="0" smtClean="0"/>
              <a:t> </a:t>
            </a:r>
            <a:r>
              <a:rPr lang="en-US" sz="1800" dirty="0" err="1" smtClean="0"/>
              <a:t>tersalah</a:t>
            </a:r>
            <a:r>
              <a:rPr lang="en-US" sz="1800" dirty="0" smtClean="0"/>
              <a:t>.</a:t>
            </a:r>
            <a:endParaRPr lang="en-US" sz="1800" b="1" dirty="0" smtClean="0"/>
          </a:p>
          <a:p>
            <a:pPr marL="381000" indent="-381000" eaLnBrk="1" hangingPunct="1">
              <a:lnSpc>
                <a:spcPct val="80000"/>
              </a:lnSpc>
              <a:buFontTx/>
              <a:buAutoNum type="arabicPeriod"/>
            </a:pPr>
            <a:r>
              <a:rPr lang="en-US" sz="1800" b="1" dirty="0" smtClean="0"/>
              <a:t>Al </a:t>
            </a:r>
            <a:r>
              <a:rPr lang="en-US" sz="1800" b="1" dirty="0" err="1" smtClean="0"/>
              <a:t>Himayan</a:t>
            </a:r>
            <a:r>
              <a:rPr lang="en-US" sz="1800" dirty="0" smtClean="0"/>
              <a:t> </a:t>
            </a:r>
            <a:r>
              <a:rPr lang="en-US" sz="1800" dirty="0" err="1" smtClean="0"/>
              <a:t>yaitu</a:t>
            </a:r>
            <a:r>
              <a:rPr lang="en-US" sz="1800" dirty="0" smtClean="0"/>
              <a:t> </a:t>
            </a:r>
            <a:r>
              <a:rPr lang="en-US" sz="1800" dirty="0" err="1" smtClean="0"/>
              <a:t>melindungi</a:t>
            </a:r>
            <a:r>
              <a:rPr lang="en-US" sz="1800" dirty="0" smtClean="0"/>
              <a:t> </a:t>
            </a:r>
            <a:r>
              <a:rPr lang="en-US" sz="1800" dirty="0" err="1" smtClean="0"/>
              <a:t>organisasi</a:t>
            </a:r>
            <a:r>
              <a:rPr lang="en-US" sz="1800" dirty="0" smtClean="0"/>
              <a:t> </a:t>
            </a:r>
            <a:r>
              <a:rPr lang="en-US" sz="1800" dirty="0" err="1" smtClean="0"/>
              <a:t>dengan</a:t>
            </a:r>
            <a:r>
              <a:rPr lang="en-US" sz="1800" dirty="0" smtClean="0"/>
              <a:t> </a:t>
            </a:r>
            <a:r>
              <a:rPr lang="en-US" sz="1800" dirty="0" err="1" smtClean="0"/>
              <a:t>memperbaiki</a:t>
            </a:r>
            <a:r>
              <a:rPr lang="en-US" sz="1800" dirty="0" smtClean="0"/>
              <a:t> </a:t>
            </a:r>
            <a:r>
              <a:rPr lang="en-US" sz="1800" dirty="0" err="1" smtClean="0"/>
              <a:t>anggotanya</a:t>
            </a:r>
            <a:r>
              <a:rPr lang="en-US" sz="1800" dirty="0" smtClean="0"/>
              <a:t> yang </a:t>
            </a:r>
            <a:r>
              <a:rPr lang="en-US" sz="1800" dirty="0" err="1" smtClean="0"/>
              <a:t>berbuat</a:t>
            </a:r>
            <a:r>
              <a:rPr lang="en-US" sz="1800" dirty="0" smtClean="0"/>
              <a:t> </a:t>
            </a:r>
            <a:r>
              <a:rPr lang="en-US" sz="1800" dirty="0" err="1" smtClean="0"/>
              <a:t>kesalahan</a:t>
            </a:r>
            <a:r>
              <a:rPr lang="en-US" sz="1800" dirty="0" smtClean="0"/>
              <a:t> </a:t>
            </a:r>
            <a:r>
              <a:rPr lang="en-US" sz="1800" dirty="0" err="1" smtClean="0"/>
              <a:t>dan</a:t>
            </a:r>
            <a:r>
              <a:rPr lang="en-US" sz="1800" dirty="0" smtClean="0"/>
              <a:t> </a:t>
            </a:r>
            <a:r>
              <a:rPr lang="en-US" sz="1800" dirty="0" err="1" smtClean="0"/>
              <a:t>menghindarkan</a:t>
            </a:r>
            <a:r>
              <a:rPr lang="en-US" sz="1800" dirty="0" smtClean="0"/>
              <a:t> </a:t>
            </a:r>
            <a:r>
              <a:rPr lang="en-US" sz="1800" dirty="0" err="1" smtClean="0"/>
              <a:t>organisasi</a:t>
            </a:r>
            <a:r>
              <a:rPr lang="en-US" sz="1800" dirty="0" smtClean="0"/>
              <a:t> </a:t>
            </a:r>
            <a:r>
              <a:rPr lang="en-US" sz="1800" dirty="0" err="1" smtClean="0"/>
              <a:t>dari</a:t>
            </a:r>
            <a:r>
              <a:rPr lang="en-US" sz="1800" dirty="0" smtClean="0"/>
              <a:t> </a:t>
            </a:r>
            <a:r>
              <a:rPr lang="en-US" sz="1800" dirty="0" err="1" smtClean="0"/>
              <a:t>dampak</a:t>
            </a:r>
            <a:r>
              <a:rPr lang="en-US" sz="1800" dirty="0" smtClean="0"/>
              <a:t> </a:t>
            </a:r>
            <a:r>
              <a:rPr lang="en-US" sz="1800" dirty="0" err="1" smtClean="0"/>
              <a:t>negatif</a:t>
            </a:r>
            <a:r>
              <a:rPr lang="en-US" sz="1800" dirty="0" smtClean="0"/>
              <a:t> yang </a:t>
            </a:r>
            <a:r>
              <a:rPr lang="en-US" sz="1800" dirty="0" err="1" smtClean="0"/>
              <a:t>mungkin</a:t>
            </a:r>
            <a:r>
              <a:rPr lang="en-US" sz="1800" dirty="0" smtClean="0"/>
              <a:t> </a:t>
            </a:r>
            <a:r>
              <a:rPr lang="en-US" sz="1800" dirty="0" err="1" smtClean="0"/>
              <a:t>timbul</a:t>
            </a:r>
            <a:r>
              <a:rPr lang="en-US" sz="1800" dirty="0" smtClean="0"/>
              <a:t> </a:t>
            </a:r>
            <a:r>
              <a:rPr lang="en-US" sz="1800" dirty="0" err="1" smtClean="0"/>
              <a:t>akibat</a:t>
            </a:r>
            <a:r>
              <a:rPr lang="en-US" sz="1800" dirty="0" smtClean="0"/>
              <a:t> </a:t>
            </a:r>
            <a:r>
              <a:rPr lang="en-US" sz="1800" dirty="0" err="1" smtClean="0"/>
              <a:t>kesalahan</a:t>
            </a:r>
            <a:r>
              <a:rPr lang="en-US" sz="1800" dirty="0" smtClean="0"/>
              <a:t> </a:t>
            </a:r>
            <a:r>
              <a:rPr lang="en-US" sz="1800" dirty="0" err="1" smtClean="0"/>
              <a:t>tersebut</a:t>
            </a:r>
            <a:r>
              <a:rPr lang="en-US" sz="1800" dirty="0" smtClean="0"/>
              <a:t>.</a:t>
            </a:r>
            <a:endParaRPr lang="en-US" sz="1800" b="1" dirty="0" smtClean="0"/>
          </a:p>
          <a:p>
            <a:pPr marL="381000" indent="-381000" eaLnBrk="1" hangingPunct="1">
              <a:lnSpc>
                <a:spcPct val="80000"/>
              </a:lnSpc>
              <a:buFontTx/>
              <a:buAutoNum type="arabicPeriod"/>
            </a:pPr>
            <a:r>
              <a:rPr lang="en-US" sz="1800" b="1" dirty="0" smtClean="0"/>
              <a:t>Al </a:t>
            </a:r>
            <a:r>
              <a:rPr lang="en-US" sz="1800" b="1" dirty="0" err="1" smtClean="0"/>
              <a:t>Jabru</a:t>
            </a:r>
            <a:r>
              <a:rPr lang="en-US" sz="1800" dirty="0" smtClean="0"/>
              <a:t> </a:t>
            </a:r>
            <a:r>
              <a:rPr lang="en-US" sz="1800" dirty="0" err="1" smtClean="0"/>
              <a:t>yaitu</a:t>
            </a:r>
            <a:r>
              <a:rPr lang="en-US" sz="1800" dirty="0" smtClean="0"/>
              <a:t> </a:t>
            </a:r>
            <a:r>
              <a:rPr lang="en-US" sz="1800" dirty="0" err="1" smtClean="0"/>
              <a:t>membantu</a:t>
            </a:r>
            <a:r>
              <a:rPr lang="en-US" sz="1800" dirty="0" smtClean="0"/>
              <a:t> </a:t>
            </a:r>
            <a:r>
              <a:rPr lang="en-US" sz="1800" dirty="0" err="1" smtClean="0"/>
              <a:t>si</a:t>
            </a:r>
            <a:r>
              <a:rPr lang="en-US" sz="1800" dirty="0" smtClean="0"/>
              <a:t> </a:t>
            </a:r>
            <a:r>
              <a:rPr lang="en-US" sz="1800" dirty="0" err="1" smtClean="0"/>
              <a:t>pelaku</a:t>
            </a:r>
            <a:r>
              <a:rPr lang="en-US" sz="1800" dirty="0" smtClean="0"/>
              <a:t> </a:t>
            </a:r>
            <a:r>
              <a:rPr lang="en-US" sz="1800" dirty="0" err="1" smtClean="0"/>
              <a:t>untuk</a:t>
            </a:r>
            <a:r>
              <a:rPr lang="en-US" sz="1800" dirty="0" smtClean="0"/>
              <a:t> </a:t>
            </a:r>
            <a:r>
              <a:rPr lang="en-US" sz="1800" dirty="0" err="1" smtClean="0"/>
              <a:t>mendapatkan</a:t>
            </a:r>
            <a:r>
              <a:rPr lang="en-US" sz="1800" dirty="0" smtClean="0"/>
              <a:t> </a:t>
            </a:r>
            <a:r>
              <a:rPr lang="en-US" sz="1800" dirty="0" err="1" smtClean="0"/>
              <a:t>ampunan</a:t>
            </a:r>
            <a:r>
              <a:rPr lang="en-US" sz="1800" dirty="0" smtClean="0"/>
              <a:t> Allah </a:t>
            </a:r>
            <a:r>
              <a:rPr lang="en-US" sz="1800" dirty="0" err="1" smtClean="0"/>
              <a:t>atas</a:t>
            </a:r>
            <a:r>
              <a:rPr lang="en-US" sz="1800" dirty="0" smtClean="0"/>
              <a:t> </a:t>
            </a:r>
            <a:r>
              <a:rPr lang="en-US" sz="1800" dirty="0" err="1" smtClean="0"/>
              <a:t>dosa</a:t>
            </a:r>
            <a:r>
              <a:rPr lang="en-US" sz="1800" dirty="0" smtClean="0"/>
              <a:t> yang </a:t>
            </a:r>
            <a:r>
              <a:rPr lang="en-US" sz="1800" dirty="0" err="1" smtClean="0"/>
              <a:t>diperbuatnya</a:t>
            </a:r>
            <a:r>
              <a:rPr lang="en-US" sz="1800"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400" smtClean="0"/>
              <a:t>Jenis Pelanggaran</a:t>
            </a:r>
          </a:p>
        </p:txBody>
      </p:sp>
      <p:sp>
        <p:nvSpPr>
          <p:cNvPr id="27651" name="Rectangle 3"/>
          <p:cNvSpPr>
            <a:spLocks noGrp="1" noChangeArrowheads="1"/>
          </p:cNvSpPr>
          <p:nvPr>
            <p:ph idx="1"/>
          </p:nvPr>
        </p:nvSpPr>
        <p:spPr/>
        <p:txBody>
          <a:bodyPr/>
          <a:lstStyle/>
          <a:p>
            <a:pPr marL="381000" indent="-381000" eaLnBrk="1" hangingPunct="1"/>
            <a:r>
              <a:rPr lang="en-US" sz="2400" b="1" smtClean="0"/>
              <a:t>Pelanggaran Syar'i </a:t>
            </a:r>
          </a:p>
          <a:p>
            <a:pPr marL="381000" indent="-381000" eaLnBrk="1" hangingPunct="1">
              <a:buFontTx/>
              <a:buNone/>
            </a:pPr>
            <a:r>
              <a:rPr lang="en-US" sz="2400" smtClean="0"/>
              <a:t>	adalah perbuatan dalam bentuk melakukan sesuatu yang dilarang oleh syariah Islam atau tidak melakukan sesuatu yang diperintahkan oleh syari’ah Islam.</a:t>
            </a:r>
            <a:endParaRPr lang="en-US" sz="2400" b="1" smtClean="0"/>
          </a:p>
          <a:p>
            <a:pPr marL="381000" indent="-381000" eaLnBrk="1" hangingPunct="1"/>
            <a:r>
              <a:rPr lang="en-US" sz="2400" b="1" smtClean="0"/>
              <a:t>Pelanggaran Organisasi</a:t>
            </a:r>
            <a:r>
              <a:rPr lang="en-US" sz="2400" smtClean="0"/>
              <a:t> </a:t>
            </a:r>
          </a:p>
          <a:p>
            <a:pPr marL="381000" indent="-381000" eaLnBrk="1" hangingPunct="1">
              <a:buFontTx/>
              <a:buNone/>
            </a:pPr>
            <a:r>
              <a:rPr lang="en-US" sz="2400" smtClean="0"/>
              <a:t>	adalah perbuatan anggota yang tidak mentaati AD, ART dan atau aturan organisasi Partai Keadilan lainnya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smtClean="0"/>
              <a:t>Jenis Pelanggaran Syar’i</a:t>
            </a:r>
          </a:p>
        </p:txBody>
      </p:sp>
      <p:sp>
        <p:nvSpPr>
          <p:cNvPr id="28675" name="Rectangle 3"/>
          <p:cNvSpPr>
            <a:spLocks noGrp="1" noChangeArrowheads="1"/>
          </p:cNvSpPr>
          <p:nvPr>
            <p:ph idx="1"/>
          </p:nvPr>
        </p:nvSpPr>
        <p:spPr/>
        <p:txBody>
          <a:bodyPr/>
          <a:lstStyle/>
          <a:p>
            <a:pPr marL="381000" indent="-381000" eaLnBrk="1" hangingPunct="1"/>
            <a:r>
              <a:rPr lang="en-US" sz="2800" smtClean="0"/>
              <a:t>Pelanggaran syar'i ringan;</a:t>
            </a:r>
          </a:p>
          <a:p>
            <a:pPr marL="381000" indent="-381000" eaLnBrk="1" hangingPunct="1"/>
            <a:r>
              <a:rPr lang="en-US" sz="2800" smtClean="0"/>
              <a:t>Pelanggaran syar'i sedang;</a:t>
            </a:r>
          </a:p>
          <a:p>
            <a:pPr marL="381000" indent="-381000" eaLnBrk="1" hangingPunct="1"/>
            <a:r>
              <a:rPr lang="en-US" sz="2800" smtClean="0"/>
              <a:t>Pelanggaran syar'i berat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600" smtClean="0"/>
              <a:t>Pelanggaran Syar'i Ringan</a:t>
            </a:r>
          </a:p>
        </p:txBody>
      </p:sp>
      <p:sp>
        <p:nvSpPr>
          <p:cNvPr id="29699" name="Rectangle 3"/>
          <p:cNvSpPr>
            <a:spLocks noGrp="1" noChangeArrowheads="1"/>
          </p:cNvSpPr>
          <p:nvPr>
            <p:ph idx="1"/>
          </p:nvPr>
        </p:nvSpPr>
        <p:spPr/>
        <p:txBody>
          <a:bodyPr/>
          <a:lstStyle/>
          <a:p>
            <a:pPr marL="381000" indent="-381000" eaLnBrk="1" hangingPunct="1">
              <a:buFontTx/>
              <a:buAutoNum type="arabicPeriod"/>
            </a:pPr>
            <a:r>
              <a:rPr lang="en-US" sz="2400" smtClean="0"/>
              <a:t>Pelanggaran syar'i ringan adalah melakukan perbuatan yang merusak </a:t>
            </a:r>
            <a:r>
              <a:rPr lang="en-US" sz="2400" i="1" smtClean="0"/>
              <a:t>muruah</a:t>
            </a:r>
            <a:r>
              <a:rPr lang="en-US" sz="2400" smtClean="0"/>
              <a:t> dan atau melakukan perbuatan yang tidak seyogyanya (</a:t>
            </a:r>
            <a:r>
              <a:rPr lang="en-US" sz="2400" i="1" smtClean="0"/>
              <a:t>khilaful aula</a:t>
            </a:r>
            <a:r>
              <a:rPr lang="en-US" sz="2400" smtClean="0"/>
              <a:t>).</a:t>
            </a:r>
          </a:p>
          <a:p>
            <a:pPr marL="381000" indent="-381000" eaLnBrk="1" hangingPunct="1">
              <a:buFontTx/>
              <a:buAutoNum type="arabicPeriod"/>
            </a:pPr>
            <a:r>
              <a:rPr lang="en-US" sz="2400" smtClean="0"/>
              <a:t>Setiap anggota yang melakukan pelanggaran syar'i ringan diancam dengan sanksi ringan.</a:t>
            </a:r>
          </a:p>
          <a:p>
            <a:pPr marL="381000" indent="-381000" eaLnBrk="1" hangingPunct="1">
              <a:buFontTx/>
              <a:buAutoNum type="arabicPeriod"/>
            </a:pPr>
            <a:r>
              <a:rPr lang="en-US" sz="2400" smtClean="0"/>
              <a:t>Sanksi sebagaimana dimaksud dalam ayat (2) dapat ditambah tindakan.</a:t>
            </a:r>
          </a:p>
          <a:p>
            <a:pPr marL="381000" indent="-381000" eaLnBrk="1" hangingPunct="1"/>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en-US" sz="3600" smtClean="0"/>
              <a:t>Pelanggaran Syar'i Sedang</a:t>
            </a:r>
          </a:p>
        </p:txBody>
      </p:sp>
      <p:sp>
        <p:nvSpPr>
          <p:cNvPr id="30723" name="Rectangle 3"/>
          <p:cNvSpPr>
            <a:spLocks noGrp="1" noChangeArrowheads="1"/>
          </p:cNvSpPr>
          <p:nvPr>
            <p:ph idx="1"/>
          </p:nvPr>
        </p:nvSpPr>
        <p:spPr>
          <a:xfrm>
            <a:off x="381000" y="1219200"/>
            <a:ext cx="8458200" cy="5638800"/>
          </a:xfrm>
        </p:spPr>
        <p:txBody>
          <a:bodyPr/>
          <a:lstStyle/>
          <a:p>
            <a:pPr marL="381000" indent="-381000" eaLnBrk="1" hangingPunct="1">
              <a:buFontTx/>
              <a:buAutoNum type="arabicPeriod"/>
            </a:pPr>
            <a:r>
              <a:rPr lang="en-US" sz="1800" smtClean="0"/>
              <a:t>Pelanggaran syar'i sedang adalah pelanggaran syar'i yang tidak tergolong dosa besar, tidak tergolong tindak pidana </a:t>
            </a:r>
            <a:r>
              <a:rPr lang="en-US" sz="1800" i="1" smtClean="0"/>
              <a:t>hudud</a:t>
            </a:r>
            <a:r>
              <a:rPr lang="en-US" sz="1800" smtClean="0"/>
              <a:t> ataupun </a:t>
            </a:r>
            <a:r>
              <a:rPr lang="en-US" sz="1800" i="1" smtClean="0"/>
              <a:t>qishash.</a:t>
            </a:r>
            <a:r>
              <a:rPr lang="en-US" sz="1800" b="1" i="1" smtClean="0">
                <a:hlinkClick r:id="" action="ppaction://noaction"/>
              </a:rPr>
              <a:t>[1]</a:t>
            </a:r>
            <a:endParaRPr lang="en-US" sz="1800" smtClean="0"/>
          </a:p>
          <a:p>
            <a:pPr marL="381000" indent="-381000" eaLnBrk="1" hangingPunct="1">
              <a:buFontTx/>
              <a:buAutoNum type="arabicPeriod"/>
            </a:pPr>
            <a:r>
              <a:rPr lang="en-US" sz="1800" smtClean="0"/>
              <a:t>Termasuk pelanggaran syar’i sedang adalah:</a:t>
            </a:r>
          </a:p>
          <a:p>
            <a:pPr marL="800100" lvl="1" indent="-342900" eaLnBrk="1" hangingPunct="1">
              <a:buFontTx/>
              <a:buAutoNum type="alphaLcPeriod"/>
            </a:pPr>
            <a:r>
              <a:rPr lang="en-US" sz="1600" smtClean="0"/>
              <a:t>Bid’ah yang tidak mengakibatkan kekufuran</a:t>
            </a:r>
          </a:p>
          <a:p>
            <a:pPr marL="800100" lvl="1" indent="-342900" eaLnBrk="1" hangingPunct="1">
              <a:buFontTx/>
              <a:buAutoNum type="alphaLcPeriod"/>
            </a:pPr>
            <a:r>
              <a:rPr lang="en-US" sz="1600" smtClean="0"/>
              <a:t>Tidak menegakkan sholat berjama’ah</a:t>
            </a:r>
            <a:r>
              <a:rPr lang="en-US" sz="1600" smtClean="0">
                <a:hlinkClick r:id="" action="ppaction://noaction"/>
              </a:rPr>
              <a:t>[2]</a:t>
            </a:r>
            <a:endParaRPr lang="en-US" sz="1600" i="1" smtClean="0"/>
          </a:p>
          <a:p>
            <a:pPr marL="800100" lvl="1" indent="-342900" eaLnBrk="1" hangingPunct="1">
              <a:buFontTx/>
              <a:buAutoNum type="alphaLcPeriod"/>
            </a:pPr>
            <a:r>
              <a:rPr lang="en-US" sz="1600" i="1" smtClean="0"/>
              <a:t>Khalwah</a:t>
            </a:r>
            <a:r>
              <a:rPr lang="en-US" sz="1600" b="1" i="1" smtClean="0">
                <a:hlinkClick r:id="" action="ppaction://noaction"/>
              </a:rPr>
              <a:t>[3]</a:t>
            </a:r>
            <a:endParaRPr lang="en-US" sz="1600" smtClean="0"/>
          </a:p>
          <a:p>
            <a:pPr marL="800100" lvl="1" indent="-342900" eaLnBrk="1" hangingPunct="1">
              <a:buFontTx/>
              <a:buAutoNum type="alphaLcPeriod"/>
            </a:pPr>
            <a:r>
              <a:rPr lang="en-US" sz="1600" smtClean="0"/>
              <a:t>Tidak hati-hati bergaul dengan yang bukan mahram dan bukan istri atau suami</a:t>
            </a:r>
          </a:p>
          <a:p>
            <a:pPr marL="800100" lvl="1" indent="-342900" eaLnBrk="1" hangingPunct="1">
              <a:buFontTx/>
              <a:buAutoNum type="alphaLcPeriod"/>
            </a:pPr>
            <a:r>
              <a:rPr lang="en-US" sz="1600" smtClean="0"/>
              <a:t>Menghina orang lain</a:t>
            </a:r>
          </a:p>
          <a:p>
            <a:pPr marL="800100" lvl="1" indent="-342900" eaLnBrk="1" hangingPunct="1">
              <a:buFontTx/>
              <a:buAutoNum type="alphaLcPeriod"/>
            </a:pPr>
            <a:r>
              <a:rPr lang="en-US" sz="1600" smtClean="0"/>
              <a:t>Mencemarkan nama baik orang lain</a:t>
            </a:r>
          </a:p>
          <a:p>
            <a:pPr marL="800100" lvl="1" indent="-342900" eaLnBrk="1" hangingPunct="1">
              <a:buFontTx/>
              <a:buAutoNum type="alphaLcPeriod"/>
            </a:pPr>
            <a:r>
              <a:rPr lang="en-US" sz="1600" smtClean="0"/>
              <a:t>Meng-</a:t>
            </a:r>
            <a:r>
              <a:rPr lang="en-US" sz="1600" i="1" smtClean="0"/>
              <a:t>gibah</a:t>
            </a:r>
            <a:r>
              <a:rPr lang="en-US" sz="1600" smtClean="0"/>
              <a:t> orang yang tidak halal kehormatannya</a:t>
            </a:r>
            <a:r>
              <a:rPr lang="en-US" sz="1600" smtClean="0">
                <a:hlinkClick r:id="" action="ppaction://noaction"/>
              </a:rPr>
              <a:t>[4]</a:t>
            </a:r>
            <a:endParaRPr lang="en-US" sz="1600" smtClean="0"/>
          </a:p>
          <a:p>
            <a:pPr marL="800100" lvl="1" indent="-342900" eaLnBrk="1" hangingPunct="1">
              <a:buFontTx/>
              <a:buAutoNum type="alphaLcPeriod"/>
            </a:pPr>
            <a:r>
              <a:rPr lang="en-US" sz="1600" smtClean="0"/>
              <a:t>Mengancam atau menteror orang lain</a:t>
            </a:r>
          </a:p>
          <a:p>
            <a:pPr marL="800100" lvl="1" indent="-342900" eaLnBrk="1" hangingPunct="1">
              <a:buFontTx/>
              <a:buAutoNum type="alphaLcPeriod"/>
            </a:pPr>
            <a:r>
              <a:rPr lang="en-US" sz="1600" smtClean="0"/>
              <a:t>Mengabaikan hak orang tua, isteri, anak dan atau keluarga lainnya.</a:t>
            </a:r>
          </a:p>
          <a:p>
            <a:pPr marL="800100" lvl="1" indent="-342900" eaLnBrk="1" hangingPunct="1">
              <a:buFontTx/>
              <a:buAutoNum type="alphaLcPeriod"/>
            </a:pPr>
            <a:r>
              <a:rPr lang="en-US" sz="1600" smtClean="0"/>
              <a:t>	Meremehkan kewajiban yang berkenaan dengan harta (</a:t>
            </a:r>
            <a:r>
              <a:rPr lang="en-US" sz="1600" i="1" smtClean="0"/>
              <a:t>dzimmah maliah</a:t>
            </a:r>
            <a:r>
              <a:rPr lang="en-US" sz="1600" smtClean="0"/>
              <a:t>),</a:t>
            </a:r>
          </a:p>
          <a:p>
            <a:pPr marL="800100" lvl="1" indent="-342900" eaLnBrk="1" hangingPunct="1">
              <a:buFontTx/>
              <a:buAutoNum type="alphaLcPeriod"/>
            </a:pPr>
            <a:r>
              <a:rPr lang="en-US" sz="1600" smtClean="0"/>
              <a:t>	Mengingkari janji tanpa </a:t>
            </a:r>
            <a:r>
              <a:rPr lang="en-US" sz="1600" i="1" smtClean="0"/>
              <a:t>udzur syar'i.</a:t>
            </a:r>
            <a:endParaRPr lang="en-US" sz="1600" smtClean="0"/>
          </a:p>
          <a:p>
            <a:pPr marL="381000" indent="-381000" eaLnBrk="1" hangingPunct="1">
              <a:buFontTx/>
              <a:buAutoNum type="arabicPeriod"/>
            </a:pPr>
            <a:r>
              <a:rPr lang="en-US" sz="1800" smtClean="0"/>
              <a:t>Setiap anggota yang dengan sengaja melakukan pelanggaran syar'i sedang diancam dengan sanksi sedang.</a:t>
            </a:r>
          </a:p>
          <a:p>
            <a:pPr marL="381000" indent="-381000" eaLnBrk="1" hangingPunct="1">
              <a:buFontTx/>
              <a:buAutoNum type="arabicPeriod"/>
            </a:pPr>
            <a:r>
              <a:rPr lang="en-US" sz="1800" smtClean="0"/>
              <a:t>Sanksi sebagaimana dimaksud dalam ayat (3) dapat ditambah tindakan.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600" smtClean="0"/>
              <a:t>Pelanggaran Syar'i Berat</a:t>
            </a:r>
          </a:p>
        </p:txBody>
      </p:sp>
      <p:sp>
        <p:nvSpPr>
          <p:cNvPr id="31747" name="Rectangle 3"/>
          <p:cNvSpPr>
            <a:spLocks noGrp="1" noChangeArrowheads="1"/>
          </p:cNvSpPr>
          <p:nvPr>
            <p:ph idx="1"/>
          </p:nvPr>
        </p:nvSpPr>
        <p:spPr/>
        <p:txBody>
          <a:bodyPr/>
          <a:lstStyle/>
          <a:p>
            <a:pPr marL="381000" indent="-381000" eaLnBrk="1" hangingPunct="1">
              <a:buFontTx/>
              <a:buAutoNum type="arabicPeriod"/>
            </a:pPr>
            <a:r>
              <a:rPr lang="en-US" sz="2400" smtClean="0"/>
              <a:t>Pelanggaran syar'i berat adalah melakukan suatu larangan syar'i yang pelakunya dapat dijatuhi salah satu dari hukuman hudud atau qishash, dan perbuatan lainnya yang (tidak diperselisihkan lagi) merupakan dosa besar.</a:t>
            </a:r>
          </a:p>
          <a:p>
            <a:pPr marL="381000" indent="-381000" eaLnBrk="1" hangingPunct="1">
              <a:buFontTx/>
              <a:buAutoNum type="arabicPeriod"/>
            </a:pPr>
            <a:r>
              <a:rPr lang="en-US" sz="2400" smtClean="0"/>
              <a:t>Setiap anggota yang dengan sengaja melakukan pelanggaran syar'i berat dapat dijatuhi salah satu sanksi berat.</a:t>
            </a:r>
          </a:p>
          <a:p>
            <a:pPr marL="381000" indent="-381000" eaLnBrk="1" hangingPunct="1">
              <a:buFontTx/>
              <a:buAutoNum type="arabicPeriod"/>
            </a:pPr>
            <a:r>
              <a:rPr lang="en-US" sz="2400" smtClean="0"/>
              <a:t>Sanksi sebagaimana dimaksud pada ayat (2) dapat ditambah tindakan.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smtClean="0"/>
              <a:t>Tajdid Ma’ani Arkanil Bai’ah</a:t>
            </a:r>
          </a:p>
        </p:txBody>
      </p:sp>
      <p:sp>
        <p:nvSpPr>
          <p:cNvPr id="7171" name="Rectangle 3"/>
          <p:cNvSpPr>
            <a:spLocks noGrp="1" noChangeArrowheads="1"/>
          </p:cNvSpPr>
          <p:nvPr>
            <p:ph idx="1"/>
          </p:nvPr>
        </p:nvSpPr>
        <p:spPr/>
        <p:txBody>
          <a:bodyPr/>
          <a:lstStyle/>
          <a:p>
            <a:pPr eaLnBrk="1" hangingPunct="1"/>
            <a:r>
              <a:rPr lang="en-US" sz="2400" dirty="0" err="1" smtClean="0"/>
              <a:t>Sejarah</a:t>
            </a:r>
            <a:r>
              <a:rPr lang="en-US" sz="2400" dirty="0" smtClean="0"/>
              <a:t> </a:t>
            </a:r>
            <a:r>
              <a:rPr lang="en-US" sz="2400" dirty="0" err="1" smtClean="0"/>
              <a:t>Baiah</a:t>
            </a:r>
            <a:endParaRPr lang="en-US" sz="2400" dirty="0" smtClean="0"/>
          </a:p>
          <a:p>
            <a:pPr eaLnBrk="1" hangingPunct="1"/>
            <a:r>
              <a:rPr lang="en-US" sz="2400" dirty="0" err="1" smtClean="0"/>
              <a:t>Kedudukan</a:t>
            </a:r>
            <a:r>
              <a:rPr lang="en-US" sz="2400" dirty="0" smtClean="0"/>
              <a:t> </a:t>
            </a:r>
            <a:r>
              <a:rPr lang="en-US" sz="2400" dirty="0" err="1" smtClean="0"/>
              <a:t>Baiah</a:t>
            </a:r>
            <a:endParaRPr lang="en-US" sz="2400" dirty="0" smtClean="0"/>
          </a:p>
          <a:p>
            <a:pPr eaLnBrk="1" hangingPunct="1"/>
            <a:r>
              <a:rPr lang="en-US" sz="2400" dirty="0" err="1" smtClean="0"/>
              <a:t>Syahadatain</a:t>
            </a:r>
            <a:r>
              <a:rPr lang="en-US" sz="2400" dirty="0" smtClean="0"/>
              <a:t> </a:t>
            </a:r>
            <a:r>
              <a:rPr lang="en-US" sz="2400" dirty="0" err="1" smtClean="0"/>
              <a:t>adalah</a:t>
            </a:r>
            <a:r>
              <a:rPr lang="en-US" sz="2400" dirty="0" smtClean="0"/>
              <a:t> </a:t>
            </a:r>
            <a:r>
              <a:rPr lang="en-US" sz="2400" dirty="0" err="1" smtClean="0"/>
              <a:t>Baiah</a:t>
            </a:r>
            <a:endParaRPr lang="en-US" sz="2400" dirty="0" smtClean="0"/>
          </a:p>
          <a:p>
            <a:pPr eaLnBrk="1" hangingPunct="1"/>
            <a:r>
              <a:rPr lang="en-US" sz="2400" dirty="0" err="1" smtClean="0"/>
              <a:t>Sikap</a:t>
            </a:r>
            <a:r>
              <a:rPr lang="en-US" sz="2400" dirty="0" smtClean="0"/>
              <a:t> </a:t>
            </a:r>
            <a:r>
              <a:rPr lang="en-US" sz="2400" dirty="0" err="1" smtClean="0"/>
              <a:t>Umat</a:t>
            </a:r>
            <a:r>
              <a:rPr lang="en-US" sz="2400" dirty="0" smtClean="0"/>
              <a:t> Islam </a:t>
            </a:r>
            <a:r>
              <a:rPr lang="en-US" sz="2400" dirty="0" err="1" smtClean="0"/>
              <a:t>Terhadap</a:t>
            </a:r>
            <a:r>
              <a:rPr lang="en-US" sz="2400" dirty="0" smtClean="0"/>
              <a:t> </a:t>
            </a:r>
            <a:r>
              <a:rPr lang="en-US" sz="2400" dirty="0" err="1" smtClean="0"/>
              <a:t>Baiah</a:t>
            </a:r>
            <a:endParaRPr lang="en-US" sz="2400" dirty="0" smtClean="0"/>
          </a:p>
          <a:p>
            <a:pPr eaLnBrk="1" hangingPunct="1"/>
            <a:r>
              <a:rPr lang="en-US" sz="2400" dirty="0" err="1" smtClean="0"/>
              <a:t>Contoh</a:t>
            </a:r>
            <a:r>
              <a:rPr lang="en-US" sz="2400" dirty="0" smtClean="0"/>
              <a:t> </a:t>
            </a:r>
            <a:r>
              <a:rPr lang="en-US" sz="2400" dirty="0" err="1" smtClean="0"/>
              <a:t>Ikhwah</a:t>
            </a:r>
            <a:r>
              <a:rPr lang="en-US" sz="2400" dirty="0" smtClean="0"/>
              <a:t> yang </a:t>
            </a:r>
            <a:r>
              <a:rPr lang="en-US" sz="2400" dirty="0" err="1" smtClean="0"/>
              <a:t>Komitmen</a:t>
            </a:r>
            <a:r>
              <a:rPr lang="en-US" sz="2400" dirty="0" smtClean="0"/>
              <a:t> </a:t>
            </a:r>
            <a:r>
              <a:rPr lang="en-US" sz="2400" dirty="0" err="1" smtClean="0"/>
              <a:t>Terhadap</a:t>
            </a:r>
            <a:r>
              <a:rPr lang="en-US" sz="2400" dirty="0" smtClean="0"/>
              <a:t> </a:t>
            </a:r>
            <a:r>
              <a:rPr lang="en-US" sz="2400" dirty="0" err="1" smtClean="0"/>
              <a:t>Baiah</a:t>
            </a:r>
            <a:endParaRPr lang="en-US" sz="2400" dirty="0" smtClean="0"/>
          </a:p>
          <a:p>
            <a:pPr eaLnBrk="1" hangingPunct="1"/>
            <a:r>
              <a:rPr lang="en-US" sz="2400" dirty="0" err="1" smtClean="0"/>
              <a:t>Baiah</a:t>
            </a:r>
            <a:r>
              <a:rPr lang="en-US" sz="2400" dirty="0" smtClean="0"/>
              <a:t> </a:t>
            </a:r>
            <a:r>
              <a:rPr lang="en-US" sz="2400" dirty="0" err="1" smtClean="0"/>
              <a:t>dan</a:t>
            </a:r>
            <a:r>
              <a:rPr lang="en-US" sz="2400" dirty="0" smtClean="0"/>
              <a:t> </a:t>
            </a:r>
            <a:r>
              <a:rPr lang="en-US" sz="2400" dirty="0" err="1" smtClean="0"/>
              <a:t>Uqubat</a:t>
            </a:r>
            <a:endParaRPr lang="en-US" sz="2400" dirty="0" smtClean="0"/>
          </a:p>
          <a:p>
            <a:pPr eaLnBrk="1" hangingPunct="1"/>
            <a:r>
              <a:rPr lang="en-US" sz="2400" dirty="0" smtClean="0"/>
              <a:t>10 </a:t>
            </a:r>
            <a:r>
              <a:rPr lang="en-US" sz="2400" dirty="0" err="1" smtClean="0"/>
              <a:t>Rukun</a:t>
            </a:r>
            <a:r>
              <a:rPr lang="en-US" sz="2400" dirty="0" smtClean="0"/>
              <a:t> </a:t>
            </a:r>
            <a:r>
              <a:rPr lang="en-US" sz="2400" dirty="0" err="1" smtClean="0"/>
              <a:t>Baiat</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717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717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717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717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171">
                                            <p:txEl>
                                              <p:pRg st="1" end="1"/>
                                            </p:txEl>
                                          </p:spTgt>
                                        </p:tgtEl>
                                        <p:attrNameLst>
                                          <p:attrName>style.visibility</p:attrName>
                                        </p:attrNameLst>
                                      </p:cBhvr>
                                      <p:to>
                                        <p:strVal val="visible"/>
                                      </p:to>
                                    </p:set>
                                    <p:anim calcmode="lin" valueType="num">
                                      <p:cBhvr>
                                        <p:cTn id="16" dur="500" fill="hold"/>
                                        <p:tgtEl>
                                          <p:spTgt spid="7171">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7171">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7171">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7171">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 calcmode="lin" valueType="num">
                                      <p:cBhvr>
                                        <p:cTn id="25" dur="500" fill="hold"/>
                                        <p:tgtEl>
                                          <p:spTgt spid="7171">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171">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171">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171">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17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7171">
                                            <p:txEl>
                                              <p:pRg st="3" end="3"/>
                                            </p:txEl>
                                          </p:spTgt>
                                        </p:tgtEl>
                                        <p:attrNameLst>
                                          <p:attrName>style.visibility</p:attrName>
                                        </p:attrNameLst>
                                      </p:cBhvr>
                                      <p:to>
                                        <p:strVal val="visible"/>
                                      </p:to>
                                    </p:set>
                                    <p:anim calcmode="lin" valueType="num">
                                      <p:cBhvr>
                                        <p:cTn id="34" dur="500" fill="hold"/>
                                        <p:tgtEl>
                                          <p:spTgt spid="7171">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7171">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7171">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7171">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7171">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7171">
                                            <p:txEl>
                                              <p:pRg st="4" end="4"/>
                                            </p:txEl>
                                          </p:spTgt>
                                        </p:tgtEl>
                                        <p:attrNameLst>
                                          <p:attrName>style.visibility</p:attrName>
                                        </p:attrNameLst>
                                      </p:cBhvr>
                                      <p:to>
                                        <p:strVal val="visible"/>
                                      </p:to>
                                    </p:set>
                                    <p:anim calcmode="lin" valueType="num">
                                      <p:cBhvr>
                                        <p:cTn id="43" dur="500" fill="hold"/>
                                        <p:tgtEl>
                                          <p:spTgt spid="7171">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7171">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7171">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7171">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7171">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7171">
                                            <p:txEl>
                                              <p:pRg st="5" end="5"/>
                                            </p:txEl>
                                          </p:spTgt>
                                        </p:tgtEl>
                                        <p:attrNameLst>
                                          <p:attrName>style.visibility</p:attrName>
                                        </p:attrNameLst>
                                      </p:cBhvr>
                                      <p:to>
                                        <p:strVal val="visible"/>
                                      </p:to>
                                    </p:set>
                                    <p:anim calcmode="lin" valueType="num">
                                      <p:cBhvr>
                                        <p:cTn id="52" dur="500" fill="hold"/>
                                        <p:tgtEl>
                                          <p:spTgt spid="7171">
                                            <p:txEl>
                                              <p:pRg st="5" end="5"/>
                                            </p:txEl>
                                          </p:spTgt>
                                        </p:tgtEl>
                                        <p:attrNameLst>
                                          <p:attrName>ppt_w</p:attrName>
                                        </p:attrNameLst>
                                      </p:cBhvr>
                                      <p:tavLst>
                                        <p:tav tm="0">
                                          <p:val>
                                            <p:strVal val="#ppt_w*0.05"/>
                                          </p:val>
                                        </p:tav>
                                        <p:tav tm="100000">
                                          <p:val>
                                            <p:strVal val="#ppt_w"/>
                                          </p:val>
                                        </p:tav>
                                      </p:tavLst>
                                    </p:anim>
                                    <p:anim calcmode="lin" valueType="num">
                                      <p:cBhvr>
                                        <p:cTn id="53" dur="500" fill="hold"/>
                                        <p:tgtEl>
                                          <p:spTgt spid="7171">
                                            <p:txEl>
                                              <p:pRg st="5" end="5"/>
                                            </p:txEl>
                                          </p:spTgt>
                                        </p:tgtEl>
                                        <p:attrNameLst>
                                          <p:attrName>ppt_h</p:attrName>
                                        </p:attrNameLst>
                                      </p:cBhvr>
                                      <p:tavLst>
                                        <p:tav tm="0">
                                          <p:val>
                                            <p:strVal val="#ppt_h"/>
                                          </p:val>
                                        </p:tav>
                                        <p:tav tm="100000">
                                          <p:val>
                                            <p:strVal val="#ppt_h"/>
                                          </p:val>
                                        </p:tav>
                                      </p:tavLst>
                                    </p:anim>
                                    <p:anim calcmode="lin" valueType="num">
                                      <p:cBhvr>
                                        <p:cTn id="54" dur="500" fill="hold"/>
                                        <p:tgtEl>
                                          <p:spTgt spid="7171">
                                            <p:txEl>
                                              <p:pRg st="5" end="5"/>
                                            </p:txEl>
                                          </p:spTgt>
                                        </p:tgtEl>
                                        <p:attrNameLst>
                                          <p:attrName>ppt_x</p:attrName>
                                        </p:attrNameLst>
                                      </p:cBhvr>
                                      <p:tavLst>
                                        <p:tav tm="0">
                                          <p:val>
                                            <p:strVal val="#ppt_x-.2"/>
                                          </p:val>
                                        </p:tav>
                                        <p:tav tm="100000">
                                          <p:val>
                                            <p:strVal val="#ppt_x"/>
                                          </p:val>
                                        </p:tav>
                                      </p:tavLst>
                                    </p:anim>
                                    <p:anim calcmode="lin" valueType="num">
                                      <p:cBhvr>
                                        <p:cTn id="55" dur="500" fill="hold"/>
                                        <p:tgtEl>
                                          <p:spTgt spid="7171">
                                            <p:txEl>
                                              <p:pRg st="5" end="5"/>
                                            </p:txEl>
                                          </p:spTgt>
                                        </p:tgtEl>
                                        <p:attrNameLst>
                                          <p:attrName>ppt_y</p:attrName>
                                        </p:attrNameLst>
                                      </p:cBhvr>
                                      <p:tavLst>
                                        <p:tav tm="0">
                                          <p:val>
                                            <p:strVal val="#ppt_y"/>
                                          </p:val>
                                        </p:tav>
                                        <p:tav tm="100000">
                                          <p:val>
                                            <p:strVal val="#ppt_y"/>
                                          </p:val>
                                        </p:tav>
                                      </p:tavLst>
                                    </p:anim>
                                    <p:animEffect transition="in" filter="fade">
                                      <p:cBhvr>
                                        <p:cTn id="56" dur="500"/>
                                        <p:tgtEl>
                                          <p:spTgt spid="7171">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7171">
                                            <p:txEl>
                                              <p:pRg st="6" end="6"/>
                                            </p:txEl>
                                          </p:spTgt>
                                        </p:tgtEl>
                                        <p:attrNameLst>
                                          <p:attrName>style.visibility</p:attrName>
                                        </p:attrNameLst>
                                      </p:cBhvr>
                                      <p:to>
                                        <p:strVal val="visible"/>
                                      </p:to>
                                    </p:set>
                                    <p:anim calcmode="lin" valueType="num">
                                      <p:cBhvr>
                                        <p:cTn id="61" dur="500" fill="hold"/>
                                        <p:tgtEl>
                                          <p:spTgt spid="7171">
                                            <p:txEl>
                                              <p:pRg st="6" end="6"/>
                                            </p:txEl>
                                          </p:spTgt>
                                        </p:tgtEl>
                                        <p:attrNameLst>
                                          <p:attrName>ppt_w</p:attrName>
                                        </p:attrNameLst>
                                      </p:cBhvr>
                                      <p:tavLst>
                                        <p:tav tm="0">
                                          <p:val>
                                            <p:strVal val="#ppt_w*0.05"/>
                                          </p:val>
                                        </p:tav>
                                        <p:tav tm="100000">
                                          <p:val>
                                            <p:strVal val="#ppt_w"/>
                                          </p:val>
                                        </p:tav>
                                      </p:tavLst>
                                    </p:anim>
                                    <p:anim calcmode="lin" valueType="num">
                                      <p:cBhvr>
                                        <p:cTn id="62" dur="500" fill="hold"/>
                                        <p:tgtEl>
                                          <p:spTgt spid="7171">
                                            <p:txEl>
                                              <p:pRg st="6" end="6"/>
                                            </p:txEl>
                                          </p:spTgt>
                                        </p:tgtEl>
                                        <p:attrNameLst>
                                          <p:attrName>ppt_h</p:attrName>
                                        </p:attrNameLst>
                                      </p:cBhvr>
                                      <p:tavLst>
                                        <p:tav tm="0">
                                          <p:val>
                                            <p:strVal val="#ppt_h"/>
                                          </p:val>
                                        </p:tav>
                                        <p:tav tm="100000">
                                          <p:val>
                                            <p:strVal val="#ppt_h"/>
                                          </p:val>
                                        </p:tav>
                                      </p:tavLst>
                                    </p:anim>
                                    <p:anim calcmode="lin" valueType="num">
                                      <p:cBhvr>
                                        <p:cTn id="63" dur="500" fill="hold"/>
                                        <p:tgtEl>
                                          <p:spTgt spid="7171">
                                            <p:txEl>
                                              <p:pRg st="6" end="6"/>
                                            </p:txEl>
                                          </p:spTgt>
                                        </p:tgtEl>
                                        <p:attrNameLst>
                                          <p:attrName>ppt_x</p:attrName>
                                        </p:attrNameLst>
                                      </p:cBhvr>
                                      <p:tavLst>
                                        <p:tav tm="0">
                                          <p:val>
                                            <p:strVal val="#ppt_x-.2"/>
                                          </p:val>
                                        </p:tav>
                                        <p:tav tm="100000">
                                          <p:val>
                                            <p:strVal val="#ppt_x"/>
                                          </p:val>
                                        </p:tav>
                                      </p:tavLst>
                                    </p:anim>
                                    <p:anim calcmode="lin" valueType="num">
                                      <p:cBhvr>
                                        <p:cTn id="64" dur="500" fill="hold"/>
                                        <p:tgtEl>
                                          <p:spTgt spid="7171">
                                            <p:txEl>
                                              <p:pRg st="6" end="6"/>
                                            </p:txEl>
                                          </p:spTgt>
                                        </p:tgtEl>
                                        <p:attrNameLst>
                                          <p:attrName>ppt_y</p:attrName>
                                        </p:attrNameLst>
                                      </p:cBhvr>
                                      <p:tavLst>
                                        <p:tav tm="0">
                                          <p:val>
                                            <p:strVal val="#ppt_y"/>
                                          </p:val>
                                        </p:tav>
                                        <p:tav tm="100000">
                                          <p:val>
                                            <p:strVal val="#ppt_y"/>
                                          </p:val>
                                        </p:tav>
                                      </p:tavLst>
                                    </p:anim>
                                    <p:animEffect transition="in" filter="fade">
                                      <p:cBhvr>
                                        <p:cTn id="65"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200"/>
            <a:ext cx="7772400" cy="1143000"/>
          </a:xfrm>
        </p:spPr>
        <p:txBody>
          <a:bodyPr/>
          <a:lstStyle/>
          <a:p>
            <a:pPr eaLnBrk="1" hangingPunct="1"/>
            <a:r>
              <a:rPr lang="en-US" sz="3600" smtClean="0"/>
              <a:t>Pelanggaran Organisasi</a:t>
            </a:r>
          </a:p>
        </p:txBody>
      </p:sp>
      <p:sp>
        <p:nvSpPr>
          <p:cNvPr id="47107" name="Rectangle 3"/>
          <p:cNvSpPr>
            <a:spLocks noGrp="1" noChangeArrowheads="1"/>
          </p:cNvSpPr>
          <p:nvPr>
            <p:ph idx="1"/>
          </p:nvPr>
        </p:nvSpPr>
        <p:spPr>
          <a:xfrm>
            <a:off x="457200" y="1219200"/>
            <a:ext cx="8458200" cy="5334000"/>
          </a:xfrm>
        </p:spPr>
        <p:txBody>
          <a:bodyPr>
            <a:normAutofit lnSpcReduction="10000"/>
          </a:bodyPr>
          <a:lstStyle/>
          <a:p>
            <a:pPr marL="381000" indent="-381000" eaLnBrk="1" fontAlgn="auto" hangingPunct="1">
              <a:spcAft>
                <a:spcPts val="0"/>
              </a:spcAft>
              <a:buClr>
                <a:schemeClr val="accent3"/>
              </a:buClr>
              <a:buFontTx/>
              <a:buAutoNum type="arabicPeriod"/>
              <a:defRPr/>
            </a:pPr>
            <a:r>
              <a:rPr lang="en-US" sz="2400"/>
              <a:t>Setiap anggota yang dengan sengaja atau karena kelalaiannya melakukan perbuatan yang dapat menodai citra partai dapat dijatuhi sanksi sedang.</a:t>
            </a:r>
          </a:p>
          <a:p>
            <a:pPr marL="381000" indent="-381000" eaLnBrk="1" fontAlgn="auto" hangingPunct="1">
              <a:spcAft>
                <a:spcPts val="0"/>
              </a:spcAft>
              <a:buClr>
                <a:schemeClr val="accent3"/>
              </a:buClr>
              <a:buFontTx/>
              <a:buAutoNum type="arabicPeriod"/>
              <a:defRPr/>
            </a:pPr>
            <a:r>
              <a:rPr lang="en-US" sz="2400"/>
              <a:t>Setiap anggota yang dengan sengaja memiliki sikap, menyampaikan perkataan atau melakukan perbuatan yang bertentangan dengan tujuan atau dengan AD/ART Partai dapat dijatuhi sanksi sedang.</a:t>
            </a:r>
          </a:p>
          <a:p>
            <a:pPr marL="381000" indent="-381000" eaLnBrk="1" fontAlgn="auto" hangingPunct="1">
              <a:spcAft>
                <a:spcPts val="0"/>
              </a:spcAft>
              <a:buClr>
                <a:schemeClr val="accent3"/>
              </a:buClr>
              <a:buFontTx/>
              <a:buAutoNum type="arabicPeriod"/>
              <a:defRPr/>
            </a:pPr>
            <a:r>
              <a:rPr lang="en-US" sz="2400"/>
              <a:t>Setiap anggota yang dengan sengaja tidak menghadiri liqa usrah atau tandzimi tanpa alasan yang sah dapat dijatuhi tindakan.</a:t>
            </a:r>
            <a:r>
              <a:rPr lang="en-US" sz="2400">
                <a:hlinkClick r:id="" action="ppaction://noaction"/>
              </a:rPr>
              <a:t>[1]</a:t>
            </a:r>
            <a:endParaRPr lang="en-US" sz="2400"/>
          </a:p>
          <a:p>
            <a:pPr marL="381000" indent="-381000" eaLnBrk="1" fontAlgn="auto" hangingPunct="1">
              <a:spcAft>
                <a:spcPts val="0"/>
              </a:spcAft>
              <a:buClr>
                <a:schemeClr val="accent3"/>
              </a:buClr>
              <a:buFontTx/>
              <a:buAutoNum type="arabicPeriod"/>
              <a:defRPr/>
            </a:pPr>
            <a:r>
              <a:rPr lang="en-US" sz="2400"/>
              <a:t>Jika ketidakhadiran tersebut pada ayat (3) terjadi lebih dari tiga kali maka anggota tersebut dapat dijatuhi sanksi serendah-rendahnya sanksi ringan dan setinggi-tingginya sanksi sedang.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7772400" cy="1143000"/>
          </a:xfrm>
        </p:spPr>
        <p:txBody>
          <a:bodyPr/>
          <a:lstStyle/>
          <a:p>
            <a:pPr eaLnBrk="1" hangingPunct="1"/>
            <a:r>
              <a:rPr lang="en-US" sz="3600" smtClean="0"/>
              <a:t>Pelanggaran Organisasi (2)</a:t>
            </a:r>
          </a:p>
        </p:txBody>
      </p:sp>
      <p:sp>
        <p:nvSpPr>
          <p:cNvPr id="33795" name="Rectangle 3"/>
          <p:cNvSpPr>
            <a:spLocks noGrp="1" noChangeArrowheads="1"/>
          </p:cNvSpPr>
          <p:nvPr>
            <p:ph idx="1"/>
          </p:nvPr>
        </p:nvSpPr>
        <p:spPr>
          <a:xfrm>
            <a:off x="381000" y="1295400"/>
            <a:ext cx="8458200" cy="5334000"/>
          </a:xfrm>
        </p:spPr>
        <p:txBody>
          <a:bodyPr/>
          <a:lstStyle/>
          <a:p>
            <a:pPr marL="381000" indent="-381000" eaLnBrk="1" hangingPunct="1">
              <a:lnSpc>
                <a:spcPct val="90000"/>
              </a:lnSpc>
              <a:buFontTx/>
              <a:buAutoNum type="arabicPeriod" startAt="5"/>
            </a:pPr>
            <a:r>
              <a:rPr lang="en-US" sz="1800" smtClean="0"/>
              <a:t>Setiap anggota yang tanpa alasan yang sah tidak menjaga, melindungi atau menjamin amanah yang dipercayakan kepadanya dari anggota lainnya, amanah dari hasil musyawarah atau keputusan pimpinan dapat dijatuhi dengan sanksi seringan-ringannya sanksi ringan dan seberat-beratnya sanksi sedang.</a:t>
            </a:r>
          </a:p>
          <a:p>
            <a:pPr marL="381000" indent="-381000" eaLnBrk="1" hangingPunct="1">
              <a:lnSpc>
                <a:spcPct val="90000"/>
              </a:lnSpc>
              <a:buFontTx/>
              <a:buAutoNum type="arabicPeriod" startAt="5"/>
            </a:pPr>
            <a:r>
              <a:rPr lang="en-US" sz="1800" smtClean="0"/>
              <a:t>Sanksi pada ayat (5) dapat ditambah tindakan berupa memenuhi amanah yang belum dilaksanakan, sepanjang amanah tersebut masih bisa ditunaikan.</a:t>
            </a:r>
          </a:p>
          <a:p>
            <a:pPr marL="381000" indent="-381000" eaLnBrk="1" hangingPunct="1">
              <a:lnSpc>
                <a:spcPct val="90000"/>
              </a:lnSpc>
              <a:buFontTx/>
              <a:buAutoNum type="arabicPeriod" startAt="5"/>
            </a:pPr>
            <a:r>
              <a:rPr lang="en-US" sz="1800" smtClean="0"/>
              <a:t>Setiap anggota yang dengan sengaja melakukan perbuatan yang dapat membahayakan keamanan partai serta sarana-sarana yang dimilikinya dapat dijatuhi sanksi berat.</a:t>
            </a:r>
            <a:r>
              <a:rPr lang="en-US" sz="1800" smtClean="0">
                <a:hlinkClick r:id="" action="ppaction://noaction"/>
              </a:rPr>
              <a:t>[2]</a:t>
            </a:r>
            <a:endParaRPr lang="en-US" sz="1800" smtClean="0"/>
          </a:p>
          <a:p>
            <a:pPr marL="381000" indent="-381000" eaLnBrk="1" hangingPunct="1">
              <a:lnSpc>
                <a:spcPct val="90000"/>
              </a:lnSpc>
              <a:buFontTx/>
              <a:buAutoNum type="arabicPeriod" startAt="5"/>
            </a:pPr>
            <a:r>
              <a:rPr lang="en-US" sz="1800" smtClean="0"/>
              <a:t>Setiap anggota yang tanpa alasan sah:</a:t>
            </a:r>
          </a:p>
          <a:p>
            <a:pPr marL="800100" lvl="1" indent="-342900" eaLnBrk="1" hangingPunct="1">
              <a:lnSpc>
                <a:spcPct val="90000"/>
              </a:lnSpc>
              <a:buFontTx/>
              <a:buAutoNum type="alphaLcPeriod"/>
            </a:pPr>
            <a:r>
              <a:rPr lang="en-US" sz="1600" smtClean="0"/>
              <a:t>Tidak melaksanakan hasil musyawarah partai</a:t>
            </a:r>
          </a:p>
          <a:p>
            <a:pPr marL="800100" lvl="1" indent="-342900" eaLnBrk="1" hangingPunct="1">
              <a:lnSpc>
                <a:spcPct val="90000"/>
              </a:lnSpc>
              <a:buFontTx/>
              <a:buAutoNum type="alphaLcPeriod"/>
            </a:pPr>
            <a:r>
              <a:rPr lang="en-US" sz="1600" smtClean="0"/>
              <a:t>Tidak mematuhi keputusan pimpinan yang harus ditaati</a:t>
            </a:r>
          </a:p>
          <a:p>
            <a:pPr marL="800100" lvl="1" indent="-342900" eaLnBrk="1" hangingPunct="1">
              <a:lnSpc>
                <a:spcPct val="90000"/>
              </a:lnSpc>
              <a:buFontTx/>
              <a:buAutoNum type="alphaLcPeriod"/>
            </a:pPr>
            <a:r>
              <a:rPr lang="en-US" sz="1600" smtClean="0"/>
              <a:t>Tidak mematuhi peraturan-peraturan partai</a:t>
            </a:r>
          </a:p>
          <a:p>
            <a:pPr marL="800100" lvl="1" indent="-342900" eaLnBrk="1" hangingPunct="1">
              <a:lnSpc>
                <a:spcPct val="90000"/>
              </a:lnSpc>
              <a:buFontTx/>
              <a:buAutoNum type="alphaLcPeriod"/>
            </a:pPr>
            <a:r>
              <a:rPr lang="en-US" sz="1600" smtClean="0"/>
              <a:t>Tidak mematuhi kebijakan-kebijakan partai</a:t>
            </a:r>
          </a:p>
          <a:p>
            <a:pPr marL="800100" lvl="1" indent="-342900" eaLnBrk="1" hangingPunct="1">
              <a:lnSpc>
                <a:spcPct val="90000"/>
              </a:lnSpc>
              <a:buFontTx/>
              <a:buAutoNum type="alphaLcPeriod"/>
            </a:pPr>
            <a:r>
              <a:rPr lang="en-US" sz="1600" smtClean="0"/>
              <a:t>Tidak mematuhi sikap-sikap partai,</a:t>
            </a:r>
          </a:p>
          <a:p>
            <a:pPr marL="800100" lvl="1" indent="-342900" eaLnBrk="1" hangingPunct="1">
              <a:lnSpc>
                <a:spcPct val="90000"/>
              </a:lnSpc>
              <a:buFontTx/>
              <a:buNone/>
            </a:pPr>
            <a:r>
              <a:rPr lang="en-US" smtClean="0"/>
              <a:t>Dapat dijatuhi serendah-rendahnya sanksi sedang dan setinggi-tingginya sanksi berat</a:t>
            </a:r>
            <a:endParaRPr lang="en-US" sz="16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7772400" cy="1143000"/>
          </a:xfrm>
        </p:spPr>
        <p:txBody>
          <a:bodyPr/>
          <a:lstStyle/>
          <a:p>
            <a:pPr eaLnBrk="1" hangingPunct="1"/>
            <a:r>
              <a:rPr lang="en-US" sz="3600" smtClean="0"/>
              <a:t>Pelanggaran Organisasi (3)</a:t>
            </a:r>
          </a:p>
        </p:txBody>
      </p:sp>
      <p:sp>
        <p:nvSpPr>
          <p:cNvPr id="48131" name="Rectangle 3"/>
          <p:cNvSpPr>
            <a:spLocks noGrp="1" noChangeArrowheads="1"/>
          </p:cNvSpPr>
          <p:nvPr>
            <p:ph idx="1"/>
          </p:nvPr>
        </p:nvSpPr>
        <p:spPr>
          <a:xfrm>
            <a:off x="685800" y="1219200"/>
            <a:ext cx="8077200" cy="5334000"/>
          </a:xfrm>
        </p:spPr>
        <p:txBody>
          <a:bodyPr>
            <a:normAutofit fontScale="85000" lnSpcReduction="10000"/>
          </a:bodyPr>
          <a:lstStyle/>
          <a:p>
            <a:pPr marL="381000" indent="-381000" eaLnBrk="1" fontAlgn="auto" hangingPunct="1">
              <a:spcAft>
                <a:spcPts val="0"/>
              </a:spcAft>
              <a:buClr>
                <a:schemeClr val="accent3"/>
              </a:buClr>
              <a:buFontTx/>
              <a:buAutoNum type="arabicPeriod" startAt="9"/>
              <a:defRPr/>
            </a:pPr>
            <a:r>
              <a:rPr lang="en-US"/>
              <a:t>Setiap anggota yang dengan sengaja dan tanpa alasan yang sah tidak membayar iuran wajib yang telah ditetapkan partai selama tiga bulan berturut-turut dapat dijatuhi sanksi ringan.</a:t>
            </a:r>
          </a:p>
          <a:p>
            <a:pPr marL="381000" indent="-381000" eaLnBrk="1" fontAlgn="auto" hangingPunct="1">
              <a:spcAft>
                <a:spcPts val="0"/>
              </a:spcAft>
              <a:buClr>
                <a:schemeClr val="accent3"/>
              </a:buClr>
              <a:buFontTx/>
              <a:buAutoNum type="arabicPeriod" startAt="9"/>
              <a:defRPr/>
            </a:pPr>
            <a:r>
              <a:rPr lang="en-US"/>
              <a:t>Sanksi sebagaimana dimaksud pada ayat (9) tidak mengurangi kewajiban pembayaran iuran yang harus dipenuhi anggota tersebut.</a:t>
            </a:r>
          </a:p>
          <a:p>
            <a:pPr marL="381000" indent="-381000" eaLnBrk="1" fontAlgn="auto" hangingPunct="1">
              <a:spcAft>
                <a:spcPts val="0"/>
              </a:spcAft>
              <a:buClr>
                <a:schemeClr val="accent3"/>
              </a:buClr>
              <a:buFontTx/>
              <a:buAutoNum type="arabicPeriod" startAt="9"/>
              <a:defRPr/>
            </a:pPr>
            <a:r>
              <a:rPr lang="en-US"/>
              <a:t>Tuntutan atas pelanggaran ayat (9) tidak dapat diajukan sebelum bendahara partai sesuai tingkatannya menyampaikan 3 (tiga) kali teguran tertulis kepada yang bersangkutan atas sikapnya tersebut.</a:t>
            </a:r>
          </a:p>
          <a:p>
            <a:pPr marL="381000" indent="-381000" eaLnBrk="1" fontAlgn="auto" hangingPunct="1">
              <a:spcAft>
                <a:spcPts val="0"/>
              </a:spcAft>
              <a:buClr>
                <a:schemeClr val="accent3"/>
              </a:buClr>
              <a:buFontTx/>
              <a:buAutoNum type="arabicPeriod" startAt="9"/>
              <a:defRPr/>
            </a:pPr>
            <a:r>
              <a:rPr lang="en-US"/>
              <a:t>Tuntutan atas pelanggaran ayat (9) menjadi gugur apabila yang bersangkutan membayar iuran tersebut disertai penjelasan atau alasan keterlambatan tersebut dan permintaan maaf,</a:t>
            </a:r>
          </a:p>
          <a:p>
            <a:pPr marL="381000" indent="-381000" eaLnBrk="1" fontAlgn="auto" hangingPunct="1">
              <a:spcAft>
                <a:spcPts val="0"/>
              </a:spcAft>
              <a:buClr>
                <a:schemeClr val="accent3"/>
              </a:buClr>
              <a:buFontTx/>
              <a:buAutoNum type="arabicPeriod" startAt="9"/>
              <a:defRPr/>
            </a:pPr>
            <a:r>
              <a:rPr lang="en-US"/>
              <a:t>Sanksi sebagaimana dimaksud pada ayat (1), (2), (4), (5), (7), dan (8) dari pasal ini dapat ditambah dengan tindakan.</a:t>
            </a:r>
          </a:p>
          <a:p>
            <a:pPr marL="381000" indent="-381000" eaLnBrk="1" fontAlgn="auto" hangingPunct="1">
              <a:spcAft>
                <a:spcPts val="0"/>
              </a:spcAft>
              <a:buClr>
                <a:schemeClr val="accent3"/>
              </a:buClr>
              <a:buFontTx/>
              <a:buAutoNum type="arabicPeriod" startAt="9"/>
              <a:defRPr/>
            </a:pP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sz="4400" smtClean="0"/>
              <a:t>Makna Baiat: LUGHAWI</a:t>
            </a:r>
          </a:p>
        </p:txBody>
      </p:sp>
      <p:sp>
        <p:nvSpPr>
          <p:cNvPr id="35843" name="Rectangle 3"/>
          <p:cNvSpPr>
            <a:spLocks noGrp="1" noChangeArrowheads="1"/>
          </p:cNvSpPr>
          <p:nvPr>
            <p:ph idx="1"/>
          </p:nvPr>
        </p:nvSpPr>
        <p:spPr>
          <a:xfrm>
            <a:off x="685800" y="1371600"/>
            <a:ext cx="8153400" cy="4724400"/>
          </a:xfrm>
        </p:spPr>
        <p:txBody>
          <a:bodyPr/>
          <a:lstStyle/>
          <a:p>
            <a:pPr eaLnBrk="1" hangingPunct="1">
              <a:lnSpc>
                <a:spcPct val="90000"/>
              </a:lnSpc>
            </a:pPr>
            <a:r>
              <a:rPr lang="en-US" sz="2400" smtClean="0"/>
              <a:t>Dibentuk oleh huruf: </a:t>
            </a:r>
            <a:r>
              <a:rPr lang="en-US" sz="2400" i="1" smtClean="0">
                <a:solidFill>
                  <a:schemeClr val="accent1"/>
                </a:solidFill>
              </a:rPr>
              <a:t>ba (</a:t>
            </a:r>
            <a:r>
              <a:rPr lang="ar-SA" sz="2400" i="1" smtClean="0">
                <a:solidFill>
                  <a:schemeClr val="accent1"/>
                </a:solidFill>
                <a:cs typeface="Arial" charset="0"/>
              </a:rPr>
              <a:t>ب</a:t>
            </a:r>
            <a:r>
              <a:rPr lang="en-US" sz="2400" i="1" smtClean="0">
                <a:solidFill>
                  <a:schemeClr val="accent1"/>
                </a:solidFill>
              </a:rPr>
              <a:t>) ya (</a:t>
            </a:r>
            <a:r>
              <a:rPr lang="ar-SA" sz="2400" i="1" smtClean="0">
                <a:solidFill>
                  <a:schemeClr val="accent1"/>
                </a:solidFill>
                <a:cs typeface="Arial" charset="0"/>
              </a:rPr>
              <a:t>ي</a:t>
            </a:r>
            <a:r>
              <a:rPr lang="en-US" sz="2400" i="1" smtClean="0">
                <a:solidFill>
                  <a:schemeClr val="accent1"/>
                </a:solidFill>
              </a:rPr>
              <a:t>) </a:t>
            </a:r>
            <a:r>
              <a:rPr lang="en-US" sz="2400" smtClean="0">
                <a:solidFill>
                  <a:schemeClr val="accent1"/>
                </a:solidFill>
              </a:rPr>
              <a:t>dan </a:t>
            </a:r>
            <a:r>
              <a:rPr lang="en-US" sz="2400" i="1" smtClean="0">
                <a:solidFill>
                  <a:schemeClr val="accent1"/>
                </a:solidFill>
              </a:rPr>
              <a:t>‘ain (</a:t>
            </a:r>
            <a:r>
              <a:rPr lang="ar-SA" sz="2400" i="1" smtClean="0">
                <a:solidFill>
                  <a:schemeClr val="accent1"/>
                </a:solidFill>
                <a:cs typeface="Arial" charset="0"/>
              </a:rPr>
              <a:t>ع</a:t>
            </a:r>
            <a:r>
              <a:rPr lang="en-US" sz="2400" i="1" smtClean="0">
                <a:solidFill>
                  <a:schemeClr val="accent1"/>
                </a:solidFill>
              </a:rPr>
              <a:t>)</a:t>
            </a:r>
          </a:p>
          <a:p>
            <a:pPr eaLnBrk="1" hangingPunct="1">
              <a:lnSpc>
                <a:spcPct val="90000"/>
              </a:lnSpc>
            </a:pPr>
            <a:r>
              <a:rPr lang="en-US" sz="2400" smtClean="0"/>
              <a:t>Dalam </a:t>
            </a:r>
            <a:r>
              <a:rPr lang="en-US" sz="2400" i="1" smtClean="0"/>
              <a:t>Ash-Shihah </a:t>
            </a:r>
            <a:r>
              <a:rPr lang="en-US" sz="2400" smtClean="0"/>
              <a:t>(al-Jauhari)</a:t>
            </a:r>
          </a:p>
          <a:p>
            <a:pPr lvl="1" eaLnBrk="1" hangingPunct="1">
              <a:lnSpc>
                <a:spcPct val="90000"/>
              </a:lnSpc>
            </a:pPr>
            <a:r>
              <a:rPr lang="ar-SA" sz="2000" b="1" smtClean="0">
                <a:cs typeface="Arial" charset="0"/>
              </a:rPr>
              <a:t>بِعْتُ الشيءَ: شَرَيْتُهُ</a:t>
            </a:r>
            <a:r>
              <a:rPr lang="en-US" sz="2000" b="1" smtClean="0">
                <a:cs typeface="Arial" charset="0"/>
              </a:rPr>
              <a:t> </a:t>
            </a:r>
            <a:r>
              <a:rPr lang="en-US" sz="2000" smtClean="0">
                <a:cs typeface="Arial" charset="0"/>
              </a:rPr>
              <a:t>(saya telah membelinya)</a:t>
            </a:r>
          </a:p>
          <a:p>
            <a:pPr lvl="1" eaLnBrk="1" hangingPunct="1">
              <a:lnSpc>
                <a:spcPct val="90000"/>
              </a:lnSpc>
            </a:pPr>
            <a:r>
              <a:rPr lang="en-US" sz="2000" smtClean="0">
                <a:cs typeface="Arial" charset="0"/>
              </a:rPr>
              <a:t>Berkata al-Fazardaq: “Niscaya seorang pemuda memperoleh keuntungan dari penjualannya dan pemuda lain tidak”</a:t>
            </a:r>
          </a:p>
          <a:p>
            <a:pPr lvl="1" eaLnBrk="1" hangingPunct="1">
              <a:lnSpc>
                <a:spcPct val="90000"/>
              </a:lnSpc>
              <a:buFontTx/>
              <a:buNone/>
            </a:pPr>
            <a:r>
              <a:rPr lang="en-US" sz="2000" smtClean="0">
                <a:cs typeface="Arial" charset="0"/>
              </a:rPr>
              <a:t>	 </a:t>
            </a:r>
            <a:r>
              <a:rPr lang="ar-SA" sz="2000" b="1" smtClean="0">
                <a:solidFill>
                  <a:schemeClr val="accent1"/>
                </a:solidFill>
                <a:cs typeface="Arial" charset="0"/>
              </a:rPr>
              <a:t>إنَّ الشَبابَ لَرابِحٌ مَنْ باعَهُ ... والشَيْبُ ليس لِبائِعهِ تِجارُ يعني من اشتراه</a:t>
            </a:r>
            <a:endParaRPr lang="en-US" sz="2000" smtClean="0">
              <a:solidFill>
                <a:schemeClr val="accent1"/>
              </a:solidFill>
            </a:endParaRPr>
          </a:p>
          <a:p>
            <a:pPr eaLnBrk="1" hangingPunct="1">
              <a:lnSpc>
                <a:spcPct val="90000"/>
              </a:lnSpc>
            </a:pPr>
            <a:r>
              <a:rPr lang="en-US" sz="2400" smtClean="0"/>
              <a:t>Kamus </a:t>
            </a:r>
            <a:r>
              <a:rPr lang="en-US" sz="2400" i="1" smtClean="0"/>
              <a:t>Lisanul ‘Arab </a:t>
            </a:r>
            <a:r>
              <a:rPr lang="en-US" sz="2400" smtClean="0"/>
              <a:t>(Ibnu Manzur)</a:t>
            </a:r>
          </a:p>
          <a:p>
            <a:pPr eaLnBrk="1" hangingPunct="1">
              <a:lnSpc>
                <a:spcPct val="90000"/>
              </a:lnSpc>
            </a:pPr>
            <a:r>
              <a:rPr lang="en-US" sz="2400" smtClean="0"/>
              <a:t>Dalam </a:t>
            </a:r>
            <a:r>
              <a:rPr lang="en-US" sz="2400" i="1" smtClean="0"/>
              <a:t>al-Mufrodat </a:t>
            </a:r>
            <a:r>
              <a:rPr lang="en-US" sz="2400" smtClean="0"/>
              <a:t>(al-Ashfahani)</a:t>
            </a:r>
          </a:p>
          <a:p>
            <a:pPr lvl="1" eaLnBrk="1" hangingPunct="1">
              <a:lnSpc>
                <a:spcPct val="90000"/>
              </a:lnSpc>
            </a:pPr>
            <a:r>
              <a:rPr lang="en-US" sz="2000" smtClean="0"/>
              <a:t>“Al-Bai’u” berarti memberi barang yang diuangkan dan mengambil pembayaran (uangnya)</a:t>
            </a:r>
          </a:p>
          <a:p>
            <a:pPr lvl="1" eaLnBrk="1" hangingPunct="1">
              <a:lnSpc>
                <a:spcPct val="90000"/>
              </a:lnSpc>
            </a:pPr>
            <a:r>
              <a:rPr lang="en-US" sz="2000" smtClean="0"/>
              <a:t>“Asy-Syaro’” berarti memberi harga dan mengambil barangnya</a:t>
            </a:r>
          </a:p>
          <a:p>
            <a:pPr lvl="1" eaLnBrk="1" hangingPunct="1">
              <a:lnSpc>
                <a:spcPct val="90000"/>
              </a:lnSpc>
            </a:pPr>
            <a:r>
              <a:rPr lang="en-US" sz="2000" smtClean="0"/>
              <a:t>Terkadang penjual disebut pembeli dan pembeli disebut penjual</a:t>
            </a:r>
          </a:p>
          <a:p>
            <a:pPr eaLnBrk="1" hangingPunct="1">
              <a:lnSpc>
                <a:spcPct val="90000"/>
              </a:lnSpc>
            </a:pPr>
            <a:r>
              <a:rPr lang="en-US" sz="2400" smtClean="0"/>
              <a:t>Dalam leksikon kata-kata al-Qur’an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lstStyle/>
          <a:p>
            <a:pPr eaLnBrk="1" hangingPunct="1"/>
            <a:r>
              <a:rPr lang="en-US" sz="3600" smtClean="0"/>
              <a:t>Dalam Leksikon Kata-kata al-Qur’an</a:t>
            </a:r>
          </a:p>
        </p:txBody>
      </p:sp>
      <p:sp>
        <p:nvSpPr>
          <p:cNvPr id="49155" name="Rectangle 3"/>
          <p:cNvSpPr>
            <a:spLocks noGrp="1" noChangeArrowheads="1"/>
          </p:cNvSpPr>
          <p:nvPr>
            <p:ph idx="1"/>
          </p:nvPr>
        </p:nvSpPr>
        <p:spPr>
          <a:xfrm>
            <a:off x="381000" y="1219200"/>
            <a:ext cx="8458200" cy="5638800"/>
          </a:xfrm>
        </p:spPr>
        <p:txBody>
          <a:bodyPr>
            <a:normAutofit fontScale="85000" lnSpcReduction="10000"/>
          </a:bodyPr>
          <a:lstStyle/>
          <a:p>
            <a:pPr marL="274320" indent="-274320" eaLnBrk="1" fontAlgn="auto" hangingPunct="1">
              <a:spcAft>
                <a:spcPts val="0"/>
              </a:spcAft>
              <a:buClr>
                <a:schemeClr val="accent3"/>
              </a:buClr>
              <a:buFont typeface="Wingdings 2"/>
              <a:buChar char=""/>
              <a:defRPr/>
            </a:pPr>
            <a:r>
              <a:rPr lang="en-US"/>
              <a:t>Jual beli adalah penukaran harta dengan harta lainnya. Maka dikatakan membelinya dengan penjualan. Kata tersebut dipergunakan dalam perjanjian karena di situ terdapat juga pergantian hak-hak</a:t>
            </a:r>
          </a:p>
          <a:p>
            <a:pPr marL="274320" indent="-274320" eaLnBrk="1" fontAlgn="auto" hangingPunct="1">
              <a:spcAft>
                <a:spcPts val="0"/>
              </a:spcAft>
              <a:buClr>
                <a:schemeClr val="accent3"/>
              </a:buClr>
              <a:buFont typeface="Wingdings 2"/>
              <a:buChar char=""/>
              <a:defRPr/>
            </a:pPr>
            <a:r>
              <a:rPr lang="en-US"/>
              <a:t>Jadi asal kata baiat mengesankan dalam benak, gambaran yang mengandung unsur-unsur:</a:t>
            </a:r>
          </a:p>
          <a:p>
            <a:pPr marL="640080" lvl="1" indent="-246888" eaLnBrk="1" fontAlgn="auto" hangingPunct="1">
              <a:spcAft>
                <a:spcPts val="0"/>
              </a:spcAft>
              <a:buFont typeface="Wingdings 2"/>
              <a:buChar char=""/>
              <a:defRPr/>
            </a:pPr>
            <a:r>
              <a:rPr lang="en-US"/>
              <a:t>Adanya dua pihak yang saling berakad secara damai</a:t>
            </a:r>
          </a:p>
          <a:p>
            <a:pPr marL="640080" lvl="1" indent="-246888" eaLnBrk="1" fontAlgn="auto" hangingPunct="1">
              <a:spcAft>
                <a:spcPts val="0"/>
              </a:spcAft>
              <a:buFont typeface="Wingdings 2"/>
              <a:buChar char=""/>
              <a:defRPr/>
            </a:pPr>
            <a:r>
              <a:rPr lang="en-US"/>
              <a:t>Adanya dua barang/sarana yang saling dipertukarkan oleh dua pihak dalam akad</a:t>
            </a:r>
          </a:p>
          <a:p>
            <a:pPr marL="640080" lvl="1" indent="-246888" eaLnBrk="1" fontAlgn="auto" hangingPunct="1">
              <a:spcAft>
                <a:spcPts val="0"/>
              </a:spcAft>
              <a:buFont typeface="Wingdings 2"/>
              <a:buChar char=""/>
              <a:defRPr/>
            </a:pPr>
            <a:r>
              <a:rPr lang="en-US"/>
              <a:t>Adanya kerelaan yang sempurna dari dua belah pihak yang berakal, di mana masing-masing mereka mengambil sesuatu yang lebih berharga, sementara yang lainnya mengambil harganya</a:t>
            </a:r>
          </a:p>
          <a:p>
            <a:pPr marL="274320" indent="-274320" eaLnBrk="1" fontAlgn="auto" hangingPunct="1">
              <a:spcAft>
                <a:spcPts val="0"/>
              </a:spcAft>
              <a:buClr>
                <a:schemeClr val="accent3"/>
              </a:buClr>
              <a:buFont typeface="Wingdings 2"/>
              <a:buChar char=""/>
              <a:defRPr/>
            </a:pPr>
            <a:r>
              <a:rPr lang="en-US"/>
              <a:t>Adapun baiat, maka ia </a:t>
            </a:r>
            <a:r>
              <a:rPr lang="en-US">
                <a:solidFill>
                  <a:schemeClr val="accent1"/>
                </a:solidFill>
              </a:rPr>
              <a:t>“berjabat tangan untuk menjawab akad transaksi (barang atau hak dan kewajiban), saling setia dan taat. Mereka saling berbaiat untuk suatu urusan seperti perkataan: ‘Berjabat tanganlah kamu semua kepadanya, dan berbaiatlah kepadanya dengan satu kesetiaan yang diikrarkan’.”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7772400" cy="1143000"/>
          </a:xfrm>
        </p:spPr>
        <p:txBody>
          <a:bodyPr/>
          <a:lstStyle/>
          <a:p>
            <a:pPr eaLnBrk="1" hangingPunct="1"/>
            <a:r>
              <a:rPr lang="en-US" sz="4400" smtClean="0"/>
              <a:t>Makna Baiat: ISHTHILAHI</a:t>
            </a:r>
          </a:p>
        </p:txBody>
      </p:sp>
      <p:sp>
        <p:nvSpPr>
          <p:cNvPr id="50179" name="Rectangle 3"/>
          <p:cNvSpPr>
            <a:spLocks noGrp="1" noChangeArrowheads="1"/>
          </p:cNvSpPr>
          <p:nvPr>
            <p:ph idx="1"/>
          </p:nvPr>
        </p:nvSpPr>
        <p:spPr>
          <a:xfrm>
            <a:off x="152400" y="1295400"/>
            <a:ext cx="8839200" cy="5562600"/>
          </a:xfrm>
        </p:spPr>
        <p:txBody>
          <a:bodyPr>
            <a:normAutofit fontScale="85000" lnSpcReduction="20000"/>
          </a:bodyPr>
          <a:lstStyle/>
          <a:p>
            <a:pPr marL="381000" indent="-381000" eaLnBrk="1" fontAlgn="auto" hangingPunct="1">
              <a:spcAft>
                <a:spcPts val="0"/>
              </a:spcAft>
              <a:buClr>
                <a:schemeClr val="accent3"/>
              </a:buClr>
              <a:buFont typeface="Wingdings 2"/>
              <a:buChar char=""/>
              <a:defRPr/>
            </a:pPr>
            <a:r>
              <a:rPr lang="en-US" b="1" i="1">
                <a:solidFill>
                  <a:schemeClr val="accent1"/>
                </a:solidFill>
              </a:rPr>
              <a:t>Ibnu Khaldun</a:t>
            </a:r>
            <a:endParaRPr lang="en-US" b="1">
              <a:solidFill>
                <a:schemeClr val="accent1"/>
              </a:solidFill>
            </a:endParaRPr>
          </a:p>
          <a:p>
            <a:pPr marL="800100" lvl="1" indent="-342900" eaLnBrk="1" fontAlgn="auto" hangingPunct="1">
              <a:spcAft>
                <a:spcPts val="0"/>
              </a:spcAft>
              <a:buFont typeface="Wingdings 2"/>
              <a:buChar char=""/>
              <a:defRPr/>
            </a:pPr>
            <a:r>
              <a:rPr lang="en-US"/>
              <a:t>Bai’at adalah perjanjian untuk taat, di mana orang yang berbai’at bersumpah setia kepada pemimpinnya, bahwa ia akan menyelamatkan pandangan-pandangan yang diembannya dari pemimpin, baik berupa perintah yang disenangi maupun yang tidak disenangi.</a:t>
            </a:r>
          </a:p>
          <a:p>
            <a:pPr marL="381000" indent="-381000" eaLnBrk="1" fontAlgn="auto" hangingPunct="1">
              <a:spcAft>
                <a:spcPts val="0"/>
              </a:spcAft>
              <a:buClr>
                <a:schemeClr val="accent3"/>
              </a:buClr>
              <a:buFont typeface="Wingdings 2"/>
              <a:buChar char=""/>
              <a:defRPr/>
            </a:pPr>
            <a:r>
              <a:rPr lang="en-US" b="1" i="1">
                <a:solidFill>
                  <a:schemeClr val="accent1"/>
                </a:solidFill>
              </a:rPr>
              <a:t>Dr. Shalahuddin Basyuni</a:t>
            </a:r>
            <a:endParaRPr lang="en-US" b="1">
              <a:solidFill>
                <a:schemeClr val="accent1"/>
              </a:solidFill>
            </a:endParaRPr>
          </a:p>
          <a:p>
            <a:pPr marL="800100" lvl="1" indent="-342900" eaLnBrk="1" fontAlgn="auto" hangingPunct="1">
              <a:spcAft>
                <a:spcPts val="0"/>
              </a:spcAft>
              <a:buFont typeface="Wingdings 2"/>
              <a:buChar char=""/>
              <a:defRPr/>
            </a:pPr>
            <a:r>
              <a:rPr lang="en-US"/>
              <a:t>Bai’at adalah akad antara dua belah pihak, seolah-olah seperti yang terjadi antara penjual dan pembeli. Imamnya di satu pihak dan jamaah Islam di pihak lain, dan khalifah merupakan “komoditas” bai’at. Janji yang ditegaskan oleh khalifah pada dirinya ibarat harga yang dikeluarkan oleh pembeli untuk (memperoleh) barang dagangan. Sedang hak memilih pemimpin yang ada di tangan orang Islam merupakan komoditi yang akan diserahkan kepada pembeli saat dia menerima harga (nilai) tukar.</a:t>
            </a:r>
          </a:p>
          <a:p>
            <a:pPr marL="381000" indent="-381000" eaLnBrk="1" fontAlgn="auto" hangingPunct="1">
              <a:spcAft>
                <a:spcPts val="0"/>
              </a:spcAft>
              <a:buClr>
                <a:schemeClr val="accent3"/>
              </a:buClr>
              <a:buFont typeface="Wingdings 2"/>
              <a:buChar char=""/>
              <a:defRPr/>
            </a:pPr>
            <a:r>
              <a:rPr lang="en-US" b="1" i="1">
                <a:solidFill>
                  <a:schemeClr val="accent1"/>
                </a:solidFill>
              </a:rPr>
              <a:t>Dr. Muhammad Abdul Qadir Abu Faris</a:t>
            </a:r>
            <a:endParaRPr lang="en-US" b="1">
              <a:solidFill>
                <a:schemeClr val="accent1"/>
              </a:solidFill>
            </a:endParaRPr>
          </a:p>
          <a:p>
            <a:pPr marL="800100" lvl="1" indent="-342900" eaLnBrk="1" fontAlgn="auto" hangingPunct="1">
              <a:spcAft>
                <a:spcPts val="0"/>
              </a:spcAft>
              <a:buFont typeface="Wingdings 2"/>
              <a:buChar char=""/>
              <a:defRPr/>
            </a:pPr>
            <a:r>
              <a:rPr lang="en-US"/>
              <a:t>Bai’at adalah menyatakan janji dari orang yang berbai’at untuk mendengar, taat kepada pemimpin, baik dalam hal yang menyenangkan maupun pada hal yang tidak disukai, kesulitan, kemudahan, loyal kepada pemimpin, dan mempercayakan segala urusan kepadanya.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400" smtClean="0"/>
              <a:t>Definisi Umum dari Bai’at </a:t>
            </a:r>
          </a:p>
        </p:txBody>
      </p:sp>
      <p:sp>
        <p:nvSpPr>
          <p:cNvPr id="38915" name="Rectangle 3"/>
          <p:cNvSpPr>
            <a:spLocks noGrp="1" noChangeArrowheads="1"/>
          </p:cNvSpPr>
          <p:nvPr>
            <p:ph idx="1"/>
          </p:nvPr>
        </p:nvSpPr>
        <p:spPr/>
        <p:txBody>
          <a:bodyPr/>
          <a:lstStyle/>
          <a:p>
            <a:pPr eaLnBrk="1" hangingPunct="1"/>
            <a:r>
              <a:rPr lang="en-US" sz="2800" i="1" smtClean="0"/>
              <a:t>Transaksi perjanjian antara pemimpin dan umat Islam dalam mendirikan Daulah Islamiyah sesuai dengan Al Qur’an dan Sunnah Rasulullah saw.</a:t>
            </a:r>
            <a:r>
              <a:rPr lang="en-US" sz="2800" smtClean="0"/>
              <a:t> </a:t>
            </a:r>
          </a:p>
          <a:p>
            <a:pPr eaLnBrk="1" hangingPunct="1"/>
            <a:r>
              <a:rPr lang="en-US" sz="2800" smtClean="0"/>
              <a:t>Dengan kata lain, ia merupakan perjanjian atas kepemimpinan, berdasarkan sistem politik Islam atau khilafah Islam, iltizam, dan keharusan berada dalam jama’ah Islam dan taat terhadap kepemimpinan mereka.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4000" smtClean="0"/>
              <a:t>Definisi Baiat dalam Politik Modern </a:t>
            </a:r>
          </a:p>
        </p:txBody>
      </p:sp>
      <p:sp>
        <p:nvSpPr>
          <p:cNvPr id="39939" name="Rectangle 3"/>
          <p:cNvSpPr>
            <a:spLocks noGrp="1" noChangeArrowheads="1"/>
          </p:cNvSpPr>
          <p:nvPr>
            <p:ph idx="1"/>
          </p:nvPr>
        </p:nvSpPr>
        <p:spPr/>
        <p:txBody>
          <a:bodyPr/>
          <a:lstStyle/>
          <a:p>
            <a:pPr eaLnBrk="1" hangingPunct="1"/>
            <a:r>
              <a:rPr lang="en-US" sz="2800" i="1" smtClean="0"/>
              <a:t>Pernyataan kecintaan khalayak ramai terhadap sistem politik Islam yang sedang berkuasa secara optimistik dan tidak keluar dari jalur-jalurnya. </a:t>
            </a:r>
          </a:p>
          <a:p>
            <a:pPr eaLnBrk="1" hangingPunct="1"/>
            <a:r>
              <a:rPr lang="en-US" sz="2800" i="1" smtClean="0"/>
              <a:t>Atau janji dari bagian terbesar umat Islam untuk taat terhadap pemimpin mereka yang telah memperoleh jabatan itu melalui jalan-jalan syar’i.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4000" smtClean="0"/>
              <a:t>Kesimpulan Definisi Baiat</a:t>
            </a:r>
          </a:p>
        </p:txBody>
      </p:sp>
      <p:sp>
        <p:nvSpPr>
          <p:cNvPr id="40963" name="Rectangle 3"/>
          <p:cNvSpPr>
            <a:spLocks noGrp="1" noChangeArrowheads="1"/>
          </p:cNvSpPr>
          <p:nvPr>
            <p:ph idx="1"/>
          </p:nvPr>
        </p:nvSpPr>
        <p:spPr/>
        <p:txBody>
          <a:bodyPr/>
          <a:lstStyle/>
          <a:p>
            <a:pPr eaLnBrk="1" hangingPunct="1">
              <a:buFontTx/>
              <a:buNone/>
            </a:pPr>
            <a:r>
              <a:rPr lang="en-US" sz="2400" smtClean="0"/>
              <a:t>Bai’at terdiri dari tiga unsur, yaitu: </a:t>
            </a:r>
          </a:p>
          <a:p>
            <a:pPr eaLnBrk="1" hangingPunct="1"/>
            <a:r>
              <a:rPr lang="sv-SE" sz="2400" smtClean="0">
                <a:solidFill>
                  <a:schemeClr val="accent1"/>
                </a:solidFill>
              </a:rPr>
              <a:t>Ideatum bai’at</a:t>
            </a:r>
            <a:r>
              <a:rPr lang="sv-SE" sz="2400" smtClean="0"/>
              <a:t>, yaitu mendirikan pemerintahan Islam (khilafah Islamiah).</a:t>
            </a:r>
            <a:endParaRPr lang="en-US" sz="2400" smtClean="0"/>
          </a:p>
          <a:p>
            <a:pPr eaLnBrk="1" hangingPunct="1"/>
            <a:r>
              <a:rPr lang="sv-SE" sz="2400" smtClean="0">
                <a:solidFill>
                  <a:schemeClr val="accent1"/>
                </a:solidFill>
              </a:rPr>
              <a:t>Pihak pertama</a:t>
            </a:r>
            <a:r>
              <a:rPr lang="sv-SE" sz="2400" smtClean="0"/>
              <a:t>, yaitu calon yang akan menduduki jabatan pemimpin.</a:t>
            </a:r>
            <a:endParaRPr lang="en-US" sz="2400" smtClean="0"/>
          </a:p>
          <a:p>
            <a:pPr eaLnBrk="1" hangingPunct="1"/>
            <a:r>
              <a:rPr lang="sv-SE" sz="2400" smtClean="0">
                <a:solidFill>
                  <a:schemeClr val="accent1"/>
                </a:solidFill>
              </a:rPr>
              <a:t>Pihak kedua</a:t>
            </a:r>
            <a:r>
              <a:rPr lang="sv-SE" sz="2400" smtClean="0"/>
              <a:t>, yaitu perwakilan masyarakat (ahlul halli wal ‘aqdi) dan bagian terbesar masyarakat Islam (jumhurul muslimin)</a:t>
            </a:r>
            <a:r>
              <a:rPr lang="en-US" sz="240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76200"/>
            <a:ext cx="7772400" cy="1143000"/>
          </a:xfrm>
        </p:spPr>
        <p:txBody>
          <a:bodyPr/>
          <a:lstStyle/>
          <a:p>
            <a:pPr eaLnBrk="1" hangingPunct="1"/>
            <a:r>
              <a:rPr lang="en-US" sz="5400" smtClean="0"/>
              <a:t>10 Rukun Baiat</a:t>
            </a:r>
          </a:p>
        </p:txBody>
      </p:sp>
      <p:sp>
        <p:nvSpPr>
          <p:cNvPr id="41987" name="Rectangle 3"/>
          <p:cNvSpPr>
            <a:spLocks noGrp="1" noChangeArrowheads="1"/>
          </p:cNvSpPr>
          <p:nvPr>
            <p:ph idx="1"/>
          </p:nvPr>
        </p:nvSpPr>
        <p:spPr>
          <a:xfrm>
            <a:off x="457200" y="1447800"/>
            <a:ext cx="8153400" cy="4648200"/>
          </a:xfrm>
        </p:spPr>
        <p:txBody>
          <a:bodyPr/>
          <a:lstStyle/>
          <a:p>
            <a:pPr eaLnBrk="1" hangingPunct="1"/>
            <a:r>
              <a:rPr lang="en-US" sz="2800" smtClean="0"/>
              <a:t>Kenapa 10, bukan 7 atau 8 atau 9?</a:t>
            </a:r>
          </a:p>
          <a:p>
            <a:pPr eaLnBrk="1" hangingPunct="1"/>
            <a:r>
              <a:rPr lang="en-US" sz="2800" smtClean="0"/>
              <a:t>Setelah diteliti secara seksama</a:t>
            </a:r>
          </a:p>
          <a:p>
            <a:pPr lvl="1" eaLnBrk="1" hangingPunct="1"/>
            <a:r>
              <a:rPr lang="en-US" smtClean="0"/>
              <a:t>Ke-10 rukun tersebut memang merupakan unsur yang harus ada dalam diri setiap anggota</a:t>
            </a:r>
          </a:p>
          <a:p>
            <a:pPr lvl="1" eaLnBrk="1" hangingPunct="1"/>
            <a:r>
              <a:rPr lang="en-US" smtClean="0"/>
              <a:t>Setiap anggota akan dapat melaksanakan tugasnya dengan baik apabila melaksanakan rukun baiah tersebut secara keseluruhan</a:t>
            </a:r>
          </a:p>
          <a:p>
            <a:pPr lvl="2" eaLnBrk="1" hangingPunct="1"/>
            <a:r>
              <a:rPr lang="en-US" sz="2000" smtClean="0"/>
              <a:t>Gagalnya salah satu rukun baiah pada diri seorang anggota akan dapat menggagalkan tugas-tugas yang dipikulnya</a:t>
            </a:r>
          </a:p>
          <a:p>
            <a:pPr lvl="2" eaLnBrk="1" hangingPunct="1"/>
            <a:r>
              <a:rPr lang="en-US" sz="2000" smtClean="0"/>
              <a:t>Pada akhirnya Jamaah akan rusak dengan sendirinya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800" smtClean="0"/>
              <a:t>Sejarah Baiah</a:t>
            </a:r>
          </a:p>
        </p:txBody>
      </p:sp>
      <p:sp>
        <p:nvSpPr>
          <p:cNvPr id="14339" name="Rectangle 3"/>
          <p:cNvSpPr>
            <a:spLocks noGrp="1" noChangeArrowheads="1"/>
          </p:cNvSpPr>
          <p:nvPr>
            <p:ph idx="1"/>
          </p:nvPr>
        </p:nvSpPr>
        <p:spPr/>
        <p:txBody>
          <a:bodyPr/>
          <a:lstStyle/>
          <a:p>
            <a:pPr eaLnBrk="1" hangingPunct="1"/>
            <a:r>
              <a:rPr lang="en-US" sz="2800" smtClean="0"/>
              <a:t>Tradisi Rasulullah SAW menerima baiah dari para sahabatnya</a:t>
            </a:r>
          </a:p>
          <a:p>
            <a:pPr eaLnBrk="1" hangingPunct="1"/>
            <a:r>
              <a:rPr lang="en-US" sz="2800" smtClean="0"/>
              <a:t>Baiah kepada Amirul Mu’minin setelah Rasulullah SAW wafat</a:t>
            </a:r>
          </a:p>
          <a:p>
            <a:pPr eaLnBrk="1" hangingPunct="1"/>
            <a:r>
              <a:rPr lang="en-US" sz="2800" smtClean="0"/>
              <a:t>Tradisi baiah berlangsung terus di masyarakat Islam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4000" smtClean="0"/>
              <a:t>3 Hal Penting yang Harus Diketahui</a:t>
            </a:r>
          </a:p>
        </p:txBody>
      </p:sp>
      <p:sp>
        <p:nvSpPr>
          <p:cNvPr id="43011" name="Rectangle 3"/>
          <p:cNvSpPr>
            <a:spLocks noGrp="1" noChangeArrowheads="1"/>
          </p:cNvSpPr>
          <p:nvPr>
            <p:ph idx="1"/>
          </p:nvPr>
        </p:nvSpPr>
        <p:spPr/>
        <p:txBody>
          <a:bodyPr/>
          <a:lstStyle/>
          <a:p>
            <a:pPr marL="381000" indent="-381000" eaLnBrk="1" hangingPunct="1">
              <a:buFontTx/>
              <a:buAutoNum type="arabicPeriod"/>
            </a:pPr>
            <a:r>
              <a:rPr lang="en-US" sz="2400" smtClean="0"/>
              <a:t>Merinci 10 RA secara bertahap merupakan tuntutan yang harus dipenuhi dalam pembinaan</a:t>
            </a:r>
          </a:p>
          <a:p>
            <a:pPr marL="381000" indent="-381000" eaLnBrk="1" hangingPunct="1">
              <a:buFontTx/>
              <a:buAutoNum type="arabicPeriod"/>
            </a:pPr>
            <a:r>
              <a:rPr lang="en-US" sz="2400" smtClean="0"/>
              <a:t>Setiap baiah yang diberikan kepada Amir setempat dalam shaff yang bijaksana, harus dianggap mewakili baiah kepada pemimpin yang lebih tinggi</a:t>
            </a:r>
          </a:p>
          <a:p>
            <a:pPr marL="381000" indent="-381000" eaLnBrk="1" hangingPunct="1">
              <a:buFontTx/>
              <a:buAutoNum type="arabicPeriod"/>
            </a:pPr>
            <a:r>
              <a:rPr lang="en-US" sz="2400" smtClean="0"/>
              <a:t>Kepemimpinan dari shaff-shaff yang ada harus bersatu padu, dalam arti bekerja bersama-sama dalam melaksanakan kewajiban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smtClean="0"/>
              <a:t>Baiah di Masa Rasulullah SAW</a:t>
            </a:r>
          </a:p>
        </p:txBody>
      </p:sp>
      <p:sp>
        <p:nvSpPr>
          <p:cNvPr id="15363" name="Rectangle 3"/>
          <p:cNvSpPr>
            <a:spLocks noGrp="1" noChangeArrowheads="1"/>
          </p:cNvSpPr>
          <p:nvPr>
            <p:ph idx="1"/>
          </p:nvPr>
        </p:nvSpPr>
        <p:spPr>
          <a:xfrm>
            <a:off x="381000" y="1981200"/>
            <a:ext cx="8458200" cy="4648200"/>
          </a:xfrm>
        </p:spPr>
        <p:txBody>
          <a:bodyPr/>
          <a:lstStyle/>
          <a:p>
            <a:pPr eaLnBrk="1" hangingPunct="1"/>
            <a:r>
              <a:rPr lang="en-US" sz="2400" smtClean="0"/>
              <a:t>Baiah karena mau masuk Islam</a:t>
            </a:r>
          </a:p>
          <a:p>
            <a:pPr eaLnBrk="1" hangingPunct="1"/>
            <a:r>
              <a:rPr lang="en-US" sz="2400" smtClean="0"/>
              <a:t>Baiah untuk melindungi Rasulullah SAW seperti baiatul aqabah</a:t>
            </a:r>
          </a:p>
          <a:p>
            <a:pPr lvl="1" eaLnBrk="1" hangingPunct="1"/>
            <a:r>
              <a:rPr lang="en-US" sz="2000" i="1" smtClean="0">
                <a:solidFill>
                  <a:schemeClr val="accent1"/>
                </a:solidFill>
              </a:rPr>
              <a:t>Kalian semua hendaknya berbaiat kepadanya untuk siap memerangi orang merah dan hitam </a:t>
            </a:r>
            <a:r>
              <a:rPr lang="en-US" sz="2000" smtClean="0">
                <a:solidFill>
                  <a:schemeClr val="accent1"/>
                </a:solidFill>
              </a:rPr>
              <a:t>(Al-Abbas bin Ubadah)</a:t>
            </a:r>
          </a:p>
          <a:p>
            <a:pPr lvl="1" eaLnBrk="1" hangingPunct="1"/>
            <a:r>
              <a:rPr lang="en-US" sz="2000" smtClean="0"/>
              <a:t>Sabda Rasul SAW:</a:t>
            </a:r>
          </a:p>
          <a:p>
            <a:pPr lvl="1" algn="ctr" eaLnBrk="1" hangingPunct="1">
              <a:buFontTx/>
              <a:buNone/>
            </a:pPr>
            <a:r>
              <a:rPr lang="ar-SA" sz="2800" b="1" smtClean="0">
                <a:solidFill>
                  <a:srgbClr val="002060"/>
                </a:solidFill>
                <a:cs typeface="Traditional Arabic" pitchFamily="2" charset="-78"/>
              </a:rPr>
              <a:t>أَنَا مِنْكُمْ وَاَنْتُمْ مِنِّي اُحَارِبُ مَنْ حَارَبْتُمْ وَاُسَالِمُ مَنْ سَالَمْتُمْ</a:t>
            </a:r>
            <a:r>
              <a:rPr lang="ar-SA" b="1" smtClean="0">
                <a:solidFill>
                  <a:srgbClr val="002060"/>
                </a:solidFill>
                <a:cs typeface="Traditional Arabic" pitchFamily="2" charset="-78"/>
              </a:rPr>
              <a:t> </a:t>
            </a:r>
            <a:endParaRPr lang="en-US" b="1" smtClean="0">
              <a:solidFill>
                <a:srgbClr val="002060"/>
              </a:solidFill>
              <a:cs typeface="Traditional Arabic" pitchFamily="2" charset="-78"/>
            </a:endParaRPr>
          </a:p>
          <a:p>
            <a:pPr lvl="1" eaLnBrk="1" hangingPunct="1">
              <a:buFontTx/>
              <a:buNone/>
            </a:pPr>
            <a:r>
              <a:rPr lang="en-US" sz="2000" i="1" smtClean="0">
                <a:solidFill>
                  <a:schemeClr val="accent1"/>
                </a:solidFill>
              </a:rPr>
              <a:t>	“Aku berasal dari kalian dan kalian pun berasal dari aku. Aku memerangi orang memerangi kalian dan aku menyelamatkan siapa saja yang menyelematkan kalian”</a:t>
            </a:r>
          </a:p>
          <a:p>
            <a:pPr eaLnBrk="1" hangingPunct="1"/>
            <a:r>
              <a:rPr lang="en-US" sz="2400" smtClean="0"/>
              <a:t>Baiah tidak akan lari dari pertempuran seperti baiatur-ridhwan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4400" smtClean="0"/>
              <a:t>Baiah di Masa Sahabat</a:t>
            </a:r>
          </a:p>
        </p:txBody>
      </p:sp>
      <p:sp>
        <p:nvSpPr>
          <p:cNvPr id="16387" name="Rectangle 3"/>
          <p:cNvSpPr>
            <a:spLocks noGrp="1" noChangeArrowheads="1"/>
          </p:cNvSpPr>
          <p:nvPr>
            <p:ph idx="1"/>
          </p:nvPr>
        </p:nvSpPr>
        <p:spPr/>
        <p:txBody>
          <a:bodyPr/>
          <a:lstStyle/>
          <a:p>
            <a:pPr eaLnBrk="1" hangingPunct="1"/>
            <a:r>
              <a:rPr lang="en-US" sz="3200" smtClean="0"/>
              <a:t>Baiah kepada Amirul Mu’minin untuk mendengar dan taat kepada Kitabullah dan Sunnaturrasul</a:t>
            </a:r>
          </a:p>
          <a:p>
            <a:pPr eaLnBrk="1" hangingPunct="1"/>
            <a:r>
              <a:rPr lang="en-US" sz="3200" b="1" i="1" smtClean="0">
                <a:solidFill>
                  <a:srgbClr val="7030A0"/>
                </a:solidFill>
              </a:rPr>
              <a:t>Baiah amal</a:t>
            </a:r>
            <a:r>
              <a:rPr lang="en-US" sz="3200" smtClean="0">
                <a:solidFill>
                  <a:srgbClr val="7030A0"/>
                </a:solidFill>
              </a:rPr>
              <a:t> </a:t>
            </a:r>
            <a:r>
              <a:rPr lang="en-US" sz="3200" smtClean="0"/>
              <a:t>seperti baiah para mujahidin Yarmuk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smtClean="0"/>
              <a:t>Baiah di Masyarakat Islam Selanjutnya</a:t>
            </a:r>
          </a:p>
        </p:txBody>
      </p:sp>
      <p:sp>
        <p:nvSpPr>
          <p:cNvPr id="17411" name="Rectangle 3"/>
          <p:cNvSpPr>
            <a:spLocks noGrp="1" noChangeArrowheads="1"/>
          </p:cNvSpPr>
          <p:nvPr>
            <p:ph idx="1"/>
          </p:nvPr>
        </p:nvSpPr>
        <p:spPr/>
        <p:txBody>
          <a:bodyPr/>
          <a:lstStyle/>
          <a:p>
            <a:pPr eaLnBrk="1" hangingPunct="1"/>
            <a:r>
              <a:rPr lang="en-US" sz="2800" smtClean="0"/>
              <a:t>Baiah untuk taat kepada Sultan Muslim</a:t>
            </a:r>
          </a:p>
          <a:p>
            <a:pPr eaLnBrk="1" hangingPunct="1"/>
            <a:r>
              <a:rPr lang="en-US" sz="2800" smtClean="0"/>
              <a:t>Baiah untuk bertakwa yang diberikan kepada Syaikh-syaikh (Sufi)</a:t>
            </a:r>
          </a:p>
          <a:p>
            <a:pPr eaLnBrk="1" hangingPunct="1"/>
            <a:r>
              <a:rPr lang="en-US" sz="2800" smtClean="0"/>
              <a:t>Baiah kepada individu tertentu yang asalnya hanya diberikan kepada Khalifah</a:t>
            </a:r>
          </a:p>
          <a:p>
            <a:pPr eaLnBrk="1" hangingPunct="1"/>
            <a:r>
              <a:rPr lang="en-US" sz="2800" smtClean="0"/>
              <a:t>Baiah untuk melakukan amalan-amalan tertentu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400" smtClean="0"/>
              <a:t>Baiah di Masa Imam Asy-Syahid</a:t>
            </a:r>
          </a:p>
        </p:txBody>
      </p:sp>
      <p:sp>
        <p:nvSpPr>
          <p:cNvPr id="18435" name="Rectangle 3"/>
          <p:cNvSpPr>
            <a:spLocks noGrp="1" noChangeArrowheads="1"/>
          </p:cNvSpPr>
          <p:nvPr>
            <p:ph idx="1"/>
          </p:nvPr>
        </p:nvSpPr>
        <p:spPr/>
        <p:txBody>
          <a:bodyPr/>
          <a:lstStyle/>
          <a:p>
            <a:pPr eaLnBrk="1" hangingPunct="1"/>
            <a:r>
              <a:rPr lang="en-US" sz="2800" dirty="0" err="1" smtClean="0"/>
              <a:t>Banyak</a:t>
            </a:r>
            <a:r>
              <a:rPr lang="en-US" sz="2800" dirty="0" smtClean="0"/>
              <a:t> </a:t>
            </a:r>
            <a:r>
              <a:rPr lang="en-US" sz="2800" dirty="0" err="1" smtClean="0"/>
              <a:t>orang</a:t>
            </a:r>
            <a:r>
              <a:rPr lang="en-US" sz="2800" dirty="0" smtClean="0"/>
              <a:t> </a:t>
            </a:r>
            <a:r>
              <a:rPr lang="en-US" sz="2800" dirty="0" err="1" smtClean="0"/>
              <a:t>menerima</a:t>
            </a:r>
            <a:r>
              <a:rPr lang="en-US" sz="2800" dirty="0" smtClean="0"/>
              <a:t> </a:t>
            </a:r>
            <a:r>
              <a:rPr lang="en-US" sz="2800" dirty="0" err="1" smtClean="0"/>
              <a:t>baiah</a:t>
            </a:r>
            <a:r>
              <a:rPr lang="en-US" sz="2800" dirty="0" smtClean="0"/>
              <a:t> </a:t>
            </a:r>
            <a:r>
              <a:rPr lang="en-US" sz="2800" dirty="0" err="1" smtClean="0"/>
              <a:t>dari</a:t>
            </a:r>
            <a:r>
              <a:rPr lang="en-US" sz="2800" dirty="0" smtClean="0"/>
              <a:t> </a:t>
            </a:r>
            <a:r>
              <a:rPr lang="en-US" sz="2800" dirty="0" err="1" smtClean="0"/>
              <a:t>masyarakat</a:t>
            </a:r>
            <a:r>
              <a:rPr lang="en-US" sz="2800" dirty="0" smtClean="0"/>
              <a:t> </a:t>
            </a:r>
            <a:r>
              <a:rPr lang="en-US" sz="2800" dirty="0" err="1" smtClean="0"/>
              <a:t>untuk</a:t>
            </a:r>
            <a:r>
              <a:rPr lang="en-US" sz="2800" dirty="0" smtClean="0"/>
              <a:t> </a:t>
            </a:r>
            <a:r>
              <a:rPr lang="en-US" sz="2800" dirty="0" err="1" smtClean="0"/>
              <a:t>melakukan</a:t>
            </a:r>
            <a:r>
              <a:rPr lang="en-US" sz="2800" dirty="0" smtClean="0"/>
              <a:t> </a:t>
            </a:r>
            <a:r>
              <a:rPr lang="en-US" sz="2800" dirty="0" err="1" smtClean="0"/>
              <a:t>amalan-amalan</a:t>
            </a:r>
            <a:r>
              <a:rPr lang="en-US" sz="2800" dirty="0" smtClean="0"/>
              <a:t> </a:t>
            </a:r>
            <a:r>
              <a:rPr lang="en-US" sz="2800" dirty="0" err="1" smtClean="0"/>
              <a:t>tertentu</a:t>
            </a:r>
            <a:r>
              <a:rPr lang="en-US" sz="2800" dirty="0" smtClean="0"/>
              <a:t> (</a:t>
            </a:r>
            <a:r>
              <a:rPr lang="en-US" sz="2800" dirty="0" err="1" smtClean="0"/>
              <a:t>biasanya</a:t>
            </a:r>
            <a:r>
              <a:rPr lang="en-US" sz="2800" dirty="0" smtClean="0"/>
              <a:t> </a:t>
            </a:r>
            <a:r>
              <a:rPr lang="en-US" sz="2800" dirty="0" err="1" smtClean="0"/>
              <a:t>wirid</a:t>
            </a:r>
            <a:r>
              <a:rPr lang="en-US" sz="2800" dirty="0" smtClean="0"/>
              <a:t> </a:t>
            </a:r>
            <a:r>
              <a:rPr lang="en-US" sz="2800" dirty="0" err="1" smtClean="0"/>
              <a:t>dan</a:t>
            </a:r>
            <a:r>
              <a:rPr lang="en-US" sz="2800" dirty="0" smtClean="0"/>
              <a:t> </a:t>
            </a:r>
            <a:r>
              <a:rPr lang="en-US" sz="2800" dirty="0" err="1" smtClean="0"/>
              <a:t>dzikir</a:t>
            </a:r>
            <a:r>
              <a:rPr lang="en-US" sz="2800" dirty="0" smtClean="0"/>
              <a:t>)</a:t>
            </a:r>
          </a:p>
          <a:p>
            <a:pPr eaLnBrk="1" hangingPunct="1"/>
            <a:r>
              <a:rPr lang="en-US" sz="2800" dirty="0" err="1" smtClean="0"/>
              <a:t>Baiah</a:t>
            </a:r>
            <a:r>
              <a:rPr lang="en-US" sz="2800" dirty="0" smtClean="0"/>
              <a:t> </a:t>
            </a:r>
            <a:r>
              <a:rPr lang="en-US" sz="2800" dirty="0" err="1" smtClean="0"/>
              <a:t>itu</a:t>
            </a:r>
            <a:r>
              <a:rPr lang="en-US" sz="2800" dirty="0" smtClean="0"/>
              <a:t> </a:t>
            </a:r>
            <a:r>
              <a:rPr lang="en-US" sz="2800" dirty="0" err="1" smtClean="0"/>
              <a:t>diberikan</a:t>
            </a:r>
            <a:r>
              <a:rPr lang="en-US" sz="2800" dirty="0" smtClean="0"/>
              <a:t> </a:t>
            </a:r>
            <a:r>
              <a:rPr lang="en-US" sz="2800" dirty="0" err="1" smtClean="0"/>
              <a:t>kepada</a:t>
            </a:r>
            <a:r>
              <a:rPr lang="en-US" sz="2800" dirty="0" smtClean="0"/>
              <a:t> </a:t>
            </a:r>
            <a:r>
              <a:rPr lang="en-US" sz="2800" dirty="0" err="1" smtClean="0"/>
              <a:t>Syaikh-syaikh</a:t>
            </a:r>
            <a:r>
              <a:rPr lang="en-US" sz="2800" dirty="0" smtClean="0"/>
              <a:t> Sufi, </a:t>
            </a:r>
            <a:r>
              <a:rPr lang="en-US" sz="2800" dirty="0" err="1" smtClean="0"/>
              <a:t>tapi</a:t>
            </a:r>
            <a:r>
              <a:rPr lang="en-US" sz="2800" dirty="0" smtClean="0"/>
              <a:t> </a:t>
            </a:r>
            <a:r>
              <a:rPr lang="en-US" sz="2800" dirty="0" err="1" smtClean="0"/>
              <a:t>sifatnya</a:t>
            </a:r>
            <a:r>
              <a:rPr lang="en-US" sz="2800" dirty="0" smtClean="0"/>
              <a:t> </a:t>
            </a:r>
            <a:r>
              <a:rPr lang="en-US" sz="2800" dirty="0" err="1" smtClean="0"/>
              <a:t>seperti</a:t>
            </a:r>
            <a:r>
              <a:rPr lang="en-US" sz="2800" dirty="0" smtClean="0"/>
              <a:t> </a:t>
            </a:r>
            <a:r>
              <a:rPr lang="en-US" sz="2800" dirty="0" err="1" smtClean="0"/>
              <a:t>baiah</a:t>
            </a:r>
            <a:r>
              <a:rPr lang="en-US" sz="2800" dirty="0" smtClean="0"/>
              <a:t> </a:t>
            </a:r>
            <a:r>
              <a:rPr lang="en-US" sz="2800" dirty="0" err="1" smtClean="0"/>
              <a:t>kepada</a:t>
            </a:r>
            <a:r>
              <a:rPr lang="en-US" sz="2800" dirty="0" smtClean="0"/>
              <a:t> </a:t>
            </a:r>
            <a:r>
              <a:rPr lang="en-US" sz="2800" dirty="0" err="1" smtClean="0"/>
              <a:t>Khalifah</a:t>
            </a:r>
            <a:endParaRPr lang="en-US" sz="2800" dirty="0" smtClean="0"/>
          </a:p>
          <a:p>
            <a:pPr eaLnBrk="1" hangingPunct="1"/>
            <a:r>
              <a:rPr lang="en-US" sz="2800" dirty="0" err="1" smtClean="0"/>
              <a:t>Timbul</a:t>
            </a:r>
            <a:r>
              <a:rPr lang="en-US" sz="2800" dirty="0" smtClean="0"/>
              <a:t> </a:t>
            </a:r>
            <a:r>
              <a:rPr lang="en-US" sz="2800" dirty="0" err="1" smtClean="0"/>
              <a:t>beribu-ribu</a:t>
            </a:r>
            <a:r>
              <a:rPr lang="en-US" sz="2800" dirty="0" smtClean="0"/>
              <a:t> </a:t>
            </a:r>
            <a:r>
              <a:rPr lang="en-US" sz="2800" dirty="0" err="1" smtClean="0"/>
              <a:t>Khalifah</a:t>
            </a:r>
            <a:r>
              <a:rPr lang="en-US" sz="2800" dirty="0" smtClean="0"/>
              <a:t> </a:t>
            </a:r>
            <a:r>
              <a:rPr lang="en-US" sz="2800" dirty="0" err="1" smtClean="0"/>
              <a:t>di</a:t>
            </a:r>
            <a:r>
              <a:rPr lang="en-US" sz="2800" dirty="0" smtClean="0"/>
              <a:t> </a:t>
            </a:r>
            <a:r>
              <a:rPr lang="en-US" sz="2800" dirty="0" err="1" smtClean="0"/>
              <a:t>kalangan</a:t>
            </a:r>
            <a:r>
              <a:rPr lang="en-US" sz="2800" dirty="0" smtClean="0"/>
              <a:t> </a:t>
            </a:r>
            <a:r>
              <a:rPr lang="en-US" sz="2800" dirty="0" err="1" smtClean="0"/>
              <a:t>umat</a:t>
            </a:r>
            <a:r>
              <a:rPr lang="en-US" sz="2800" dirty="0" smtClean="0"/>
              <a:t> Islam</a:t>
            </a:r>
          </a:p>
          <a:p>
            <a:pPr eaLnBrk="1" hangingPunct="1"/>
            <a:r>
              <a:rPr lang="en-US" sz="2800" dirty="0" err="1" smtClean="0"/>
              <a:t>Hasan</a:t>
            </a:r>
            <a:r>
              <a:rPr lang="en-US" sz="2800" dirty="0" smtClean="0"/>
              <a:t> al-</a:t>
            </a:r>
            <a:r>
              <a:rPr lang="en-US" sz="2800" dirty="0" err="1" smtClean="0"/>
              <a:t>Banna</a:t>
            </a:r>
            <a:r>
              <a:rPr lang="en-US" sz="2800" dirty="0" smtClean="0"/>
              <a:t> </a:t>
            </a:r>
            <a:r>
              <a:rPr lang="en-US" sz="2800" dirty="0" err="1" smtClean="0"/>
              <a:t>muncul</a:t>
            </a:r>
            <a:r>
              <a:rPr lang="en-US" sz="2800" dirty="0" smtClean="0"/>
              <a:t> </a:t>
            </a:r>
            <a:r>
              <a:rPr lang="en-US" sz="2800" dirty="0" err="1" smtClean="0"/>
              <a:t>untuk</a:t>
            </a:r>
            <a:r>
              <a:rPr lang="en-US" sz="2800" dirty="0" smtClean="0"/>
              <a:t> </a:t>
            </a:r>
            <a:r>
              <a:rPr lang="en-US" sz="2800" dirty="0" err="1" smtClean="0"/>
              <a:t>mengembalikan</a:t>
            </a:r>
            <a:r>
              <a:rPr lang="en-US" sz="2800" dirty="0" smtClean="0"/>
              <a:t> </a:t>
            </a:r>
            <a:r>
              <a:rPr lang="en-US" sz="2800" dirty="0" err="1" smtClean="0"/>
              <a:t>kedudukan</a:t>
            </a:r>
            <a:r>
              <a:rPr lang="en-US" sz="2800" dirty="0" smtClean="0"/>
              <a:t> </a:t>
            </a:r>
            <a:r>
              <a:rPr lang="en-US" sz="2800" dirty="0" err="1" smtClean="0"/>
              <a:t>baiah</a:t>
            </a:r>
            <a:r>
              <a:rPr lang="en-US" sz="2800" dirty="0" smtClean="0"/>
              <a:t> </a:t>
            </a:r>
            <a:r>
              <a:rPr lang="en-US" sz="2800" dirty="0" err="1" smtClean="0"/>
              <a:t>ke</a:t>
            </a:r>
            <a:r>
              <a:rPr lang="en-US" sz="2800" dirty="0" smtClean="0"/>
              <a:t> </a:t>
            </a:r>
            <a:r>
              <a:rPr lang="en-US" sz="2800" dirty="0" err="1" smtClean="0"/>
              <a:t>tempat</a:t>
            </a:r>
            <a:r>
              <a:rPr lang="en-US" sz="2800" dirty="0" smtClean="0"/>
              <a:t> </a:t>
            </a:r>
            <a:r>
              <a:rPr lang="en-US" sz="2800" dirty="0" err="1" smtClean="0"/>
              <a:t>asalnya</a:t>
            </a:r>
            <a:endParaRPr lang="en-US"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sz="4400" smtClean="0"/>
              <a:t>Kedudukan Baiah: Hanafiyah</a:t>
            </a:r>
          </a:p>
        </p:txBody>
      </p:sp>
      <p:sp>
        <p:nvSpPr>
          <p:cNvPr id="19459" name="Rectangle 3"/>
          <p:cNvSpPr>
            <a:spLocks noGrp="1" noChangeArrowheads="1"/>
          </p:cNvSpPr>
          <p:nvPr>
            <p:ph idx="1"/>
          </p:nvPr>
        </p:nvSpPr>
        <p:spPr>
          <a:xfrm>
            <a:off x="304800" y="1676400"/>
            <a:ext cx="8458200" cy="5181600"/>
          </a:xfrm>
        </p:spPr>
        <p:txBody>
          <a:bodyPr/>
          <a:lstStyle/>
          <a:p>
            <a:pPr eaLnBrk="1" hangingPunct="1"/>
            <a:r>
              <a:rPr lang="en-US" sz="2400" i="1" smtClean="0"/>
              <a:t>“Seorang laki-laki memberikan perjanjian (baiah) kepada seorang Syaikh. Dan pada waktu yang sama ia juga memberikan baiah kepada Syaikh yang lain. Maka dari dua perjanjian itu manakah yang wajib dipatuhi? Dalam hal ini mereka mengatakan bahwa keduanya tidak wajib dipatuhi karena tidak memiliki dasar” </a:t>
            </a:r>
            <a:r>
              <a:rPr lang="en-US" sz="2400" smtClean="0"/>
              <a:t>(menurut fuqaha Mazhab Hanafi)</a:t>
            </a:r>
          </a:p>
          <a:p>
            <a:pPr eaLnBrk="1" hangingPunct="1"/>
            <a:r>
              <a:rPr lang="en-US" sz="2400" smtClean="0"/>
              <a:t>Jika baiah ini berbentuk pengamalan sesuatu, maka yang wajib hanya amalnya saja</a:t>
            </a:r>
          </a:p>
          <a:p>
            <a:pPr lvl="1" eaLnBrk="1" hangingPunct="1"/>
            <a:r>
              <a:rPr lang="en-US" sz="2000" smtClean="0"/>
              <a:t>Jika pada dasarnya amal fardhu, baiah akan menambah keyakinan terhadap kefardhuan amalnya</a:t>
            </a:r>
          </a:p>
          <a:p>
            <a:pPr lvl="1" eaLnBrk="1" hangingPunct="1"/>
            <a:r>
              <a:rPr lang="en-US" sz="2000" smtClean="0"/>
              <a:t>Jika bersifat sunnah, baiahnya menempati hukum sunnah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400" dirty="0" err="1" smtClean="0"/>
              <a:t>Kedudukan</a:t>
            </a:r>
            <a:r>
              <a:rPr lang="en-US" sz="4400" dirty="0" smtClean="0"/>
              <a:t> </a:t>
            </a:r>
            <a:r>
              <a:rPr lang="en-US" sz="4400" dirty="0" err="1" smtClean="0"/>
              <a:t>Baiah</a:t>
            </a:r>
            <a:r>
              <a:rPr lang="en-US" sz="4400" dirty="0" smtClean="0"/>
              <a:t>: </a:t>
            </a:r>
            <a:r>
              <a:rPr lang="en-US" sz="4400" dirty="0" err="1" smtClean="0"/>
              <a:t>Syafiiyah</a:t>
            </a:r>
            <a:endParaRPr lang="en-US" sz="4400" dirty="0" smtClean="0"/>
          </a:p>
        </p:txBody>
      </p:sp>
      <p:sp>
        <p:nvSpPr>
          <p:cNvPr id="20483" name="Rectangle 3"/>
          <p:cNvSpPr>
            <a:spLocks noGrp="1" noChangeArrowheads="1"/>
          </p:cNvSpPr>
          <p:nvPr>
            <p:ph idx="1"/>
          </p:nvPr>
        </p:nvSpPr>
        <p:spPr/>
        <p:txBody>
          <a:bodyPr/>
          <a:lstStyle/>
          <a:p>
            <a:pPr eaLnBrk="1" hangingPunct="1"/>
            <a:r>
              <a:rPr lang="en-US" sz="3600" dirty="0" err="1" smtClean="0"/>
              <a:t>Khalifah</a:t>
            </a:r>
            <a:r>
              <a:rPr lang="en-US" sz="3600" dirty="0" smtClean="0"/>
              <a:t> yang </a:t>
            </a:r>
            <a:r>
              <a:rPr lang="en-US" sz="3600" dirty="0" err="1" smtClean="0"/>
              <a:t>dimaksud</a:t>
            </a:r>
            <a:r>
              <a:rPr lang="en-US" sz="3600" dirty="0" smtClean="0"/>
              <a:t> </a:t>
            </a:r>
            <a:r>
              <a:rPr lang="en-US" sz="3600" dirty="0" err="1" smtClean="0"/>
              <a:t>sekarang</a:t>
            </a:r>
            <a:r>
              <a:rPr lang="en-US" sz="3600" dirty="0" smtClean="0"/>
              <a:t> </a:t>
            </a:r>
            <a:r>
              <a:rPr lang="en-US" sz="3600" dirty="0" err="1" smtClean="0"/>
              <a:t>ini</a:t>
            </a:r>
            <a:r>
              <a:rPr lang="en-US" sz="3600" dirty="0" smtClean="0"/>
              <a:t> </a:t>
            </a:r>
            <a:r>
              <a:rPr lang="en-US" sz="3600" dirty="0" err="1" smtClean="0"/>
              <a:t>tidak</a:t>
            </a:r>
            <a:r>
              <a:rPr lang="en-US" sz="3600" dirty="0" smtClean="0"/>
              <a:t> </a:t>
            </a:r>
            <a:r>
              <a:rPr lang="en-US" sz="3600" dirty="0" err="1" smtClean="0"/>
              <a:t>ada</a:t>
            </a:r>
            <a:endParaRPr lang="en-US" sz="3600" dirty="0" smtClean="0"/>
          </a:p>
          <a:p>
            <a:pPr eaLnBrk="1" hangingPunct="1"/>
            <a:r>
              <a:rPr lang="en-US" sz="3600" dirty="0" err="1" smtClean="0">
                <a:solidFill>
                  <a:srgbClr val="0070C0"/>
                </a:solidFill>
              </a:rPr>
              <a:t>Hukum</a:t>
            </a:r>
            <a:r>
              <a:rPr lang="en-US" sz="3600" dirty="0" smtClean="0">
                <a:solidFill>
                  <a:srgbClr val="0070C0"/>
                </a:solidFill>
              </a:rPr>
              <a:t> yang </a:t>
            </a:r>
            <a:r>
              <a:rPr lang="en-US" sz="3600" dirty="0" err="1" smtClean="0">
                <a:solidFill>
                  <a:srgbClr val="0070C0"/>
                </a:solidFill>
              </a:rPr>
              <a:t>berhubungan</a:t>
            </a:r>
            <a:r>
              <a:rPr lang="en-US" sz="3600" dirty="0" smtClean="0">
                <a:solidFill>
                  <a:srgbClr val="0070C0"/>
                </a:solidFill>
              </a:rPr>
              <a:t> </a:t>
            </a:r>
            <a:r>
              <a:rPr lang="en-US" sz="3600" dirty="0" err="1" smtClean="0">
                <a:solidFill>
                  <a:srgbClr val="0070C0"/>
                </a:solidFill>
              </a:rPr>
              <a:t>dengan</a:t>
            </a:r>
            <a:r>
              <a:rPr lang="en-US" sz="3600" dirty="0" smtClean="0">
                <a:solidFill>
                  <a:srgbClr val="0070C0"/>
                </a:solidFill>
              </a:rPr>
              <a:t> </a:t>
            </a:r>
            <a:r>
              <a:rPr lang="en-US" sz="3600" dirty="0" err="1" smtClean="0">
                <a:solidFill>
                  <a:srgbClr val="0070C0"/>
                </a:solidFill>
              </a:rPr>
              <a:t>masalah</a:t>
            </a:r>
            <a:r>
              <a:rPr lang="en-US" sz="3600" dirty="0" smtClean="0">
                <a:solidFill>
                  <a:srgbClr val="0070C0"/>
                </a:solidFill>
              </a:rPr>
              <a:t> </a:t>
            </a:r>
            <a:r>
              <a:rPr lang="en-US" sz="3600" dirty="0" err="1" smtClean="0">
                <a:solidFill>
                  <a:srgbClr val="0070C0"/>
                </a:solidFill>
              </a:rPr>
              <a:t>kekhalifahan</a:t>
            </a:r>
            <a:r>
              <a:rPr lang="en-US" sz="3600" dirty="0" smtClean="0">
                <a:solidFill>
                  <a:srgbClr val="0070C0"/>
                </a:solidFill>
              </a:rPr>
              <a:t> </a:t>
            </a:r>
            <a:r>
              <a:rPr lang="en-US" sz="3600" dirty="0" err="1" smtClean="0">
                <a:solidFill>
                  <a:srgbClr val="0070C0"/>
                </a:solidFill>
              </a:rPr>
              <a:t>dalam</a:t>
            </a:r>
            <a:r>
              <a:rPr lang="en-US" sz="3600" dirty="0" smtClean="0">
                <a:solidFill>
                  <a:srgbClr val="0070C0"/>
                </a:solidFill>
              </a:rPr>
              <a:t> </a:t>
            </a:r>
            <a:r>
              <a:rPr lang="en-US" sz="3600" dirty="0" err="1" smtClean="0">
                <a:solidFill>
                  <a:srgbClr val="0070C0"/>
                </a:solidFill>
              </a:rPr>
              <a:t>seperti</a:t>
            </a:r>
            <a:r>
              <a:rPr lang="en-US" sz="3600" dirty="0" smtClean="0">
                <a:solidFill>
                  <a:srgbClr val="0070C0"/>
                </a:solidFill>
              </a:rPr>
              <a:t> </a:t>
            </a:r>
            <a:r>
              <a:rPr lang="en-US" sz="3600" dirty="0" err="1" smtClean="0">
                <a:solidFill>
                  <a:srgbClr val="0070C0"/>
                </a:solidFill>
              </a:rPr>
              <a:t>ini</a:t>
            </a:r>
            <a:r>
              <a:rPr lang="en-US" sz="3600" dirty="0" smtClean="0">
                <a:solidFill>
                  <a:srgbClr val="0070C0"/>
                </a:solidFill>
              </a:rPr>
              <a:t> </a:t>
            </a:r>
            <a:r>
              <a:rPr lang="en-US" sz="3600" dirty="0" err="1" smtClean="0">
                <a:solidFill>
                  <a:srgbClr val="0070C0"/>
                </a:solidFill>
              </a:rPr>
              <a:t>hanya</a:t>
            </a:r>
            <a:r>
              <a:rPr lang="en-US" sz="3600" dirty="0" smtClean="0">
                <a:solidFill>
                  <a:srgbClr val="0070C0"/>
                </a:solidFill>
              </a:rPr>
              <a:t> </a:t>
            </a:r>
            <a:r>
              <a:rPr lang="en-US" sz="3600" dirty="0" err="1" smtClean="0">
                <a:solidFill>
                  <a:srgbClr val="0070C0"/>
                </a:solidFill>
              </a:rPr>
              <a:t>diberikan</a:t>
            </a:r>
            <a:r>
              <a:rPr lang="en-US" sz="3600" dirty="0" smtClean="0">
                <a:solidFill>
                  <a:srgbClr val="0070C0"/>
                </a:solidFill>
              </a:rPr>
              <a:t> </a:t>
            </a:r>
            <a:r>
              <a:rPr lang="en-US" sz="3600" dirty="0" err="1" smtClean="0">
                <a:solidFill>
                  <a:srgbClr val="0070C0"/>
                </a:solidFill>
              </a:rPr>
              <a:t>kepada</a:t>
            </a:r>
            <a:r>
              <a:rPr lang="en-US" sz="3600" dirty="0" smtClean="0">
                <a:solidFill>
                  <a:srgbClr val="0070C0"/>
                </a:solidFill>
              </a:rPr>
              <a:t> </a:t>
            </a:r>
            <a:r>
              <a:rPr lang="en-US" sz="3600" dirty="0" err="1" smtClean="0">
                <a:solidFill>
                  <a:srgbClr val="0070C0"/>
                </a:solidFill>
              </a:rPr>
              <a:t>orang</a:t>
            </a:r>
            <a:r>
              <a:rPr lang="en-US" sz="3600" dirty="0" smtClean="0">
                <a:solidFill>
                  <a:srgbClr val="0070C0"/>
                </a:solidFill>
              </a:rPr>
              <a:t> yang paling </a:t>
            </a:r>
            <a:r>
              <a:rPr lang="en-US" sz="3600" dirty="0" err="1" smtClean="0">
                <a:solidFill>
                  <a:srgbClr val="0070C0"/>
                </a:solidFill>
              </a:rPr>
              <a:t>alim</a:t>
            </a:r>
            <a:r>
              <a:rPr lang="en-US" sz="3600" dirty="0" smtClean="0">
                <a:solidFill>
                  <a:srgbClr val="0070C0"/>
                </a:solidFill>
              </a:rPr>
              <a:t> </a:t>
            </a:r>
            <a:r>
              <a:rPr lang="en-US" sz="3600" dirty="0" err="1" smtClean="0">
                <a:solidFill>
                  <a:srgbClr val="0070C0"/>
                </a:solidFill>
              </a:rPr>
              <a:t>di</a:t>
            </a:r>
            <a:r>
              <a:rPr lang="en-US" sz="3600" dirty="0" smtClean="0">
                <a:solidFill>
                  <a:srgbClr val="0070C0"/>
                </a:solidFill>
              </a:rPr>
              <a:t> </a:t>
            </a:r>
            <a:r>
              <a:rPr lang="en-US" sz="3600" dirty="0" err="1" smtClean="0">
                <a:solidFill>
                  <a:srgbClr val="0070C0"/>
                </a:solidFill>
              </a:rPr>
              <a:t>zamannya</a:t>
            </a:r>
            <a:endParaRPr lang="en-US" sz="3600" dirty="0" smtClean="0">
              <a:solidFill>
                <a:srgbClr val="0070C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Flow</Template>
  <TotalTime>513</TotalTime>
  <Words>1842</Words>
  <Application>Microsoft Office PowerPoint</Application>
  <PresentationFormat>On-screen Show (4:3)</PresentationFormat>
  <Paragraphs>184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Mafahim Al-Arkan Al-Bai’ah</vt:lpstr>
      <vt:lpstr>Tajdid Ma’ani Arkanil Bai’ah</vt:lpstr>
      <vt:lpstr>Sejarah Baiah</vt:lpstr>
      <vt:lpstr>Baiah di Masa Rasulullah SAW</vt:lpstr>
      <vt:lpstr>Baiah di Masa Sahabat</vt:lpstr>
      <vt:lpstr>Baiah di Masyarakat Islam Selanjutnya</vt:lpstr>
      <vt:lpstr>Baiah di Masa Imam Asy-Syahid</vt:lpstr>
      <vt:lpstr>Kedudukan Baiah: Hanafiyah</vt:lpstr>
      <vt:lpstr>Kedudukan Baiah: Syafiiyah</vt:lpstr>
      <vt:lpstr>Syahadatain adalah Baiah  (A 9-1) تَحْقِيْقُ مَعْنَى الشَّهَادَتَيْنِ</vt:lpstr>
      <vt:lpstr>Sikap Umat Islam Indonesia Terhadap Baiah</vt:lpstr>
      <vt:lpstr>Contoh Ikhwah yang Komitmen Terhadap Baiah</vt:lpstr>
      <vt:lpstr>Baiah dan Uqubat</vt:lpstr>
      <vt:lpstr>Tujuan Peraturan</vt:lpstr>
      <vt:lpstr>Jenis Pelanggaran</vt:lpstr>
      <vt:lpstr>Jenis Pelanggaran Syar’i</vt:lpstr>
      <vt:lpstr>Pelanggaran Syar'i Ringan</vt:lpstr>
      <vt:lpstr>Pelanggaran Syar'i Sedang</vt:lpstr>
      <vt:lpstr>Pelanggaran Syar'i Berat</vt:lpstr>
      <vt:lpstr>Pelanggaran Organisasi</vt:lpstr>
      <vt:lpstr>Pelanggaran Organisasi (2)</vt:lpstr>
      <vt:lpstr>Pelanggaran Organisasi (3)</vt:lpstr>
      <vt:lpstr>Makna Baiat: LUGHAWI</vt:lpstr>
      <vt:lpstr>Dalam Leksikon Kata-kata al-Qur’an</vt:lpstr>
      <vt:lpstr>Makna Baiat: ISHTHILAHI</vt:lpstr>
      <vt:lpstr>Definisi Umum dari Bai’at </vt:lpstr>
      <vt:lpstr>Definisi Baiat dalam Politik Modern </vt:lpstr>
      <vt:lpstr>Kesimpulan Definisi Baiat</vt:lpstr>
      <vt:lpstr>10 Rukun Baiat</vt:lpstr>
      <vt:lpstr>3 Hal Penting yang Harus Diketahui</vt:lpstr>
    </vt:vector>
  </TitlesOfParts>
  <Company>PK Sejahtera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Abdul Wahid Surhim</dc:creator>
  <cp:lastModifiedBy>Abdul Wahid Surhim</cp:lastModifiedBy>
  <cp:revision>48</cp:revision>
  <dcterms:created xsi:type="dcterms:W3CDTF">2006-12-23T07:00:26Z</dcterms:created>
  <dcterms:modified xsi:type="dcterms:W3CDTF">2009-06-06T13:31:26Z</dcterms:modified>
</cp:coreProperties>
</file>