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3" r:id="rId2"/>
    <p:sldId id="257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4674C-D120-403E-8876-A830D75155CE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1843D6-09B0-4279-A8D6-8B69E131C63F}">
      <dgm:prSet phldrT="[Text]" custT="1"/>
      <dgm:spPr>
        <a:solidFill>
          <a:schemeClr val="accent6">
            <a:lumMod val="40000"/>
            <a:lumOff val="60000"/>
          </a:schemeClr>
        </a:solidFill>
        <a:ln w="28575">
          <a:solidFill>
            <a:schemeClr val="tx1">
              <a:alpha val="90000"/>
            </a:schemeClr>
          </a:solidFill>
        </a:ln>
      </dgm:spPr>
      <dgm:t>
        <a:bodyPr/>
        <a:lstStyle/>
        <a:p>
          <a:pPr marL="285750" indent="-285750"/>
          <a:r>
            <a:rPr lang="en-US" sz="20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 GEO-MECHANICS</a:t>
          </a:r>
          <a:endParaRPr lang="en-US" sz="2000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A88E809-BC72-4E4A-AD7D-6A6E5C72D16F}" type="parTrans" cxnId="{95940F66-403F-4EB8-A33A-9285ACF7D02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9B2DFF6-E5AF-444A-9C00-7C1E82DFE668}" type="sibTrans" cxnId="{95940F66-403F-4EB8-A33A-9285ACF7D02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74E5717-9C4C-4F47-9C1C-8082A055733A}">
      <dgm:prSet phldrT="[Text]" custT="1"/>
      <dgm:spPr>
        <a:solidFill>
          <a:schemeClr val="accent6">
            <a:lumMod val="40000"/>
            <a:lumOff val="60000"/>
          </a:schemeClr>
        </a:solidFill>
        <a:ln w="28575">
          <a:solidFill>
            <a:schemeClr val="tx1">
              <a:alpha val="90000"/>
            </a:schemeClr>
          </a:solidFill>
        </a:ln>
      </dgm:spPr>
      <dgm:t>
        <a:bodyPr/>
        <a:lstStyle/>
        <a:p>
          <a:pPr marL="285750" indent="-285750"/>
          <a:r>
            <a:rPr lang="en-US" sz="20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EXPLORATION TECHNIQUES</a:t>
          </a:r>
          <a:endParaRPr lang="en-US" sz="2000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71BC591-3F52-41DE-A296-ED9F1C20BB8D}" type="parTrans" cxnId="{FA1C2100-62F1-4AF8-877F-D5CF03B2BEFE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B9E160E-BE5E-4D40-8EA7-026EC000AC60}" type="sibTrans" cxnId="{FA1C2100-62F1-4AF8-877F-D5CF03B2BEFE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937D26C-427C-424E-9BAC-D657F0F543F4}">
      <dgm:prSet phldrT="[Text]" custT="1"/>
      <dgm:spPr>
        <a:solidFill>
          <a:schemeClr val="accent6">
            <a:lumMod val="40000"/>
            <a:lumOff val="60000"/>
          </a:schemeClr>
        </a:solidFill>
        <a:ln w="28575">
          <a:solidFill>
            <a:schemeClr val="tx1">
              <a:alpha val="90000"/>
            </a:schemeClr>
          </a:solidFill>
        </a:ln>
      </dgm:spPr>
      <dgm:t>
        <a:bodyPr/>
        <a:lstStyle/>
        <a:p>
          <a:pPr marL="285750" indent="-285750"/>
          <a:r>
            <a:rPr lang="en-US" sz="20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 MINE ENVIRONMENT</a:t>
          </a:r>
          <a:endParaRPr lang="en-US" sz="2000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1AFF4FD-C5FF-445A-84EF-F774D55EA8C4}" type="parTrans" cxnId="{B9D0B889-31A3-45DF-A01E-6F520163F9DC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0967F31-6B42-47E4-AB98-6229719AB4AC}" type="sibTrans" cxnId="{B9D0B889-31A3-45DF-A01E-6F520163F9DC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4386A64-E962-4066-AAC4-1DB2D48ADC1F}">
      <dgm:prSet phldrT="[Text]" custT="1"/>
      <dgm:spPr>
        <a:solidFill>
          <a:schemeClr val="accent6">
            <a:lumMod val="40000"/>
            <a:lumOff val="60000"/>
          </a:schemeClr>
        </a:solidFill>
        <a:ln w="28575">
          <a:solidFill>
            <a:schemeClr val="tx1">
              <a:alpha val="90000"/>
            </a:schemeClr>
          </a:solidFill>
        </a:ln>
      </dgm:spPr>
      <dgm:t>
        <a:bodyPr/>
        <a:lstStyle/>
        <a:p>
          <a:pPr marL="285750" indent="-285750"/>
          <a:r>
            <a:rPr lang="en-US" sz="20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 MINERAL PROCESSING</a:t>
          </a:r>
        </a:p>
        <a:p>
          <a:pPr marL="285750" indent="-285750"/>
          <a:r>
            <a:rPr lang="en-US" sz="20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 MINERAL RESOURCES ECONOMICS</a:t>
          </a:r>
        </a:p>
      </dgm:t>
    </dgm:pt>
    <dgm:pt modelId="{97CEB3A4-1D98-4E15-BDDC-70013425D29A}" type="parTrans" cxnId="{9B0D8BFE-5C25-4729-AE36-766B812C703C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6AA3BFE-2EA7-4131-B7F0-B9079097AACA}" type="sibTrans" cxnId="{9B0D8BFE-5C25-4729-AE36-766B812C703C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93FC7ED-B9CA-48A0-9DF1-E65CEA0B78C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>
            <a:spcBef>
              <a:spcPts val="600"/>
            </a:spcBef>
          </a:pPr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MINE PLANNING </a:t>
          </a:r>
          <a:r>
            <a:rPr lang="en-US" sz="2000" b="1" i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(pre-requisite subject to enter LBE )</a:t>
          </a:r>
          <a:endParaRPr lang="en-US" sz="2000" b="1" i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3392CD-504B-48C1-8E6E-9A2EC216957F}" type="parTrans" cxnId="{D12E03E1-5537-4ACC-905D-EB644D319902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AEB3ECB-60C4-4789-91A8-AC7EDA05B040}" type="sibTrans" cxnId="{D12E03E1-5537-4ACC-905D-EB644D319902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DA3B1B7-1C08-4CF6-B6B7-28A4F88EAE07}">
      <dgm:prSet phldrT="[Text]" custT="1"/>
      <dgm:spPr>
        <a:solidFill>
          <a:srgbClr val="FFFF00"/>
        </a:solidFill>
      </dgm:spPr>
      <dgm:t>
        <a:bodyPr anchor="t"/>
        <a:lstStyle/>
        <a:p>
          <a:pPr algn="ctr"/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BASIC SCIENCE</a:t>
          </a:r>
          <a:endParaRPr lang="en-US" sz="20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FB86BAE-B3AA-4321-8C79-8F10702D14D1}" type="parTrans" cxnId="{E8992003-E978-450E-A238-B8E750BB4CAC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573EB08-15C4-4307-A0D8-52758069B942}" type="sibTrans" cxnId="{E8992003-E978-450E-A238-B8E750BB4CAC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03AA94B-2BC1-42EB-9108-C534DE055A4C}">
      <dgm:prSet phldrT="[Text]" custT="1"/>
      <dgm:spPr>
        <a:solidFill>
          <a:srgbClr val="FFFF00"/>
        </a:solidFill>
      </dgm:spPr>
      <dgm:t>
        <a:bodyPr anchor="t"/>
        <a:lstStyle/>
        <a:p>
          <a:pPr algn="ctr"/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BASIC SCIENCE IN GEOLOGY &amp;  ENGINEERING SCIENCE</a:t>
          </a:r>
          <a:endParaRPr lang="en-US" sz="20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81FB98D-F2A7-4C28-86EC-928DD0356CDD}" type="parTrans" cxnId="{25DAB730-1F30-4206-B2F5-3AB90B05E113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4BDDCF9-3F63-4BDA-ACF9-D23051C8C690}" type="sibTrans" cxnId="{25DAB730-1F30-4206-B2F5-3AB90B05E113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18F4EC9-4424-4E94-BBDA-3B6A6968DC19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ENGINEERING DESIGN</a:t>
          </a:r>
          <a:endParaRPr lang="en-US" sz="20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0660A11-FA21-4DD5-BF47-7134B8B13ACC}" type="parTrans" cxnId="{1425D26A-E26A-404B-AA92-D296B1B6BF83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2640669-FDFC-4723-80F6-55CBF97387B0}" type="sibTrans" cxnId="{1425D26A-E26A-404B-AA92-D296B1B6BF83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54A78CE-CEB4-4CDA-8D5F-5EC7199FAAE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000" b="1" dirty="0" smtClean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FINAL PROJECT (LBE)</a:t>
          </a:r>
          <a:endParaRPr lang="en-US" sz="2000" b="1" dirty="0">
            <a:solidFill>
              <a:schemeClr val="accent3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367D58-F869-4673-864D-7FA6A8E26EF8}" type="parTrans" cxnId="{49444BF8-607B-4C72-94B0-EA8B2DD0B864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E8F4DA4-E3A5-4F23-93C7-C5FA12979D81}" type="sibTrans" cxnId="{49444BF8-607B-4C72-94B0-EA8B2DD0B864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624F435-0F81-466D-B286-0229E45B80BA}" type="pres">
      <dgm:prSet presAssocID="{6694674C-D120-403E-8876-A830D75155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3165F79-E6F5-4C96-8EA6-1E35EAF23767}" type="pres">
      <dgm:prSet presAssocID="{9DA3B1B7-1C08-4CF6-B6B7-28A4F88EAE07}" presName="compositeNode" presStyleCnt="0">
        <dgm:presLayoutVars>
          <dgm:bulletEnabled val="1"/>
        </dgm:presLayoutVars>
      </dgm:prSet>
      <dgm:spPr/>
    </dgm:pt>
    <dgm:pt modelId="{C2D738E4-6D62-480E-A5BB-2D81AA7699EA}" type="pres">
      <dgm:prSet presAssocID="{9DA3B1B7-1C08-4CF6-B6B7-28A4F88EAE07}" presName="bgRect" presStyleLbl="node1" presStyleIdx="0" presStyleCnt="5" custScaleX="6411"/>
      <dgm:spPr/>
      <dgm:t>
        <a:bodyPr/>
        <a:lstStyle/>
        <a:p>
          <a:endParaRPr lang="en-US"/>
        </a:p>
      </dgm:t>
    </dgm:pt>
    <dgm:pt modelId="{6EFA2CFF-0B2A-4B46-861B-F63DE66E177F}" type="pres">
      <dgm:prSet presAssocID="{9DA3B1B7-1C08-4CF6-B6B7-28A4F88EAE07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387A0-D700-42FB-995E-E13C2B90FE8A}" type="pres">
      <dgm:prSet presAssocID="{D573EB08-15C4-4307-A0D8-52758069B942}" presName="hSp" presStyleCnt="0"/>
      <dgm:spPr/>
    </dgm:pt>
    <dgm:pt modelId="{8F4CE530-1F46-4FAA-A2AE-D4769C5CBC32}" type="pres">
      <dgm:prSet presAssocID="{D573EB08-15C4-4307-A0D8-52758069B942}" presName="vProcSp" presStyleCnt="0"/>
      <dgm:spPr/>
    </dgm:pt>
    <dgm:pt modelId="{78297184-C2B0-43C3-BA06-D216BE1955A2}" type="pres">
      <dgm:prSet presAssocID="{D573EB08-15C4-4307-A0D8-52758069B942}" presName="vSp1" presStyleCnt="0"/>
      <dgm:spPr/>
    </dgm:pt>
    <dgm:pt modelId="{64DC9E35-21C9-41C5-9932-7E535672223C}" type="pres">
      <dgm:prSet presAssocID="{D573EB08-15C4-4307-A0D8-52758069B942}" presName="simulatedConn" presStyleLbl="solidFgAcc1" presStyleIdx="0" presStyleCnt="4" custScaleX="31252" custLinFactY="-155199" custLinFactNeighborX="-17050" custLinFactNeighborY="-200000"/>
      <dgm:spPr>
        <a:solidFill>
          <a:srgbClr val="FF5D5D"/>
        </a:solidFill>
      </dgm:spPr>
      <dgm:t>
        <a:bodyPr/>
        <a:lstStyle/>
        <a:p>
          <a:endParaRPr lang="en-US"/>
        </a:p>
      </dgm:t>
    </dgm:pt>
    <dgm:pt modelId="{390C15A7-54C4-4E97-ACDB-0217F0EB987A}" type="pres">
      <dgm:prSet presAssocID="{D573EB08-15C4-4307-A0D8-52758069B942}" presName="vSp2" presStyleCnt="0"/>
      <dgm:spPr/>
    </dgm:pt>
    <dgm:pt modelId="{C662706A-4870-4D6F-A41D-3A1B238A9966}" type="pres">
      <dgm:prSet presAssocID="{D573EB08-15C4-4307-A0D8-52758069B942}" presName="sibTrans" presStyleCnt="0"/>
      <dgm:spPr/>
    </dgm:pt>
    <dgm:pt modelId="{1D95EF2F-338E-4F4D-911F-9761D4008F08}" type="pres">
      <dgm:prSet presAssocID="{403AA94B-2BC1-42EB-9108-C534DE055A4C}" presName="compositeNode" presStyleCnt="0">
        <dgm:presLayoutVars>
          <dgm:bulletEnabled val="1"/>
        </dgm:presLayoutVars>
      </dgm:prSet>
      <dgm:spPr/>
    </dgm:pt>
    <dgm:pt modelId="{C148C71E-D52C-4D7A-8672-8C1554524446}" type="pres">
      <dgm:prSet presAssocID="{403AA94B-2BC1-42EB-9108-C534DE055A4C}" presName="bgRect" presStyleLbl="node1" presStyleIdx="1" presStyleCnt="5" custScaleX="14536"/>
      <dgm:spPr/>
      <dgm:t>
        <a:bodyPr/>
        <a:lstStyle/>
        <a:p>
          <a:endParaRPr lang="en-US"/>
        </a:p>
      </dgm:t>
    </dgm:pt>
    <dgm:pt modelId="{41928771-6501-43E0-BC7B-4DC8424A8FA3}" type="pres">
      <dgm:prSet presAssocID="{403AA94B-2BC1-42EB-9108-C534DE055A4C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32834-8FF4-42D1-AD7C-361B919390BF}" type="pres">
      <dgm:prSet presAssocID="{24BDDCF9-3F63-4BDA-ACF9-D23051C8C690}" presName="hSp" presStyleCnt="0"/>
      <dgm:spPr/>
    </dgm:pt>
    <dgm:pt modelId="{F78C4A1C-8A59-4465-9962-0E575B21317F}" type="pres">
      <dgm:prSet presAssocID="{24BDDCF9-3F63-4BDA-ACF9-D23051C8C690}" presName="vProcSp" presStyleCnt="0"/>
      <dgm:spPr/>
    </dgm:pt>
    <dgm:pt modelId="{F211C856-F491-48F9-AA90-7E63DD1A7886}" type="pres">
      <dgm:prSet presAssocID="{24BDDCF9-3F63-4BDA-ACF9-D23051C8C690}" presName="vSp1" presStyleCnt="0"/>
      <dgm:spPr/>
    </dgm:pt>
    <dgm:pt modelId="{36B2D59D-3004-46BB-9B65-4865EF5568C5}" type="pres">
      <dgm:prSet presAssocID="{24BDDCF9-3F63-4BDA-ACF9-D23051C8C690}" presName="simulatedConn" presStyleLbl="solidFgAcc1" presStyleIdx="1" presStyleCnt="4" custScaleX="31252" custLinFactY="-155199" custLinFactNeighborX="-17050" custLinFactNeighborY="-200000"/>
      <dgm:spPr>
        <a:solidFill>
          <a:srgbClr val="FF5D5D"/>
        </a:solidFill>
      </dgm:spPr>
      <dgm:t>
        <a:bodyPr/>
        <a:lstStyle/>
        <a:p>
          <a:endParaRPr lang="en-US"/>
        </a:p>
      </dgm:t>
    </dgm:pt>
    <dgm:pt modelId="{76389D30-9D11-44AD-8155-50DAE87A1229}" type="pres">
      <dgm:prSet presAssocID="{24BDDCF9-3F63-4BDA-ACF9-D23051C8C690}" presName="vSp2" presStyleCnt="0"/>
      <dgm:spPr/>
    </dgm:pt>
    <dgm:pt modelId="{C97F0E9D-8844-481B-84EF-1BFB602AE9AE}" type="pres">
      <dgm:prSet presAssocID="{24BDDCF9-3F63-4BDA-ACF9-D23051C8C690}" presName="sibTrans" presStyleCnt="0"/>
      <dgm:spPr/>
    </dgm:pt>
    <dgm:pt modelId="{14D5D743-8F68-4902-B7BA-903AB888615E}" type="pres">
      <dgm:prSet presAssocID="{718F4EC9-4424-4E94-BBDA-3B6A6968DC19}" presName="compositeNode" presStyleCnt="0">
        <dgm:presLayoutVars>
          <dgm:bulletEnabled val="1"/>
        </dgm:presLayoutVars>
      </dgm:prSet>
      <dgm:spPr/>
    </dgm:pt>
    <dgm:pt modelId="{DCFAB229-96F9-42B8-948F-14FDBD34884D}" type="pres">
      <dgm:prSet presAssocID="{718F4EC9-4424-4E94-BBDA-3B6A6968DC19}" presName="bgRect" presStyleLbl="node1" presStyleIdx="2" presStyleCnt="5" custScaleX="9274"/>
      <dgm:spPr/>
      <dgm:t>
        <a:bodyPr/>
        <a:lstStyle/>
        <a:p>
          <a:endParaRPr lang="id-ID"/>
        </a:p>
      </dgm:t>
    </dgm:pt>
    <dgm:pt modelId="{CA2A161F-813C-4F24-B2A6-6E6F7EABBA72}" type="pres">
      <dgm:prSet presAssocID="{718F4EC9-4424-4E94-BBDA-3B6A6968DC19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6A3C73-1CE3-4F7E-A75A-5BAF2DCB70C6}" type="pres">
      <dgm:prSet presAssocID="{72640669-FDFC-4723-80F6-55CBF97387B0}" presName="hSp" presStyleCnt="0"/>
      <dgm:spPr/>
    </dgm:pt>
    <dgm:pt modelId="{6EB3F5C8-0E35-4983-AE4C-9A12786C041B}" type="pres">
      <dgm:prSet presAssocID="{72640669-FDFC-4723-80F6-55CBF97387B0}" presName="vProcSp" presStyleCnt="0"/>
      <dgm:spPr/>
    </dgm:pt>
    <dgm:pt modelId="{AFD69D8E-6E2D-4FD9-8E25-D02F47C38EED}" type="pres">
      <dgm:prSet presAssocID="{72640669-FDFC-4723-80F6-55CBF97387B0}" presName="vSp1" presStyleCnt="0"/>
      <dgm:spPr/>
    </dgm:pt>
    <dgm:pt modelId="{F28D26BD-A147-4570-A989-578012138AFA}" type="pres">
      <dgm:prSet presAssocID="{72640669-FDFC-4723-80F6-55CBF97387B0}" presName="simulatedConn" presStyleLbl="solidFgAcc1" presStyleIdx="2" presStyleCnt="4" custScaleX="31252" custLinFactY="-155199" custLinFactNeighborX="-17050" custLinFactNeighborY="-200000"/>
      <dgm:spPr>
        <a:solidFill>
          <a:srgbClr val="FF5D5D"/>
        </a:solidFill>
      </dgm:spPr>
      <dgm:t>
        <a:bodyPr/>
        <a:lstStyle/>
        <a:p>
          <a:endParaRPr lang="en-US"/>
        </a:p>
      </dgm:t>
    </dgm:pt>
    <dgm:pt modelId="{E466837B-5514-4C7E-BCEE-72A8F0DBC3CD}" type="pres">
      <dgm:prSet presAssocID="{72640669-FDFC-4723-80F6-55CBF97387B0}" presName="vSp2" presStyleCnt="0"/>
      <dgm:spPr/>
    </dgm:pt>
    <dgm:pt modelId="{9700E0D5-E6FA-4F66-8606-D8501FECC1CB}" type="pres">
      <dgm:prSet presAssocID="{72640669-FDFC-4723-80F6-55CBF97387B0}" presName="sibTrans" presStyleCnt="0"/>
      <dgm:spPr/>
    </dgm:pt>
    <dgm:pt modelId="{BF1EE88A-952A-4A0B-A9B0-C2E5D35C5F10}" type="pres">
      <dgm:prSet presAssocID="{093FC7ED-B9CA-48A0-9DF1-E65CEA0B78CC}" presName="compositeNode" presStyleCnt="0">
        <dgm:presLayoutVars>
          <dgm:bulletEnabled val="1"/>
        </dgm:presLayoutVars>
      </dgm:prSet>
      <dgm:spPr/>
    </dgm:pt>
    <dgm:pt modelId="{7B30078D-0149-4E99-9B03-167AD12E58C6}" type="pres">
      <dgm:prSet presAssocID="{093FC7ED-B9CA-48A0-9DF1-E65CEA0B78CC}" presName="bgRect" presStyleLbl="node1" presStyleIdx="3" presStyleCnt="5" custScaleX="13542"/>
      <dgm:spPr/>
      <dgm:t>
        <a:bodyPr/>
        <a:lstStyle/>
        <a:p>
          <a:endParaRPr lang="id-ID"/>
        </a:p>
      </dgm:t>
    </dgm:pt>
    <dgm:pt modelId="{4C27E9DC-1CFC-4F0C-B7D5-9B714693F893}" type="pres">
      <dgm:prSet presAssocID="{093FC7ED-B9CA-48A0-9DF1-E65CEA0B78CC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DB4DC60-D136-4DDB-B87F-E9662A24E9B6}" type="pres">
      <dgm:prSet presAssocID="{4AEB3ECB-60C4-4789-91A8-AC7EDA05B040}" presName="hSp" presStyleCnt="0"/>
      <dgm:spPr/>
    </dgm:pt>
    <dgm:pt modelId="{783A9922-C5B8-41CF-8FA6-7CFBCF9F794D}" type="pres">
      <dgm:prSet presAssocID="{4AEB3ECB-60C4-4789-91A8-AC7EDA05B040}" presName="vProcSp" presStyleCnt="0"/>
      <dgm:spPr/>
    </dgm:pt>
    <dgm:pt modelId="{78C63AD2-4BAD-4022-80D9-25A609A49BD9}" type="pres">
      <dgm:prSet presAssocID="{4AEB3ECB-60C4-4789-91A8-AC7EDA05B040}" presName="vSp1" presStyleCnt="0"/>
      <dgm:spPr/>
    </dgm:pt>
    <dgm:pt modelId="{EE15804D-26D9-4997-B86C-C151109EFE43}" type="pres">
      <dgm:prSet presAssocID="{4AEB3ECB-60C4-4789-91A8-AC7EDA05B040}" presName="simulatedConn" presStyleLbl="solidFgAcc1" presStyleIdx="3" presStyleCnt="4" custScaleX="31252" custLinFactY="-155199" custLinFactNeighborX="-17050" custLinFactNeighborY="-200000"/>
      <dgm:spPr>
        <a:solidFill>
          <a:srgbClr val="FF5D5D"/>
        </a:solidFill>
      </dgm:spPr>
      <dgm:t>
        <a:bodyPr/>
        <a:lstStyle/>
        <a:p>
          <a:endParaRPr lang="en-US"/>
        </a:p>
      </dgm:t>
    </dgm:pt>
    <dgm:pt modelId="{DF82F8A3-3CD2-4F0A-A8C1-21E0EFFF6B5D}" type="pres">
      <dgm:prSet presAssocID="{4AEB3ECB-60C4-4789-91A8-AC7EDA05B040}" presName="vSp2" presStyleCnt="0"/>
      <dgm:spPr/>
    </dgm:pt>
    <dgm:pt modelId="{BCE5C846-8EF0-478A-B996-9D71343009C6}" type="pres">
      <dgm:prSet presAssocID="{4AEB3ECB-60C4-4789-91A8-AC7EDA05B040}" presName="sibTrans" presStyleCnt="0"/>
      <dgm:spPr/>
    </dgm:pt>
    <dgm:pt modelId="{408EC971-6717-41DA-9372-4304D6B07C1D}" type="pres">
      <dgm:prSet presAssocID="{054A78CE-CEB4-4CDA-8D5F-5EC7199FAAE7}" presName="compositeNode" presStyleCnt="0">
        <dgm:presLayoutVars>
          <dgm:bulletEnabled val="1"/>
        </dgm:presLayoutVars>
      </dgm:prSet>
      <dgm:spPr/>
    </dgm:pt>
    <dgm:pt modelId="{DE04FF9E-19B3-4A99-AE40-AF9E841AA259}" type="pres">
      <dgm:prSet presAssocID="{054A78CE-CEB4-4CDA-8D5F-5EC7199FAAE7}" presName="bgRect" presStyleLbl="node1" presStyleIdx="4" presStyleCnt="5" custScaleX="48134"/>
      <dgm:spPr/>
      <dgm:t>
        <a:bodyPr/>
        <a:lstStyle/>
        <a:p>
          <a:endParaRPr lang="id-ID"/>
        </a:p>
      </dgm:t>
    </dgm:pt>
    <dgm:pt modelId="{C79BBBBB-719D-4355-B738-BCA61E2ADE42}" type="pres">
      <dgm:prSet presAssocID="{054A78CE-CEB4-4CDA-8D5F-5EC7199FAAE7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CA19F8-54D8-45AF-A50F-06C98B332C5D}" type="pres">
      <dgm:prSet presAssocID="{054A78CE-CEB4-4CDA-8D5F-5EC7199FAAE7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940F66-403F-4EB8-A33A-9285ACF7D020}" srcId="{054A78CE-CEB4-4CDA-8D5F-5EC7199FAAE7}" destId="{091843D6-09B0-4279-A8D6-8B69E131C63F}" srcOrd="1" destOrd="0" parTransId="{CA88E809-BC72-4E4A-AD7D-6A6E5C72D16F}" sibTransId="{49B2DFF6-E5AF-444A-9C00-7C1E82DFE668}"/>
    <dgm:cxn modelId="{4A6ADBE9-D307-4D10-B0F9-81F97042B4B0}" type="presOf" srcId="{718F4EC9-4424-4E94-BBDA-3B6A6968DC19}" destId="{CA2A161F-813C-4F24-B2A6-6E6F7EABBA72}" srcOrd="1" destOrd="0" presId="urn:microsoft.com/office/officeart/2005/8/layout/hProcess7#1"/>
    <dgm:cxn modelId="{D21B4261-0504-43A6-8087-D18673221A53}" type="presOf" srcId="{093FC7ED-B9CA-48A0-9DF1-E65CEA0B78CC}" destId="{7B30078D-0149-4E99-9B03-167AD12E58C6}" srcOrd="0" destOrd="0" presId="urn:microsoft.com/office/officeart/2005/8/layout/hProcess7#1"/>
    <dgm:cxn modelId="{E8992003-E978-450E-A238-B8E750BB4CAC}" srcId="{6694674C-D120-403E-8876-A830D75155CE}" destId="{9DA3B1B7-1C08-4CF6-B6B7-28A4F88EAE07}" srcOrd="0" destOrd="0" parTransId="{6FB86BAE-B3AA-4321-8C79-8F10702D14D1}" sibTransId="{D573EB08-15C4-4307-A0D8-52758069B942}"/>
    <dgm:cxn modelId="{183EAE05-923F-4DE5-AFA6-EFDE7BAD31F4}" type="presOf" srcId="{054A78CE-CEB4-4CDA-8D5F-5EC7199FAAE7}" destId="{DE04FF9E-19B3-4A99-AE40-AF9E841AA259}" srcOrd="0" destOrd="0" presId="urn:microsoft.com/office/officeart/2005/8/layout/hProcess7#1"/>
    <dgm:cxn modelId="{FA1C2100-62F1-4AF8-877F-D5CF03B2BEFE}" srcId="{054A78CE-CEB4-4CDA-8D5F-5EC7199FAAE7}" destId="{274E5717-9C4C-4F47-9C1C-8082A055733A}" srcOrd="0" destOrd="0" parTransId="{C71BC591-3F52-41DE-A296-ED9F1C20BB8D}" sibTransId="{6B9E160E-BE5E-4D40-8EA7-026EC000AC60}"/>
    <dgm:cxn modelId="{D6360C34-806B-46FB-BBB7-710941870E01}" type="presOf" srcId="{9DA3B1B7-1C08-4CF6-B6B7-28A4F88EAE07}" destId="{6EFA2CFF-0B2A-4B46-861B-F63DE66E177F}" srcOrd="1" destOrd="0" presId="urn:microsoft.com/office/officeart/2005/8/layout/hProcess7#1"/>
    <dgm:cxn modelId="{25DAB730-1F30-4206-B2F5-3AB90B05E113}" srcId="{6694674C-D120-403E-8876-A830D75155CE}" destId="{403AA94B-2BC1-42EB-9108-C534DE055A4C}" srcOrd="1" destOrd="0" parTransId="{C81FB98D-F2A7-4C28-86EC-928DD0356CDD}" sibTransId="{24BDDCF9-3F63-4BDA-ACF9-D23051C8C690}"/>
    <dgm:cxn modelId="{3E5132D3-5EC0-4891-A96B-6600243C6DD1}" type="presOf" srcId="{F4386A64-E962-4066-AAC4-1DB2D48ADC1F}" destId="{FECA19F8-54D8-45AF-A50F-06C98B332C5D}" srcOrd="0" destOrd="3" presId="urn:microsoft.com/office/officeart/2005/8/layout/hProcess7#1"/>
    <dgm:cxn modelId="{1FB3AC87-FAF3-44B6-BF97-CAC4413331F9}" type="presOf" srcId="{403AA94B-2BC1-42EB-9108-C534DE055A4C}" destId="{C148C71E-D52C-4D7A-8672-8C1554524446}" srcOrd="0" destOrd="0" presId="urn:microsoft.com/office/officeart/2005/8/layout/hProcess7#1"/>
    <dgm:cxn modelId="{57250053-F6F5-4ED0-AB23-FB0DDCDEA0C8}" type="presOf" srcId="{A937D26C-427C-424E-9BAC-D657F0F543F4}" destId="{FECA19F8-54D8-45AF-A50F-06C98B332C5D}" srcOrd="0" destOrd="2" presId="urn:microsoft.com/office/officeart/2005/8/layout/hProcess7#1"/>
    <dgm:cxn modelId="{D12E03E1-5537-4ACC-905D-EB644D319902}" srcId="{6694674C-D120-403E-8876-A830D75155CE}" destId="{093FC7ED-B9CA-48A0-9DF1-E65CEA0B78CC}" srcOrd="3" destOrd="0" parTransId="{D03392CD-504B-48C1-8E6E-9A2EC216957F}" sibTransId="{4AEB3ECB-60C4-4789-91A8-AC7EDA05B040}"/>
    <dgm:cxn modelId="{7AA1D4D4-FB55-4644-A5D9-9E7D713D9EDE}" type="presOf" srcId="{718F4EC9-4424-4E94-BBDA-3B6A6968DC19}" destId="{DCFAB229-96F9-42B8-948F-14FDBD34884D}" srcOrd="0" destOrd="0" presId="urn:microsoft.com/office/officeart/2005/8/layout/hProcess7#1"/>
    <dgm:cxn modelId="{315E5317-AE1F-4FDD-9ECE-5D1740076933}" type="presOf" srcId="{274E5717-9C4C-4F47-9C1C-8082A055733A}" destId="{FECA19F8-54D8-45AF-A50F-06C98B332C5D}" srcOrd="0" destOrd="0" presId="urn:microsoft.com/office/officeart/2005/8/layout/hProcess7#1"/>
    <dgm:cxn modelId="{1425D26A-E26A-404B-AA92-D296B1B6BF83}" srcId="{6694674C-D120-403E-8876-A830D75155CE}" destId="{718F4EC9-4424-4E94-BBDA-3B6A6968DC19}" srcOrd="2" destOrd="0" parTransId="{20660A11-FA21-4DD5-BF47-7134B8B13ACC}" sibTransId="{72640669-FDFC-4723-80F6-55CBF97387B0}"/>
    <dgm:cxn modelId="{14B0AFEB-62BA-405C-9E33-03A0E54563A4}" type="presOf" srcId="{091843D6-09B0-4279-A8D6-8B69E131C63F}" destId="{FECA19F8-54D8-45AF-A50F-06C98B332C5D}" srcOrd="0" destOrd="1" presId="urn:microsoft.com/office/officeart/2005/8/layout/hProcess7#1"/>
    <dgm:cxn modelId="{B9D0B889-31A3-45DF-A01E-6F520163F9DC}" srcId="{054A78CE-CEB4-4CDA-8D5F-5EC7199FAAE7}" destId="{A937D26C-427C-424E-9BAC-D657F0F543F4}" srcOrd="2" destOrd="0" parTransId="{01AFF4FD-C5FF-445A-84EF-F774D55EA8C4}" sibTransId="{70967F31-6B42-47E4-AB98-6229719AB4AC}"/>
    <dgm:cxn modelId="{6855C80D-E3E1-4A77-8AD8-ABFAB0D770FA}" type="presOf" srcId="{054A78CE-CEB4-4CDA-8D5F-5EC7199FAAE7}" destId="{C79BBBBB-719D-4355-B738-BCA61E2ADE42}" srcOrd="1" destOrd="0" presId="urn:microsoft.com/office/officeart/2005/8/layout/hProcess7#1"/>
    <dgm:cxn modelId="{336E9845-2481-4D7E-8693-C7EE2E9AB0BA}" type="presOf" srcId="{093FC7ED-B9CA-48A0-9DF1-E65CEA0B78CC}" destId="{4C27E9DC-1CFC-4F0C-B7D5-9B714693F893}" srcOrd="1" destOrd="0" presId="urn:microsoft.com/office/officeart/2005/8/layout/hProcess7#1"/>
    <dgm:cxn modelId="{6D93DBA3-64B6-4274-A75D-D9269E53B259}" type="presOf" srcId="{6694674C-D120-403E-8876-A830D75155CE}" destId="{3624F435-0F81-466D-B286-0229E45B80BA}" srcOrd="0" destOrd="0" presId="urn:microsoft.com/office/officeart/2005/8/layout/hProcess7#1"/>
    <dgm:cxn modelId="{49444BF8-607B-4C72-94B0-EA8B2DD0B864}" srcId="{6694674C-D120-403E-8876-A830D75155CE}" destId="{054A78CE-CEB4-4CDA-8D5F-5EC7199FAAE7}" srcOrd="4" destOrd="0" parTransId="{34367D58-F869-4673-864D-7FA6A8E26EF8}" sibTransId="{EE8F4DA4-E3A5-4F23-93C7-C5FA12979D81}"/>
    <dgm:cxn modelId="{C2D62C56-8631-4A52-92E7-D3CE824EA1AA}" type="presOf" srcId="{9DA3B1B7-1C08-4CF6-B6B7-28A4F88EAE07}" destId="{C2D738E4-6D62-480E-A5BB-2D81AA7699EA}" srcOrd="0" destOrd="0" presId="urn:microsoft.com/office/officeart/2005/8/layout/hProcess7#1"/>
    <dgm:cxn modelId="{DB26CEAA-D4F8-4F53-9E73-502A383255B7}" type="presOf" srcId="{403AA94B-2BC1-42EB-9108-C534DE055A4C}" destId="{41928771-6501-43E0-BC7B-4DC8424A8FA3}" srcOrd="1" destOrd="0" presId="urn:microsoft.com/office/officeart/2005/8/layout/hProcess7#1"/>
    <dgm:cxn modelId="{9B0D8BFE-5C25-4729-AE36-766B812C703C}" srcId="{054A78CE-CEB4-4CDA-8D5F-5EC7199FAAE7}" destId="{F4386A64-E962-4066-AAC4-1DB2D48ADC1F}" srcOrd="3" destOrd="0" parTransId="{97CEB3A4-1D98-4E15-BDDC-70013425D29A}" sibTransId="{56AA3BFE-2EA7-4131-B7F0-B9079097AACA}"/>
    <dgm:cxn modelId="{49C72220-D784-44AF-BF6F-667E81B65DA8}" type="presParOf" srcId="{3624F435-0F81-466D-B286-0229E45B80BA}" destId="{C3165F79-E6F5-4C96-8EA6-1E35EAF23767}" srcOrd="0" destOrd="0" presId="urn:microsoft.com/office/officeart/2005/8/layout/hProcess7#1"/>
    <dgm:cxn modelId="{C22207FD-832C-47EB-B448-D7EF0D923E67}" type="presParOf" srcId="{C3165F79-E6F5-4C96-8EA6-1E35EAF23767}" destId="{C2D738E4-6D62-480E-A5BB-2D81AA7699EA}" srcOrd="0" destOrd="0" presId="urn:microsoft.com/office/officeart/2005/8/layout/hProcess7#1"/>
    <dgm:cxn modelId="{E337E0BC-3618-4D73-B014-936B96C1388B}" type="presParOf" srcId="{C3165F79-E6F5-4C96-8EA6-1E35EAF23767}" destId="{6EFA2CFF-0B2A-4B46-861B-F63DE66E177F}" srcOrd="1" destOrd="0" presId="urn:microsoft.com/office/officeart/2005/8/layout/hProcess7#1"/>
    <dgm:cxn modelId="{2C11D1C1-C5B5-46F4-B618-D7FCF308CF09}" type="presParOf" srcId="{3624F435-0F81-466D-B286-0229E45B80BA}" destId="{749387A0-D700-42FB-995E-E13C2B90FE8A}" srcOrd="1" destOrd="0" presId="urn:microsoft.com/office/officeart/2005/8/layout/hProcess7#1"/>
    <dgm:cxn modelId="{1D8008D5-9AC2-4048-B7FA-1E85CFBD83BB}" type="presParOf" srcId="{3624F435-0F81-466D-B286-0229E45B80BA}" destId="{8F4CE530-1F46-4FAA-A2AE-D4769C5CBC32}" srcOrd="2" destOrd="0" presId="urn:microsoft.com/office/officeart/2005/8/layout/hProcess7#1"/>
    <dgm:cxn modelId="{C3D75643-FFB3-4CEF-A665-F8C6197DAB74}" type="presParOf" srcId="{8F4CE530-1F46-4FAA-A2AE-D4769C5CBC32}" destId="{78297184-C2B0-43C3-BA06-D216BE1955A2}" srcOrd="0" destOrd="0" presId="urn:microsoft.com/office/officeart/2005/8/layout/hProcess7#1"/>
    <dgm:cxn modelId="{262F1F49-4A7C-4761-82D9-421F4A7D624D}" type="presParOf" srcId="{8F4CE530-1F46-4FAA-A2AE-D4769C5CBC32}" destId="{64DC9E35-21C9-41C5-9932-7E535672223C}" srcOrd="1" destOrd="0" presId="urn:microsoft.com/office/officeart/2005/8/layout/hProcess7#1"/>
    <dgm:cxn modelId="{601E0A69-DADA-4B65-A245-19544C43FF7D}" type="presParOf" srcId="{8F4CE530-1F46-4FAA-A2AE-D4769C5CBC32}" destId="{390C15A7-54C4-4E97-ACDB-0217F0EB987A}" srcOrd="2" destOrd="0" presId="urn:microsoft.com/office/officeart/2005/8/layout/hProcess7#1"/>
    <dgm:cxn modelId="{352F58B1-FDDE-47BC-83E9-94BAAF0752AD}" type="presParOf" srcId="{3624F435-0F81-466D-B286-0229E45B80BA}" destId="{C662706A-4870-4D6F-A41D-3A1B238A9966}" srcOrd="3" destOrd="0" presId="urn:microsoft.com/office/officeart/2005/8/layout/hProcess7#1"/>
    <dgm:cxn modelId="{BA5D225A-8C02-473A-8324-C780D95A854C}" type="presParOf" srcId="{3624F435-0F81-466D-B286-0229E45B80BA}" destId="{1D95EF2F-338E-4F4D-911F-9761D4008F08}" srcOrd="4" destOrd="0" presId="urn:microsoft.com/office/officeart/2005/8/layout/hProcess7#1"/>
    <dgm:cxn modelId="{5EE09519-20CD-4899-B237-0F2F5E7BBAAF}" type="presParOf" srcId="{1D95EF2F-338E-4F4D-911F-9761D4008F08}" destId="{C148C71E-D52C-4D7A-8672-8C1554524446}" srcOrd="0" destOrd="0" presId="urn:microsoft.com/office/officeart/2005/8/layout/hProcess7#1"/>
    <dgm:cxn modelId="{80B82686-5418-4995-BE2B-29A321F8AE51}" type="presParOf" srcId="{1D95EF2F-338E-4F4D-911F-9761D4008F08}" destId="{41928771-6501-43E0-BC7B-4DC8424A8FA3}" srcOrd="1" destOrd="0" presId="urn:microsoft.com/office/officeart/2005/8/layout/hProcess7#1"/>
    <dgm:cxn modelId="{017BE8CC-49CE-497F-9969-64F2F437B786}" type="presParOf" srcId="{3624F435-0F81-466D-B286-0229E45B80BA}" destId="{42F32834-8FF4-42D1-AD7C-361B919390BF}" srcOrd="5" destOrd="0" presId="urn:microsoft.com/office/officeart/2005/8/layout/hProcess7#1"/>
    <dgm:cxn modelId="{0E281FC2-D92E-4392-9F29-2FA6DB341464}" type="presParOf" srcId="{3624F435-0F81-466D-B286-0229E45B80BA}" destId="{F78C4A1C-8A59-4465-9962-0E575B21317F}" srcOrd="6" destOrd="0" presId="urn:microsoft.com/office/officeart/2005/8/layout/hProcess7#1"/>
    <dgm:cxn modelId="{E0354180-8033-46C2-803C-B7351920CF54}" type="presParOf" srcId="{F78C4A1C-8A59-4465-9962-0E575B21317F}" destId="{F211C856-F491-48F9-AA90-7E63DD1A7886}" srcOrd="0" destOrd="0" presId="urn:microsoft.com/office/officeart/2005/8/layout/hProcess7#1"/>
    <dgm:cxn modelId="{73AA7519-2AB4-45AA-8671-A8B255580F76}" type="presParOf" srcId="{F78C4A1C-8A59-4465-9962-0E575B21317F}" destId="{36B2D59D-3004-46BB-9B65-4865EF5568C5}" srcOrd="1" destOrd="0" presId="urn:microsoft.com/office/officeart/2005/8/layout/hProcess7#1"/>
    <dgm:cxn modelId="{82C4FC1F-1D1B-4078-9D58-256ECAB77DE1}" type="presParOf" srcId="{F78C4A1C-8A59-4465-9962-0E575B21317F}" destId="{76389D30-9D11-44AD-8155-50DAE87A1229}" srcOrd="2" destOrd="0" presId="urn:microsoft.com/office/officeart/2005/8/layout/hProcess7#1"/>
    <dgm:cxn modelId="{5A879251-C0D8-491E-8576-A0021E86A900}" type="presParOf" srcId="{3624F435-0F81-466D-B286-0229E45B80BA}" destId="{C97F0E9D-8844-481B-84EF-1BFB602AE9AE}" srcOrd="7" destOrd="0" presId="urn:microsoft.com/office/officeart/2005/8/layout/hProcess7#1"/>
    <dgm:cxn modelId="{C27975F0-4CBD-40E0-884F-780A0A30F8F7}" type="presParOf" srcId="{3624F435-0F81-466D-B286-0229E45B80BA}" destId="{14D5D743-8F68-4902-B7BA-903AB888615E}" srcOrd="8" destOrd="0" presId="urn:microsoft.com/office/officeart/2005/8/layout/hProcess7#1"/>
    <dgm:cxn modelId="{36A58C40-D523-4C3F-81F6-FF144A40C50D}" type="presParOf" srcId="{14D5D743-8F68-4902-B7BA-903AB888615E}" destId="{DCFAB229-96F9-42B8-948F-14FDBD34884D}" srcOrd="0" destOrd="0" presId="urn:microsoft.com/office/officeart/2005/8/layout/hProcess7#1"/>
    <dgm:cxn modelId="{AFDAC221-9B0B-404B-94BF-9716A73A6E43}" type="presParOf" srcId="{14D5D743-8F68-4902-B7BA-903AB888615E}" destId="{CA2A161F-813C-4F24-B2A6-6E6F7EABBA72}" srcOrd="1" destOrd="0" presId="urn:microsoft.com/office/officeart/2005/8/layout/hProcess7#1"/>
    <dgm:cxn modelId="{9375899B-FF62-4A38-A4FA-A4870CB55BF9}" type="presParOf" srcId="{3624F435-0F81-466D-B286-0229E45B80BA}" destId="{ED6A3C73-1CE3-4F7E-A75A-5BAF2DCB70C6}" srcOrd="9" destOrd="0" presId="urn:microsoft.com/office/officeart/2005/8/layout/hProcess7#1"/>
    <dgm:cxn modelId="{DFA57D20-0AD6-46A6-B156-242DB007A3FD}" type="presParOf" srcId="{3624F435-0F81-466D-B286-0229E45B80BA}" destId="{6EB3F5C8-0E35-4983-AE4C-9A12786C041B}" srcOrd="10" destOrd="0" presId="urn:microsoft.com/office/officeart/2005/8/layout/hProcess7#1"/>
    <dgm:cxn modelId="{720543E7-590E-4C1C-97A8-6D0333C187C1}" type="presParOf" srcId="{6EB3F5C8-0E35-4983-AE4C-9A12786C041B}" destId="{AFD69D8E-6E2D-4FD9-8E25-D02F47C38EED}" srcOrd="0" destOrd="0" presId="urn:microsoft.com/office/officeart/2005/8/layout/hProcess7#1"/>
    <dgm:cxn modelId="{3F361CEE-601D-4C08-806F-C5237E2D4150}" type="presParOf" srcId="{6EB3F5C8-0E35-4983-AE4C-9A12786C041B}" destId="{F28D26BD-A147-4570-A989-578012138AFA}" srcOrd="1" destOrd="0" presId="urn:microsoft.com/office/officeart/2005/8/layout/hProcess7#1"/>
    <dgm:cxn modelId="{624B7A14-E3F2-497B-A2D3-BB4FD8B61F01}" type="presParOf" srcId="{6EB3F5C8-0E35-4983-AE4C-9A12786C041B}" destId="{E466837B-5514-4C7E-BCEE-72A8F0DBC3CD}" srcOrd="2" destOrd="0" presId="urn:microsoft.com/office/officeart/2005/8/layout/hProcess7#1"/>
    <dgm:cxn modelId="{93FB594A-F403-48A3-983F-F7F9F559994A}" type="presParOf" srcId="{3624F435-0F81-466D-B286-0229E45B80BA}" destId="{9700E0D5-E6FA-4F66-8606-D8501FECC1CB}" srcOrd="11" destOrd="0" presId="urn:microsoft.com/office/officeart/2005/8/layout/hProcess7#1"/>
    <dgm:cxn modelId="{BE55CC8A-C6E6-40AF-8766-C125D11F0CB4}" type="presParOf" srcId="{3624F435-0F81-466D-B286-0229E45B80BA}" destId="{BF1EE88A-952A-4A0B-A9B0-C2E5D35C5F10}" srcOrd="12" destOrd="0" presId="urn:microsoft.com/office/officeart/2005/8/layout/hProcess7#1"/>
    <dgm:cxn modelId="{143855F7-349A-4243-9F33-392A6627875B}" type="presParOf" srcId="{BF1EE88A-952A-4A0B-A9B0-C2E5D35C5F10}" destId="{7B30078D-0149-4E99-9B03-167AD12E58C6}" srcOrd="0" destOrd="0" presId="urn:microsoft.com/office/officeart/2005/8/layout/hProcess7#1"/>
    <dgm:cxn modelId="{7B679DB1-549F-4353-92DB-830C656DAF93}" type="presParOf" srcId="{BF1EE88A-952A-4A0B-A9B0-C2E5D35C5F10}" destId="{4C27E9DC-1CFC-4F0C-B7D5-9B714693F893}" srcOrd="1" destOrd="0" presId="urn:microsoft.com/office/officeart/2005/8/layout/hProcess7#1"/>
    <dgm:cxn modelId="{CE2608F0-48E3-4484-A345-CDF3E40C11B8}" type="presParOf" srcId="{3624F435-0F81-466D-B286-0229E45B80BA}" destId="{DDB4DC60-D136-4DDB-B87F-E9662A24E9B6}" srcOrd="13" destOrd="0" presId="urn:microsoft.com/office/officeart/2005/8/layout/hProcess7#1"/>
    <dgm:cxn modelId="{A861F688-5DEB-4D31-8E06-D180C8BBDFC2}" type="presParOf" srcId="{3624F435-0F81-466D-B286-0229E45B80BA}" destId="{783A9922-C5B8-41CF-8FA6-7CFBCF9F794D}" srcOrd="14" destOrd="0" presId="urn:microsoft.com/office/officeart/2005/8/layout/hProcess7#1"/>
    <dgm:cxn modelId="{2B09CDF4-FF5A-4D74-A1D0-9F8718283402}" type="presParOf" srcId="{783A9922-C5B8-41CF-8FA6-7CFBCF9F794D}" destId="{78C63AD2-4BAD-4022-80D9-25A609A49BD9}" srcOrd="0" destOrd="0" presId="urn:microsoft.com/office/officeart/2005/8/layout/hProcess7#1"/>
    <dgm:cxn modelId="{D318182D-54B5-4AF7-87C9-F35100A75E9D}" type="presParOf" srcId="{783A9922-C5B8-41CF-8FA6-7CFBCF9F794D}" destId="{EE15804D-26D9-4997-B86C-C151109EFE43}" srcOrd="1" destOrd="0" presId="urn:microsoft.com/office/officeart/2005/8/layout/hProcess7#1"/>
    <dgm:cxn modelId="{00311B09-A853-499C-86D4-5EB58117C17C}" type="presParOf" srcId="{783A9922-C5B8-41CF-8FA6-7CFBCF9F794D}" destId="{DF82F8A3-3CD2-4F0A-A8C1-21E0EFFF6B5D}" srcOrd="2" destOrd="0" presId="urn:microsoft.com/office/officeart/2005/8/layout/hProcess7#1"/>
    <dgm:cxn modelId="{C93E0EB2-BFFC-4BFE-9F03-F8D94F88C149}" type="presParOf" srcId="{3624F435-0F81-466D-B286-0229E45B80BA}" destId="{BCE5C846-8EF0-478A-B996-9D71343009C6}" srcOrd="15" destOrd="0" presId="urn:microsoft.com/office/officeart/2005/8/layout/hProcess7#1"/>
    <dgm:cxn modelId="{8FC67C9E-A213-460D-84B4-AD7339AF9FE4}" type="presParOf" srcId="{3624F435-0F81-466D-B286-0229E45B80BA}" destId="{408EC971-6717-41DA-9372-4304D6B07C1D}" srcOrd="16" destOrd="0" presId="urn:microsoft.com/office/officeart/2005/8/layout/hProcess7#1"/>
    <dgm:cxn modelId="{1D5F942F-5ECA-4B1B-874C-480CF510497B}" type="presParOf" srcId="{408EC971-6717-41DA-9372-4304D6B07C1D}" destId="{DE04FF9E-19B3-4A99-AE40-AF9E841AA259}" srcOrd="0" destOrd="0" presId="urn:microsoft.com/office/officeart/2005/8/layout/hProcess7#1"/>
    <dgm:cxn modelId="{BB192829-392D-46FA-8362-51158AD54C9E}" type="presParOf" srcId="{408EC971-6717-41DA-9372-4304D6B07C1D}" destId="{C79BBBBB-719D-4355-B738-BCA61E2ADE42}" srcOrd="1" destOrd="0" presId="urn:microsoft.com/office/officeart/2005/8/layout/hProcess7#1"/>
    <dgm:cxn modelId="{4F99AB1C-8861-4E13-8EC3-0811360B96F4}" type="presParOf" srcId="{408EC971-6717-41DA-9372-4304D6B07C1D}" destId="{FECA19F8-54D8-45AF-A50F-06C98B332C5D}" srcOrd="2" destOrd="0" presId="urn:microsoft.com/office/officeart/2005/8/layout/hProcess7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A9381-2808-43BB-9660-F835FA66743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D1AC03-8766-4CB1-BF1C-2BDC9E2B0ED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GEO-FRONT ENV. ENG.LAB</a:t>
          </a:r>
          <a:endParaRPr lang="en-US" dirty="0"/>
        </a:p>
      </dgm:t>
    </dgm:pt>
    <dgm:pt modelId="{37D2955E-F49E-460F-BB0C-2F7DA8E5DEC5}" type="parTrans" cxnId="{1018DD7B-5173-4F11-9B44-EDC1B4BDA872}">
      <dgm:prSet/>
      <dgm:spPr/>
      <dgm:t>
        <a:bodyPr/>
        <a:lstStyle/>
        <a:p>
          <a:endParaRPr lang="en-US"/>
        </a:p>
      </dgm:t>
    </dgm:pt>
    <dgm:pt modelId="{38A0617D-E511-4D20-A91C-67ED714DAEDC}" type="sibTrans" cxnId="{1018DD7B-5173-4F11-9B44-EDC1B4BDA872}">
      <dgm:prSet/>
      <dgm:spPr/>
      <dgm:t>
        <a:bodyPr/>
        <a:lstStyle/>
        <a:p>
          <a:endParaRPr lang="en-US"/>
        </a:p>
      </dgm:t>
    </dgm:pt>
    <dgm:pt modelId="{AD4661FB-845F-4FBD-B2AB-DC83D9C7EF85}">
      <dgm:prSet phldrT="[Text]"/>
      <dgm:spPr/>
      <dgm:t>
        <a:bodyPr/>
        <a:lstStyle/>
        <a:p>
          <a:r>
            <a:rPr lang="en-US" dirty="0" smtClean="0"/>
            <a:t>DISCONTINUITY DEFORMATION ANALYSIS</a:t>
          </a:r>
          <a:endParaRPr lang="en-US" dirty="0"/>
        </a:p>
      </dgm:t>
    </dgm:pt>
    <dgm:pt modelId="{857719A7-2836-4D86-8E8A-D4DE2A3163A8}" type="parTrans" cxnId="{EDC12854-E372-410C-80EA-B4B17E827946}">
      <dgm:prSet/>
      <dgm:spPr/>
      <dgm:t>
        <a:bodyPr/>
        <a:lstStyle/>
        <a:p>
          <a:endParaRPr lang="en-US"/>
        </a:p>
      </dgm:t>
    </dgm:pt>
    <dgm:pt modelId="{0D11CB23-7094-46B3-8B02-3BB388716E40}" type="sibTrans" cxnId="{EDC12854-E372-410C-80EA-B4B17E827946}">
      <dgm:prSet/>
      <dgm:spPr/>
      <dgm:t>
        <a:bodyPr/>
        <a:lstStyle/>
        <a:p>
          <a:endParaRPr lang="en-US"/>
        </a:p>
      </dgm:t>
    </dgm:pt>
    <dgm:pt modelId="{BFD505B0-FFD1-47A4-9DC8-BE481677B60C}">
      <dgm:prSet phldrT="[Text]"/>
      <dgm:spPr/>
      <dgm:t>
        <a:bodyPr/>
        <a:lstStyle/>
        <a:p>
          <a:r>
            <a:rPr lang="en-US" dirty="0" smtClean="0"/>
            <a:t>SEEPAFE FLOW ANALYSIS</a:t>
          </a:r>
          <a:endParaRPr lang="en-US" dirty="0"/>
        </a:p>
      </dgm:t>
    </dgm:pt>
    <dgm:pt modelId="{E22F1115-612E-482E-99F5-08A3BD0A3104}" type="parTrans" cxnId="{B611ECF1-FD7B-4116-847A-FA811C00627C}">
      <dgm:prSet/>
      <dgm:spPr/>
      <dgm:t>
        <a:bodyPr/>
        <a:lstStyle/>
        <a:p>
          <a:endParaRPr lang="en-US"/>
        </a:p>
      </dgm:t>
    </dgm:pt>
    <dgm:pt modelId="{5783E92B-1EB4-4EC8-9A58-81612A3B23C3}" type="sibTrans" cxnId="{B611ECF1-FD7B-4116-847A-FA811C00627C}">
      <dgm:prSet/>
      <dgm:spPr/>
      <dgm:t>
        <a:bodyPr/>
        <a:lstStyle/>
        <a:p>
          <a:endParaRPr lang="en-US"/>
        </a:p>
      </dgm:t>
    </dgm:pt>
    <dgm:pt modelId="{64B143F3-5AC6-4399-92D9-43B60F90D5EC}">
      <dgm:prSet phldrT="[Text]"/>
      <dgm:spPr/>
      <dgm:t>
        <a:bodyPr/>
        <a:lstStyle/>
        <a:p>
          <a:r>
            <a:rPr lang="en-US" dirty="0" smtClean="0"/>
            <a:t>RISK MANAGEMENT</a:t>
          </a:r>
          <a:endParaRPr lang="en-US" dirty="0"/>
        </a:p>
      </dgm:t>
    </dgm:pt>
    <dgm:pt modelId="{042ED44C-90D7-45C3-BE2C-65920285B153}" type="parTrans" cxnId="{5FC9AB09-24E7-42E6-92BB-21699BE53E06}">
      <dgm:prSet/>
      <dgm:spPr/>
      <dgm:t>
        <a:bodyPr/>
        <a:lstStyle/>
        <a:p>
          <a:endParaRPr lang="en-US"/>
        </a:p>
      </dgm:t>
    </dgm:pt>
    <dgm:pt modelId="{96AE5CF5-3AF2-44AB-8815-4252B8AF8B45}" type="sibTrans" cxnId="{5FC9AB09-24E7-42E6-92BB-21699BE53E06}">
      <dgm:prSet/>
      <dgm:spPr/>
      <dgm:t>
        <a:bodyPr/>
        <a:lstStyle/>
        <a:p>
          <a:endParaRPr lang="en-US"/>
        </a:p>
      </dgm:t>
    </dgm:pt>
    <dgm:pt modelId="{178D3536-C625-4A04-8B8A-8FFBFAF63B2E}">
      <dgm:prSet phldrT="[Text]"/>
      <dgm:spPr/>
      <dgm:t>
        <a:bodyPr/>
        <a:lstStyle/>
        <a:p>
          <a:r>
            <a:rPr lang="en-US" dirty="0" smtClean="0"/>
            <a:t>PHOTOGRAMMETRY</a:t>
          </a:r>
          <a:endParaRPr lang="en-US" dirty="0"/>
        </a:p>
      </dgm:t>
    </dgm:pt>
    <dgm:pt modelId="{6340D091-A7D7-41DE-84D0-DE80ACF3F6C4}" type="parTrans" cxnId="{51C47CCD-2718-4CC6-B66E-F153F7ED7AE1}">
      <dgm:prSet/>
      <dgm:spPr/>
      <dgm:t>
        <a:bodyPr/>
        <a:lstStyle/>
        <a:p>
          <a:endParaRPr lang="en-US"/>
        </a:p>
      </dgm:t>
    </dgm:pt>
    <dgm:pt modelId="{EFBD47C4-8CFE-40FC-AEC1-3C6847ED8F74}" type="sibTrans" cxnId="{51C47CCD-2718-4CC6-B66E-F153F7ED7AE1}">
      <dgm:prSet/>
      <dgm:spPr/>
      <dgm:t>
        <a:bodyPr/>
        <a:lstStyle/>
        <a:p>
          <a:endParaRPr lang="en-US"/>
        </a:p>
      </dgm:t>
    </dgm:pt>
    <dgm:pt modelId="{8A6D1BD8-6857-4EBD-ACAD-5B19123444D3}">
      <dgm:prSet phldrT="[Text]"/>
      <dgm:spPr/>
      <dgm:t>
        <a:bodyPr/>
        <a:lstStyle/>
        <a:p>
          <a:r>
            <a:rPr lang="en-US" dirty="0" smtClean="0"/>
            <a:t>TOMOGRAPHY</a:t>
          </a:r>
          <a:endParaRPr lang="en-US" dirty="0"/>
        </a:p>
      </dgm:t>
    </dgm:pt>
    <dgm:pt modelId="{B74AF5EE-DB6A-4C90-A940-6D3FB39EC127}" type="parTrans" cxnId="{717A524A-2B07-47BE-A2EB-A2FC88EFC1F4}">
      <dgm:prSet/>
      <dgm:spPr/>
      <dgm:t>
        <a:bodyPr/>
        <a:lstStyle/>
        <a:p>
          <a:endParaRPr lang="en-US"/>
        </a:p>
      </dgm:t>
    </dgm:pt>
    <dgm:pt modelId="{5487E4AF-A078-44FC-A65A-3966FAD5F0E5}" type="sibTrans" cxnId="{717A524A-2B07-47BE-A2EB-A2FC88EFC1F4}">
      <dgm:prSet/>
      <dgm:spPr/>
      <dgm:t>
        <a:bodyPr/>
        <a:lstStyle/>
        <a:p>
          <a:endParaRPr lang="en-US"/>
        </a:p>
      </dgm:t>
    </dgm:pt>
    <dgm:pt modelId="{767B3DDD-5F33-4D75-AE5F-D7858E28D42C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S1, S2, S3</a:t>
          </a:r>
          <a:endParaRPr lang="en-US" dirty="0"/>
        </a:p>
      </dgm:t>
    </dgm:pt>
    <dgm:pt modelId="{CB49C4EB-49C1-4989-821B-4B058E1C4DF8}" type="parTrans" cxnId="{727DA9E5-FA83-4A8F-A702-0A4544B0021B}">
      <dgm:prSet/>
      <dgm:spPr/>
      <dgm:t>
        <a:bodyPr/>
        <a:lstStyle/>
        <a:p>
          <a:endParaRPr lang="en-US"/>
        </a:p>
      </dgm:t>
    </dgm:pt>
    <dgm:pt modelId="{98646255-6019-4A59-870E-98BD6BB975E3}" type="sibTrans" cxnId="{727DA9E5-FA83-4A8F-A702-0A4544B0021B}">
      <dgm:prSet/>
      <dgm:spPr/>
      <dgm:t>
        <a:bodyPr/>
        <a:lstStyle/>
        <a:p>
          <a:endParaRPr lang="en-US"/>
        </a:p>
      </dgm:t>
    </dgm:pt>
    <dgm:pt modelId="{9D141090-04A1-4307-9AE9-66F93AA2CA72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S1. S2, S3</a:t>
          </a:r>
          <a:endParaRPr lang="en-US" dirty="0"/>
        </a:p>
      </dgm:t>
    </dgm:pt>
    <dgm:pt modelId="{5B099E8E-5E16-4871-A8F7-ECFAC15ACE33}" type="parTrans" cxnId="{F2473874-1323-46AD-9F9A-1F4A934863DE}">
      <dgm:prSet/>
      <dgm:spPr/>
      <dgm:t>
        <a:bodyPr/>
        <a:lstStyle/>
        <a:p>
          <a:endParaRPr lang="en-US"/>
        </a:p>
      </dgm:t>
    </dgm:pt>
    <dgm:pt modelId="{8FC6C476-D194-405C-8000-6FF931B5BC02}" type="sibTrans" cxnId="{F2473874-1323-46AD-9F9A-1F4A934863DE}">
      <dgm:prSet/>
      <dgm:spPr/>
      <dgm:t>
        <a:bodyPr/>
        <a:lstStyle/>
        <a:p>
          <a:endParaRPr lang="en-US"/>
        </a:p>
      </dgm:t>
    </dgm:pt>
    <dgm:pt modelId="{0CAC9F59-3A11-467F-9173-FFFC00D5004B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S1, S2, S3</a:t>
          </a:r>
          <a:endParaRPr lang="en-US" dirty="0"/>
        </a:p>
      </dgm:t>
    </dgm:pt>
    <dgm:pt modelId="{7CF737CD-CBEE-438B-8243-16998EE264B3}" type="parTrans" cxnId="{DC06B86D-449B-4CAE-8717-9AE04684187C}">
      <dgm:prSet/>
      <dgm:spPr/>
      <dgm:t>
        <a:bodyPr/>
        <a:lstStyle/>
        <a:p>
          <a:endParaRPr lang="en-US"/>
        </a:p>
      </dgm:t>
    </dgm:pt>
    <dgm:pt modelId="{08BE356F-D9E6-48CE-A96A-3C1BCDCABD76}" type="sibTrans" cxnId="{DC06B86D-449B-4CAE-8717-9AE04684187C}">
      <dgm:prSet/>
      <dgm:spPr/>
      <dgm:t>
        <a:bodyPr/>
        <a:lstStyle/>
        <a:p>
          <a:endParaRPr lang="en-US"/>
        </a:p>
      </dgm:t>
    </dgm:pt>
    <dgm:pt modelId="{844640DF-6883-4E18-BB1E-36079F4157A0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S1, S2, S3</a:t>
          </a:r>
          <a:endParaRPr lang="en-US" dirty="0"/>
        </a:p>
      </dgm:t>
    </dgm:pt>
    <dgm:pt modelId="{35FEAEC3-297A-4CD2-AE39-980EBF66C753}" type="parTrans" cxnId="{780D1328-BE64-4F9D-9AAA-051B27642C0A}">
      <dgm:prSet/>
      <dgm:spPr/>
      <dgm:t>
        <a:bodyPr/>
        <a:lstStyle/>
        <a:p>
          <a:endParaRPr lang="en-US"/>
        </a:p>
      </dgm:t>
    </dgm:pt>
    <dgm:pt modelId="{9AE82F26-3106-4599-A861-FAA08C7737A5}" type="sibTrans" cxnId="{780D1328-BE64-4F9D-9AAA-051B27642C0A}">
      <dgm:prSet/>
      <dgm:spPr/>
      <dgm:t>
        <a:bodyPr/>
        <a:lstStyle/>
        <a:p>
          <a:endParaRPr lang="en-US"/>
        </a:p>
      </dgm:t>
    </dgm:pt>
    <dgm:pt modelId="{E0FC6A16-D03B-4E19-A448-6B5943B957BA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S1, S2</a:t>
          </a:r>
          <a:endParaRPr lang="en-US" dirty="0"/>
        </a:p>
      </dgm:t>
    </dgm:pt>
    <dgm:pt modelId="{218EDF6D-8660-4C52-BA26-B6680599DF5F}" type="parTrans" cxnId="{4D922FDB-F409-45D7-B178-6F16551BE2B9}">
      <dgm:prSet/>
      <dgm:spPr/>
      <dgm:t>
        <a:bodyPr/>
        <a:lstStyle/>
        <a:p>
          <a:endParaRPr lang="en-US"/>
        </a:p>
      </dgm:t>
    </dgm:pt>
    <dgm:pt modelId="{D863C222-4B58-4365-B79D-9FC88131C907}" type="sibTrans" cxnId="{4D922FDB-F409-45D7-B178-6F16551BE2B9}">
      <dgm:prSet/>
      <dgm:spPr/>
      <dgm:t>
        <a:bodyPr/>
        <a:lstStyle/>
        <a:p>
          <a:endParaRPr lang="en-US"/>
        </a:p>
      </dgm:t>
    </dgm:pt>
    <dgm:pt modelId="{678E179A-2A0B-4DD5-BC07-0598B051F99B}" type="pres">
      <dgm:prSet presAssocID="{937A9381-2808-43BB-9660-F835FA6674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3E1CD2-2F4D-43BA-8BA0-48BDFD581270}" type="pres">
      <dgm:prSet presAssocID="{B4D1AC03-8766-4CB1-BF1C-2BDC9E2B0ED9}" presName="root1" presStyleCnt="0"/>
      <dgm:spPr/>
    </dgm:pt>
    <dgm:pt modelId="{D297B86D-1433-42D2-9299-4082DB0659E6}" type="pres">
      <dgm:prSet presAssocID="{B4D1AC03-8766-4CB1-BF1C-2BDC9E2B0E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E21380-ED59-4779-A51E-D7F7C2CBA23E}" type="pres">
      <dgm:prSet presAssocID="{B4D1AC03-8766-4CB1-BF1C-2BDC9E2B0ED9}" presName="level2hierChild" presStyleCnt="0"/>
      <dgm:spPr/>
    </dgm:pt>
    <dgm:pt modelId="{7252DAA3-64DB-497F-A728-5B741EF8FB15}" type="pres">
      <dgm:prSet presAssocID="{857719A7-2836-4D86-8E8A-D4DE2A3163A8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41E1D20E-0D67-4B32-9C4F-10B637D15B3C}" type="pres">
      <dgm:prSet presAssocID="{857719A7-2836-4D86-8E8A-D4DE2A3163A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A7AC08E-447E-4344-86E2-DB79429D23B0}" type="pres">
      <dgm:prSet presAssocID="{AD4661FB-845F-4FBD-B2AB-DC83D9C7EF85}" presName="root2" presStyleCnt="0"/>
      <dgm:spPr/>
    </dgm:pt>
    <dgm:pt modelId="{093B1657-E736-442B-BEFE-D6AFD599F205}" type="pres">
      <dgm:prSet presAssocID="{AD4661FB-845F-4FBD-B2AB-DC83D9C7EF85}" presName="LevelTwoTextNode" presStyleLbl="node2" presStyleIdx="0" presStyleCnt="5" custScaleX="141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702529-A44B-4845-B5FC-9705795184A9}" type="pres">
      <dgm:prSet presAssocID="{AD4661FB-845F-4FBD-B2AB-DC83D9C7EF85}" presName="level3hierChild" presStyleCnt="0"/>
      <dgm:spPr/>
    </dgm:pt>
    <dgm:pt modelId="{F6C31A72-EBBB-40AA-A981-0F1A2B2EE9CA}" type="pres">
      <dgm:prSet presAssocID="{CB49C4EB-49C1-4989-821B-4B058E1C4DF8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A979732C-A8AE-4967-9E61-EBED8327ABA8}" type="pres">
      <dgm:prSet presAssocID="{CB49C4EB-49C1-4989-821B-4B058E1C4DF8}" presName="connTx" presStyleLbl="parChTrans1D3" presStyleIdx="0" presStyleCnt="5"/>
      <dgm:spPr/>
      <dgm:t>
        <a:bodyPr/>
        <a:lstStyle/>
        <a:p>
          <a:endParaRPr lang="en-US"/>
        </a:p>
      </dgm:t>
    </dgm:pt>
    <dgm:pt modelId="{79EDDF68-794C-48BC-AD70-8D39C387D945}" type="pres">
      <dgm:prSet presAssocID="{767B3DDD-5F33-4D75-AE5F-D7858E28D42C}" presName="root2" presStyleCnt="0"/>
      <dgm:spPr/>
    </dgm:pt>
    <dgm:pt modelId="{37252783-5602-4EC5-8F98-17C69529D2EB}" type="pres">
      <dgm:prSet presAssocID="{767B3DDD-5F33-4D75-AE5F-D7858E28D42C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06B4B-A1C4-4B2F-B16D-3790DD3704AF}" type="pres">
      <dgm:prSet presAssocID="{767B3DDD-5F33-4D75-AE5F-D7858E28D42C}" presName="level3hierChild" presStyleCnt="0"/>
      <dgm:spPr/>
    </dgm:pt>
    <dgm:pt modelId="{88FC488F-A42B-4DC1-BC7D-88AFDF431580}" type="pres">
      <dgm:prSet presAssocID="{E22F1115-612E-482E-99F5-08A3BD0A3104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43EAA75D-7E48-4D22-8E9E-CA9627254F3A}" type="pres">
      <dgm:prSet presAssocID="{E22F1115-612E-482E-99F5-08A3BD0A310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1A25161-B37F-4B8B-BFE9-E57725381798}" type="pres">
      <dgm:prSet presAssocID="{BFD505B0-FFD1-47A4-9DC8-BE481677B60C}" presName="root2" presStyleCnt="0"/>
      <dgm:spPr/>
    </dgm:pt>
    <dgm:pt modelId="{ACC9D91B-E6F0-4146-8A34-FC317BD7C37C}" type="pres">
      <dgm:prSet presAssocID="{BFD505B0-FFD1-47A4-9DC8-BE481677B60C}" presName="LevelTwoTextNode" presStyleLbl="node2" presStyleIdx="1" presStyleCnt="5" custScaleX="143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C44D30-E6EB-4535-BDE7-1F64CC89C2FD}" type="pres">
      <dgm:prSet presAssocID="{BFD505B0-FFD1-47A4-9DC8-BE481677B60C}" presName="level3hierChild" presStyleCnt="0"/>
      <dgm:spPr/>
    </dgm:pt>
    <dgm:pt modelId="{56A5DA71-ABAE-4A0D-B7FF-D44A7A30B7FC}" type="pres">
      <dgm:prSet presAssocID="{5B099E8E-5E16-4871-A8F7-ECFAC15ACE33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4814214A-00BF-4477-A006-884491491256}" type="pres">
      <dgm:prSet presAssocID="{5B099E8E-5E16-4871-A8F7-ECFAC15ACE33}" presName="connTx" presStyleLbl="parChTrans1D3" presStyleIdx="1" presStyleCnt="5"/>
      <dgm:spPr/>
      <dgm:t>
        <a:bodyPr/>
        <a:lstStyle/>
        <a:p>
          <a:endParaRPr lang="en-US"/>
        </a:p>
      </dgm:t>
    </dgm:pt>
    <dgm:pt modelId="{17C7663B-358D-4877-B368-11FDFCE86F37}" type="pres">
      <dgm:prSet presAssocID="{9D141090-04A1-4307-9AE9-66F93AA2CA72}" presName="root2" presStyleCnt="0"/>
      <dgm:spPr/>
    </dgm:pt>
    <dgm:pt modelId="{37A3AEC1-0D52-4992-AA4E-9260E0D7881A}" type="pres">
      <dgm:prSet presAssocID="{9D141090-04A1-4307-9AE9-66F93AA2CA72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97E692-9617-49A8-A212-3A7B41C8F1E6}" type="pres">
      <dgm:prSet presAssocID="{9D141090-04A1-4307-9AE9-66F93AA2CA72}" presName="level3hierChild" presStyleCnt="0"/>
      <dgm:spPr/>
    </dgm:pt>
    <dgm:pt modelId="{A070277C-C72B-40F2-B9B0-107A935255AB}" type="pres">
      <dgm:prSet presAssocID="{042ED44C-90D7-45C3-BE2C-65920285B153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5E4A145D-48B9-44F7-BC3C-D50D9711FF63}" type="pres">
      <dgm:prSet presAssocID="{042ED44C-90D7-45C3-BE2C-65920285B15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FD75DAB2-35D1-462A-A993-B6E893618773}" type="pres">
      <dgm:prSet presAssocID="{64B143F3-5AC6-4399-92D9-43B60F90D5EC}" presName="root2" presStyleCnt="0"/>
      <dgm:spPr/>
    </dgm:pt>
    <dgm:pt modelId="{99D6861D-7DC3-43A7-A642-942EF7B4C897}" type="pres">
      <dgm:prSet presAssocID="{64B143F3-5AC6-4399-92D9-43B60F90D5EC}" presName="LevelTwoTextNode" presStyleLbl="node2" presStyleIdx="2" presStyleCnt="5" custScaleX="141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00F403-A5E4-46EC-AC22-B8E0FE0D9064}" type="pres">
      <dgm:prSet presAssocID="{64B143F3-5AC6-4399-92D9-43B60F90D5EC}" presName="level3hierChild" presStyleCnt="0"/>
      <dgm:spPr/>
    </dgm:pt>
    <dgm:pt modelId="{8997D7E8-3963-4481-B8B2-C9BC6548EEB3}" type="pres">
      <dgm:prSet presAssocID="{7CF737CD-CBEE-438B-8243-16998EE264B3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D295BB07-3076-4620-BA20-7C90A4E60414}" type="pres">
      <dgm:prSet presAssocID="{7CF737CD-CBEE-438B-8243-16998EE264B3}" presName="connTx" presStyleLbl="parChTrans1D3" presStyleIdx="2" presStyleCnt="5"/>
      <dgm:spPr/>
      <dgm:t>
        <a:bodyPr/>
        <a:lstStyle/>
        <a:p>
          <a:endParaRPr lang="en-US"/>
        </a:p>
      </dgm:t>
    </dgm:pt>
    <dgm:pt modelId="{35D7CC4E-F1C7-45A6-A28E-8327AFF829A9}" type="pres">
      <dgm:prSet presAssocID="{0CAC9F59-3A11-467F-9173-FFFC00D5004B}" presName="root2" presStyleCnt="0"/>
      <dgm:spPr/>
    </dgm:pt>
    <dgm:pt modelId="{2C0B7A96-BCF3-4AFA-8177-9CEFCB91D262}" type="pres">
      <dgm:prSet presAssocID="{0CAC9F59-3A11-467F-9173-FFFC00D5004B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A95FFD-0E29-409F-A69E-5B524F8219D6}" type="pres">
      <dgm:prSet presAssocID="{0CAC9F59-3A11-467F-9173-FFFC00D5004B}" presName="level3hierChild" presStyleCnt="0"/>
      <dgm:spPr/>
    </dgm:pt>
    <dgm:pt modelId="{AD4A33C1-3601-4E93-B89D-207288F3FC7F}" type="pres">
      <dgm:prSet presAssocID="{6340D091-A7D7-41DE-84D0-DE80ACF3F6C4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C65FEFF9-6CB1-4E4A-A7E1-58B9C3F5B8D0}" type="pres">
      <dgm:prSet presAssocID="{6340D091-A7D7-41DE-84D0-DE80ACF3F6C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6D24A8A-DC3A-4F19-A58D-B75BABF36D02}" type="pres">
      <dgm:prSet presAssocID="{178D3536-C625-4A04-8B8A-8FFBFAF63B2E}" presName="root2" presStyleCnt="0"/>
      <dgm:spPr/>
    </dgm:pt>
    <dgm:pt modelId="{B82F3011-AF2F-438E-A9E6-31C7F0B84EF7}" type="pres">
      <dgm:prSet presAssocID="{178D3536-C625-4A04-8B8A-8FFBFAF63B2E}" presName="LevelTwoTextNode" presStyleLbl="node2" presStyleIdx="3" presStyleCnt="5" custScaleX="141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BABF1D-4104-4DE3-BAFE-0B4D2BB58C39}" type="pres">
      <dgm:prSet presAssocID="{178D3536-C625-4A04-8B8A-8FFBFAF63B2E}" presName="level3hierChild" presStyleCnt="0"/>
      <dgm:spPr/>
    </dgm:pt>
    <dgm:pt modelId="{E95DA641-127E-4032-9D82-3B3B09D1C12B}" type="pres">
      <dgm:prSet presAssocID="{35FEAEC3-297A-4CD2-AE39-980EBF66C753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17675DBB-EA35-470E-BDC2-93EF8D0FA884}" type="pres">
      <dgm:prSet presAssocID="{35FEAEC3-297A-4CD2-AE39-980EBF66C753}" presName="connTx" presStyleLbl="parChTrans1D3" presStyleIdx="3" presStyleCnt="5"/>
      <dgm:spPr/>
      <dgm:t>
        <a:bodyPr/>
        <a:lstStyle/>
        <a:p>
          <a:endParaRPr lang="en-US"/>
        </a:p>
      </dgm:t>
    </dgm:pt>
    <dgm:pt modelId="{AD3B7ED3-0B67-4EA4-9DD7-FADE005FED9C}" type="pres">
      <dgm:prSet presAssocID="{844640DF-6883-4E18-BB1E-36079F4157A0}" presName="root2" presStyleCnt="0"/>
      <dgm:spPr/>
    </dgm:pt>
    <dgm:pt modelId="{E6C267D2-2398-41DC-AC9F-165C1D10F1A1}" type="pres">
      <dgm:prSet presAssocID="{844640DF-6883-4E18-BB1E-36079F4157A0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28AA9B-F31C-4146-AEBD-C13A30020CBF}" type="pres">
      <dgm:prSet presAssocID="{844640DF-6883-4E18-BB1E-36079F4157A0}" presName="level3hierChild" presStyleCnt="0"/>
      <dgm:spPr/>
    </dgm:pt>
    <dgm:pt modelId="{88D92940-E3B8-4ABE-93A2-E0012D4815BA}" type="pres">
      <dgm:prSet presAssocID="{B74AF5EE-DB6A-4C90-A940-6D3FB39EC1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02123FEC-926A-4E0F-8446-9B4A7B56E01E}" type="pres">
      <dgm:prSet presAssocID="{B74AF5EE-DB6A-4C90-A940-6D3FB39EC1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400B45C-7887-4B01-BEAA-AE7AC78E3C1B}" type="pres">
      <dgm:prSet presAssocID="{8A6D1BD8-6857-4EBD-ACAD-5B19123444D3}" presName="root2" presStyleCnt="0"/>
      <dgm:spPr/>
    </dgm:pt>
    <dgm:pt modelId="{BF1901DC-B359-4931-BA92-12F378DB2AE5}" type="pres">
      <dgm:prSet presAssocID="{8A6D1BD8-6857-4EBD-ACAD-5B19123444D3}" presName="LevelTwoTextNode" presStyleLbl="node2" presStyleIdx="4" presStyleCnt="5" custScaleX="140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5E3EE9-A92C-4D6F-A8E8-3E8DD701C46D}" type="pres">
      <dgm:prSet presAssocID="{8A6D1BD8-6857-4EBD-ACAD-5B19123444D3}" presName="level3hierChild" presStyleCnt="0"/>
      <dgm:spPr/>
    </dgm:pt>
    <dgm:pt modelId="{DE4031E9-D569-4515-A5D9-D2FEED4C27F8}" type="pres">
      <dgm:prSet presAssocID="{218EDF6D-8660-4C52-BA26-B6680599DF5F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F0747C51-2469-43D8-853C-C986035CC9DF}" type="pres">
      <dgm:prSet presAssocID="{218EDF6D-8660-4C52-BA26-B6680599DF5F}" presName="connTx" presStyleLbl="parChTrans1D3" presStyleIdx="4" presStyleCnt="5"/>
      <dgm:spPr/>
      <dgm:t>
        <a:bodyPr/>
        <a:lstStyle/>
        <a:p>
          <a:endParaRPr lang="en-US"/>
        </a:p>
      </dgm:t>
    </dgm:pt>
    <dgm:pt modelId="{60D3C7B7-4984-4851-96F6-D0175D2A5635}" type="pres">
      <dgm:prSet presAssocID="{E0FC6A16-D03B-4E19-A448-6B5943B957BA}" presName="root2" presStyleCnt="0"/>
      <dgm:spPr/>
    </dgm:pt>
    <dgm:pt modelId="{C7BA2BAE-B072-4BA4-938A-6A1BF91451B9}" type="pres">
      <dgm:prSet presAssocID="{E0FC6A16-D03B-4E19-A448-6B5943B957BA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EC8EFE-4ADE-4A7C-95D2-A960715CAEE9}" type="pres">
      <dgm:prSet presAssocID="{E0FC6A16-D03B-4E19-A448-6B5943B957BA}" presName="level3hierChild" presStyleCnt="0"/>
      <dgm:spPr/>
    </dgm:pt>
  </dgm:ptLst>
  <dgm:cxnLst>
    <dgm:cxn modelId="{B611ECF1-FD7B-4116-847A-FA811C00627C}" srcId="{B4D1AC03-8766-4CB1-BF1C-2BDC9E2B0ED9}" destId="{BFD505B0-FFD1-47A4-9DC8-BE481677B60C}" srcOrd="1" destOrd="0" parTransId="{E22F1115-612E-482E-99F5-08A3BD0A3104}" sibTransId="{5783E92B-1EB4-4EC8-9A58-81612A3B23C3}"/>
    <dgm:cxn modelId="{1018DD7B-5173-4F11-9B44-EDC1B4BDA872}" srcId="{937A9381-2808-43BB-9660-F835FA66743D}" destId="{B4D1AC03-8766-4CB1-BF1C-2BDC9E2B0ED9}" srcOrd="0" destOrd="0" parTransId="{37D2955E-F49E-460F-BB0C-2F7DA8E5DEC5}" sibTransId="{38A0617D-E511-4D20-A91C-67ED714DAEDC}"/>
    <dgm:cxn modelId="{3293A031-6A83-4C1E-A30A-A238268B224C}" type="presOf" srcId="{35FEAEC3-297A-4CD2-AE39-980EBF66C753}" destId="{17675DBB-EA35-470E-BDC2-93EF8D0FA884}" srcOrd="1" destOrd="0" presId="urn:microsoft.com/office/officeart/2008/layout/HorizontalMultiLevelHierarchy"/>
    <dgm:cxn modelId="{84A07211-F969-43C6-B909-647BB72B1047}" type="presOf" srcId="{9D141090-04A1-4307-9AE9-66F93AA2CA72}" destId="{37A3AEC1-0D52-4992-AA4E-9260E0D7881A}" srcOrd="0" destOrd="0" presId="urn:microsoft.com/office/officeart/2008/layout/HorizontalMultiLevelHierarchy"/>
    <dgm:cxn modelId="{1AAE4F6A-D7F0-44F6-9450-81DD659A26D5}" type="presOf" srcId="{6340D091-A7D7-41DE-84D0-DE80ACF3F6C4}" destId="{C65FEFF9-6CB1-4E4A-A7E1-58B9C3F5B8D0}" srcOrd="1" destOrd="0" presId="urn:microsoft.com/office/officeart/2008/layout/HorizontalMultiLevelHierarchy"/>
    <dgm:cxn modelId="{8E8930D7-81BE-4EFE-AE10-F2C3F457BEFE}" type="presOf" srcId="{6340D091-A7D7-41DE-84D0-DE80ACF3F6C4}" destId="{AD4A33C1-3601-4E93-B89D-207288F3FC7F}" srcOrd="0" destOrd="0" presId="urn:microsoft.com/office/officeart/2008/layout/HorizontalMultiLevelHierarchy"/>
    <dgm:cxn modelId="{4D922FDB-F409-45D7-B178-6F16551BE2B9}" srcId="{8A6D1BD8-6857-4EBD-ACAD-5B19123444D3}" destId="{E0FC6A16-D03B-4E19-A448-6B5943B957BA}" srcOrd="0" destOrd="0" parTransId="{218EDF6D-8660-4C52-BA26-B6680599DF5F}" sibTransId="{D863C222-4B58-4365-B79D-9FC88131C907}"/>
    <dgm:cxn modelId="{AB62558D-E25D-450A-AFF5-AAD850437CF8}" type="presOf" srcId="{844640DF-6883-4E18-BB1E-36079F4157A0}" destId="{E6C267D2-2398-41DC-AC9F-165C1D10F1A1}" srcOrd="0" destOrd="0" presId="urn:microsoft.com/office/officeart/2008/layout/HorizontalMultiLevelHierarchy"/>
    <dgm:cxn modelId="{EDF82AA1-D35D-45EE-82AA-8517E4D33F9D}" type="presOf" srcId="{042ED44C-90D7-45C3-BE2C-65920285B153}" destId="{A070277C-C72B-40F2-B9B0-107A935255AB}" srcOrd="0" destOrd="0" presId="urn:microsoft.com/office/officeart/2008/layout/HorizontalMultiLevelHierarchy"/>
    <dgm:cxn modelId="{F2473874-1323-46AD-9F9A-1F4A934863DE}" srcId="{BFD505B0-FFD1-47A4-9DC8-BE481677B60C}" destId="{9D141090-04A1-4307-9AE9-66F93AA2CA72}" srcOrd="0" destOrd="0" parTransId="{5B099E8E-5E16-4871-A8F7-ECFAC15ACE33}" sibTransId="{8FC6C476-D194-405C-8000-6FF931B5BC02}"/>
    <dgm:cxn modelId="{727DA9E5-FA83-4A8F-A702-0A4544B0021B}" srcId="{AD4661FB-845F-4FBD-B2AB-DC83D9C7EF85}" destId="{767B3DDD-5F33-4D75-AE5F-D7858E28D42C}" srcOrd="0" destOrd="0" parTransId="{CB49C4EB-49C1-4989-821B-4B058E1C4DF8}" sibTransId="{98646255-6019-4A59-870E-98BD6BB975E3}"/>
    <dgm:cxn modelId="{FFFFBB1E-DA03-476F-8FF7-55786CBF9D20}" type="presOf" srcId="{042ED44C-90D7-45C3-BE2C-65920285B153}" destId="{5E4A145D-48B9-44F7-BC3C-D50D9711FF63}" srcOrd="1" destOrd="0" presId="urn:microsoft.com/office/officeart/2008/layout/HorizontalMultiLevelHierarchy"/>
    <dgm:cxn modelId="{48E1F578-4A33-42E4-86A4-AC0C97480641}" type="presOf" srcId="{218EDF6D-8660-4C52-BA26-B6680599DF5F}" destId="{F0747C51-2469-43D8-853C-C986035CC9DF}" srcOrd="1" destOrd="0" presId="urn:microsoft.com/office/officeart/2008/layout/HorizontalMultiLevelHierarchy"/>
    <dgm:cxn modelId="{0B95D0CE-A739-4E0C-BAFA-1EC5F2BA3605}" type="presOf" srcId="{857719A7-2836-4D86-8E8A-D4DE2A3163A8}" destId="{7252DAA3-64DB-497F-A728-5B741EF8FB15}" srcOrd="0" destOrd="0" presId="urn:microsoft.com/office/officeart/2008/layout/HorizontalMultiLevelHierarchy"/>
    <dgm:cxn modelId="{717A524A-2B07-47BE-A2EB-A2FC88EFC1F4}" srcId="{B4D1AC03-8766-4CB1-BF1C-2BDC9E2B0ED9}" destId="{8A6D1BD8-6857-4EBD-ACAD-5B19123444D3}" srcOrd="4" destOrd="0" parTransId="{B74AF5EE-DB6A-4C90-A940-6D3FB39EC127}" sibTransId="{5487E4AF-A078-44FC-A65A-3966FAD5F0E5}"/>
    <dgm:cxn modelId="{8F1D5169-0B9A-45C4-8AB8-EB8D8CC373F1}" type="presOf" srcId="{CB49C4EB-49C1-4989-821B-4B058E1C4DF8}" destId="{F6C31A72-EBBB-40AA-A981-0F1A2B2EE9CA}" srcOrd="0" destOrd="0" presId="urn:microsoft.com/office/officeart/2008/layout/HorizontalMultiLevelHierarchy"/>
    <dgm:cxn modelId="{E32FE4E1-280A-458F-8A46-27A6CF8BA18A}" type="presOf" srcId="{E0FC6A16-D03B-4E19-A448-6B5943B957BA}" destId="{C7BA2BAE-B072-4BA4-938A-6A1BF91451B9}" srcOrd="0" destOrd="0" presId="urn:microsoft.com/office/officeart/2008/layout/HorizontalMultiLevelHierarchy"/>
    <dgm:cxn modelId="{60D45EFF-1A23-420D-89C9-55B98666FE8A}" type="presOf" srcId="{5B099E8E-5E16-4871-A8F7-ECFAC15ACE33}" destId="{4814214A-00BF-4477-A006-884491491256}" srcOrd="1" destOrd="0" presId="urn:microsoft.com/office/officeart/2008/layout/HorizontalMultiLevelHierarchy"/>
    <dgm:cxn modelId="{F4A8078F-CF51-4B42-9A00-6D151826A78D}" type="presOf" srcId="{E22F1115-612E-482E-99F5-08A3BD0A3104}" destId="{88FC488F-A42B-4DC1-BC7D-88AFDF431580}" srcOrd="0" destOrd="0" presId="urn:microsoft.com/office/officeart/2008/layout/HorizontalMultiLevelHierarchy"/>
    <dgm:cxn modelId="{D9A6003C-3EE2-44E7-BA9B-F85BF417E7A6}" type="presOf" srcId="{178D3536-C625-4A04-8B8A-8FFBFAF63B2E}" destId="{B82F3011-AF2F-438E-A9E6-31C7F0B84EF7}" srcOrd="0" destOrd="0" presId="urn:microsoft.com/office/officeart/2008/layout/HorizontalMultiLevelHierarchy"/>
    <dgm:cxn modelId="{7F2920A1-4170-4F58-96A2-C30DC2FEF054}" type="presOf" srcId="{5B099E8E-5E16-4871-A8F7-ECFAC15ACE33}" destId="{56A5DA71-ABAE-4A0D-B7FF-D44A7A30B7FC}" srcOrd="0" destOrd="0" presId="urn:microsoft.com/office/officeart/2008/layout/HorizontalMultiLevelHierarchy"/>
    <dgm:cxn modelId="{1540990A-E0B0-4E1C-8EB3-D703CF63138E}" type="presOf" srcId="{218EDF6D-8660-4C52-BA26-B6680599DF5F}" destId="{DE4031E9-D569-4515-A5D9-D2FEED4C27F8}" srcOrd="0" destOrd="0" presId="urn:microsoft.com/office/officeart/2008/layout/HorizontalMultiLevelHierarchy"/>
    <dgm:cxn modelId="{EB5D48D4-E3CD-4E4A-9DEB-2DF47DAE9F55}" type="presOf" srcId="{767B3DDD-5F33-4D75-AE5F-D7858E28D42C}" destId="{37252783-5602-4EC5-8F98-17C69529D2EB}" srcOrd="0" destOrd="0" presId="urn:microsoft.com/office/officeart/2008/layout/HorizontalMultiLevelHierarchy"/>
    <dgm:cxn modelId="{EDC12854-E372-410C-80EA-B4B17E827946}" srcId="{B4D1AC03-8766-4CB1-BF1C-2BDC9E2B0ED9}" destId="{AD4661FB-845F-4FBD-B2AB-DC83D9C7EF85}" srcOrd="0" destOrd="0" parTransId="{857719A7-2836-4D86-8E8A-D4DE2A3163A8}" sibTransId="{0D11CB23-7094-46B3-8B02-3BB388716E40}"/>
    <dgm:cxn modelId="{780D1328-BE64-4F9D-9AAA-051B27642C0A}" srcId="{178D3536-C625-4A04-8B8A-8FFBFAF63B2E}" destId="{844640DF-6883-4E18-BB1E-36079F4157A0}" srcOrd="0" destOrd="0" parTransId="{35FEAEC3-297A-4CD2-AE39-980EBF66C753}" sibTransId="{9AE82F26-3106-4599-A861-FAA08C7737A5}"/>
    <dgm:cxn modelId="{2EC336DA-FC57-4765-97D2-A983EB7347A3}" type="presOf" srcId="{7CF737CD-CBEE-438B-8243-16998EE264B3}" destId="{D295BB07-3076-4620-BA20-7C90A4E60414}" srcOrd="1" destOrd="0" presId="urn:microsoft.com/office/officeart/2008/layout/HorizontalMultiLevelHierarchy"/>
    <dgm:cxn modelId="{AC345005-CECB-4275-96C7-BAA002D4CCF3}" type="presOf" srcId="{8A6D1BD8-6857-4EBD-ACAD-5B19123444D3}" destId="{BF1901DC-B359-4931-BA92-12F378DB2AE5}" srcOrd="0" destOrd="0" presId="urn:microsoft.com/office/officeart/2008/layout/HorizontalMultiLevelHierarchy"/>
    <dgm:cxn modelId="{FFD8D209-7C32-497C-9CEC-3EDAF243298C}" type="presOf" srcId="{BFD505B0-FFD1-47A4-9DC8-BE481677B60C}" destId="{ACC9D91B-E6F0-4146-8A34-FC317BD7C37C}" srcOrd="0" destOrd="0" presId="urn:microsoft.com/office/officeart/2008/layout/HorizontalMultiLevelHierarchy"/>
    <dgm:cxn modelId="{2F987330-9DEF-482B-8A48-0562EA101DED}" type="presOf" srcId="{B74AF5EE-DB6A-4C90-A940-6D3FB39EC127}" destId="{02123FEC-926A-4E0F-8446-9B4A7B56E01E}" srcOrd="1" destOrd="0" presId="urn:microsoft.com/office/officeart/2008/layout/HorizontalMultiLevelHierarchy"/>
    <dgm:cxn modelId="{DC06B86D-449B-4CAE-8717-9AE04684187C}" srcId="{64B143F3-5AC6-4399-92D9-43B60F90D5EC}" destId="{0CAC9F59-3A11-467F-9173-FFFC00D5004B}" srcOrd="0" destOrd="0" parTransId="{7CF737CD-CBEE-438B-8243-16998EE264B3}" sibTransId="{08BE356F-D9E6-48CE-A96A-3C1BCDCABD76}"/>
    <dgm:cxn modelId="{9362B05D-BC78-483A-AA36-BBE894E03933}" type="presOf" srcId="{857719A7-2836-4D86-8E8A-D4DE2A3163A8}" destId="{41E1D20E-0D67-4B32-9C4F-10B637D15B3C}" srcOrd="1" destOrd="0" presId="urn:microsoft.com/office/officeart/2008/layout/HorizontalMultiLevelHierarchy"/>
    <dgm:cxn modelId="{5FC9AB09-24E7-42E6-92BB-21699BE53E06}" srcId="{B4D1AC03-8766-4CB1-BF1C-2BDC9E2B0ED9}" destId="{64B143F3-5AC6-4399-92D9-43B60F90D5EC}" srcOrd="2" destOrd="0" parTransId="{042ED44C-90D7-45C3-BE2C-65920285B153}" sibTransId="{96AE5CF5-3AF2-44AB-8815-4252B8AF8B45}"/>
    <dgm:cxn modelId="{62160BE7-1D50-41AD-921C-88AB6E9CCE56}" type="presOf" srcId="{CB49C4EB-49C1-4989-821B-4B058E1C4DF8}" destId="{A979732C-A8AE-4967-9E61-EBED8327ABA8}" srcOrd="1" destOrd="0" presId="urn:microsoft.com/office/officeart/2008/layout/HorizontalMultiLevelHierarchy"/>
    <dgm:cxn modelId="{4223E10A-2687-4A19-A48C-B8A8C700290D}" type="presOf" srcId="{AD4661FB-845F-4FBD-B2AB-DC83D9C7EF85}" destId="{093B1657-E736-442B-BEFE-D6AFD599F205}" srcOrd="0" destOrd="0" presId="urn:microsoft.com/office/officeart/2008/layout/HorizontalMultiLevelHierarchy"/>
    <dgm:cxn modelId="{65942D0D-0709-4400-95FB-21498282C23C}" type="presOf" srcId="{35FEAEC3-297A-4CD2-AE39-980EBF66C753}" destId="{E95DA641-127E-4032-9D82-3B3B09D1C12B}" srcOrd="0" destOrd="0" presId="urn:microsoft.com/office/officeart/2008/layout/HorizontalMultiLevelHierarchy"/>
    <dgm:cxn modelId="{98E38201-5EEA-4E5C-9079-2986A5C19FB4}" type="presOf" srcId="{7CF737CD-CBEE-438B-8243-16998EE264B3}" destId="{8997D7E8-3963-4481-B8B2-C9BC6548EEB3}" srcOrd="0" destOrd="0" presId="urn:microsoft.com/office/officeart/2008/layout/HorizontalMultiLevelHierarchy"/>
    <dgm:cxn modelId="{17E11524-7492-4DD1-A74D-B7BFB99BFC18}" type="presOf" srcId="{0CAC9F59-3A11-467F-9173-FFFC00D5004B}" destId="{2C0B7A96-BCF3-4AFA-8177-9CEFCB91D262}" srcOrd="0" destOrd="0" presId="urn:microsoft.com/office/officeart/2008/layout/HorizontalMultiLevelHierarchy"/>
    <dgm:cxn modelId="{51C47CCD-2718-4CC6-B66E-F153F7ED7AE1}" srcId="{B4D1AC03-8766-4CB1-BF1C-2BDC9E2B0ED9}" destId="{178D3536-C625-4A04-8B8A-8FFBFAF63B2E}" srcOrd="3" destOrd="0" parTransId="{6340D091-A7D7-41DE-84D0-DE80ACF3F6C4}" sibTransId="{EFBD47C4-8CFE-40FC-AEC1-3C6847ED8F74}"/>
    <dgm:cxn modelId="{A1267A5A-2CEF-45C1-A8AE-8EA2EB52A82A}" type="presOf" srcId="{B4D1AC03-8766-4CB1-BF1C-2BDC9E2B0ED9}" destId="{D297B86D-1433-42D2-9299-4082DB0659E6}" srcOrd="0" destOrd="0" presId="urn:microsoft.com/office/officeart/2008/layout/HorizontalMultiLevelHierarchy"/>
    <dgm:cxn modelId="{799CC718-76DA-410A-99D0-97AC00BF5797}" type="presOf" srcId="{937A9381-2808-43BB-9660-F835FA66743D}" destId="{678E179A-2A0B-4DD5-BC07-0598B051F99B}" srcOrd="0" destOrd="0" presId="urn:microsoft.com/office/officeart/2008/layout/HorizontalMultiLevelHierarchy"/>
    <dgm:cxn modelId="{969739FE-4A4B-469D-9B9D-305D517FCBDA}" type="presOf" srcId="{E22F1115-612E-482E-99F5-08A3BD0A3104}" destId="{43EAA75D-7E48-4D22-8E9E-CA9627254F3A}" srcOrd="1" destOrd="0" presId="urn:microsoft.com/office/officeart/2008/layout/HorizontalMultiLevelHierarchy"/>
    <dgm:cxn modelId="{3850FB48-958F-484E-A9E8-85859827142F}" type="presOf" srcId="{B74AF5EE-DB6A-4C90-A940-6D3FB39EC127}" destId="{88D92940-E3B8-4ABE-93A2-E0012D4815BA}" srcOrd="0" destOrd="0" presId="urn:microsoft.com/office/officeart/2008/layout/HorizontalMultiLevelHierarchy"/>
    <dgm:cxn modelId="{B5CC26AD-8C79-41AF-939A-F759072139F2}" type="presOf" srcId="{64B143F3-5AC6-4399-92D9-43B60F90D5EC}" destId="{99D6861D-7DC3-43A7-A642-942EF7B4C897}" srcOrd="0" destOrd="0" presId="urn:microsoft.com/office/officeart/2008/layout/HorizontalMultiLevelHierarchy"/>
    <dgm:cxn modelId="{90D2716F-FBB6-4C84-8A3F-777D76AAE4BD}" type="presParOf" srcId="{678E179A-2A0B-4DD5-BC07-0598B051F99B}" destId="{9F3E1CD2-2F4D-43BA-8BA0-48BDFD581270}" srcOrd="0" destOrd="0" presId="urn:microsoft.com/office/officeart/2008/layout/HorizontalMultiLevelHierarchy"/>
    <dgm:cxn modelId="{D18676D4-0CDE-45A0-8F3C-A38A7F0991AF}" type="presParOf" srcId="{9F3E1CD2-2F4D-43BA-8BA0-48BDFD581270}" destId="{D297B86D-1433-42D2-9299-4082DB0659E6}" srcOrd="0" destOrd="0" presId="urn:microsoft.com/office/officeart/2008/layout/HorizontalMultiLevelHierarchy"/>
    <dgm:cxn modelId="{7C2ED20A-4265-4BF2-AB43-4D3DC5B15A0D}" type="presParOf" srcId="{9F3E1CD2-2F4D-43BA-8BA0-48BDFD581270}" destId="{33E21380-ED59-4779-A51E-D7F7C2CBA23E}" srcOrd="1" destOrd="0" presId="urn:microsoft.com/office/officeart/2008/layout/HorizontalMultiLevelHierarchy"/>
    <dgm:cxn modelId="{F94442F6-5A8F-40AA-877C-8ECFA1748E3B}" type="presParOf" srcId="{33E21380-ED59-4779-A51E-D7F7C2CBA23E}" destId="{7252DAA3-64DB-497F-A728-5B741EF8FB15}" srcOrd="0" destOrd="0" presId="urn:microsoft.com/office/officeart/2008/layout/HorizontalMultiLevelHierarchy"/>
    <dgm:cxn modelId="{581DDB21-68DA-43B5-85A4-ED375F4696D5}" type="presParOf" srcId="{7252DAA3-64DB-497F-A728-5B741EF8FB15}" destId="{41E1D20E-0D67-4B32-9C4F-10B637D15B3C}" srcOrd="0" destOrd="0" presId="urn:microsoft.com/office/officeart/2008/layout/HorizontalMultiLevelHierarchy"/>
    <dgm:cxn modelId="{61CDD9D9-9E5C-4B98-BBD4-CB99A8FA679B}" type="presParOf" srcId="{33E21380-ED59-4779-A51E-D7F7C2CBA23E}" destId="{3A7AC08E-447E-4344-86E2-DB79429D23B0}" srcOrd="1" destOrd="0" presId="urn:microsoft.com/office/officeart/2008/layout/HorizontalMultiLevelHierarchy"/>
    <dgm:cxn modelId="{0765B581-8304-4DC4-9FA8-0535591B0B53}" type="presParOf" srcId="{3A7AC08E-447E-4344-86E2-DB79429D23B0}" destId="{093B1657-E736-442B-BEFE-D6AFD599F205}" srcOrd="0" destOrd="0" presId="urn:microsoft.com/office/officeart/2008/layout/HorizontalMultiLevelHierarchy"/>
    <dgm:cxn modelId="{BC9C8A5B-6643-42D2-8EE1-6610C31CBE45}" type="presParOf" srcId="{3A7AC08E-447E-4344-86E2-DB79429D23B0}" destId="{C4702529-A44B-4845-B5FC-9705795184A9}" srcOrd="1" destOrd="0" presId="urn:microsoft.com/office/officeart/2008/layout/HorizontalMultiLevelHierarchy"/>
    <dgm:cxn modelId="{2B52C683-EE31-445E-9B1F-E5DFDEAA6704}" type="presParOf" srcId="{C4702529-A44B-4845-B5FC-9705795184A9}" destId="{F6C31A72-EBBB-40AA-A981-0F1A2B2EE9CA}" srcOrd="0" destOrd="0" presId="urn:microsoft.com/office/officeart/2008/layout/HorizontalMultiLevelHierarchy"/>
    <dgm:cxn modelId="{DB367AE0-B79C-49F2-820E-8F5B5E84F0BB}" type="presParOf" srcId="{F6C31A72-EBBB-40AA-A981-0F1A2B2EE9CA}" destId="{A979732C-A8AE-4967-9E61-EBED8327ABA8}" srcOrd="0" destOrd="0" presId="urn:microsoft.com/office/officeart/2008/layout/HorizontalMultiLevelHierarchy"/>
    <dgm:cxn modelId="{D1FD8A74-D8EC-4EF0-8ED8-2F3ADEE8290D}" type="presParOf" srcId="{C4702529-A44B-4845-B5FC-9705795184A9}" destId="{79EDDF68-794C-48BC-AD70-8D39C387D945}" srcOrd="1" destOrd="0" presId="urn:microsoft.com/office/officeart/2008/layout/HorizontalMultiLevelHierarchy"/>
    <dgm:cxn modelId="{1EB65A0C-7723-4D8B-B5E1-534276411917}" type="presParOf" srcId="{79EDDF68-794C-48BC-AD70-8D39C387D945}" destId="{37252783-5602-4EC5-8F98-17C69529D2EB}" srcOrd="0" destOrd="0" presId="urn:microsoft.com/office/officeart/2008/layout/HorizontalMultiLevelHierarchy"/>
    <dgm:cxn modelId="{56812036-7E02-416B-8CEF-77492AEF35DF}" type="presParOf" srcId="{79EDDF68-794C-48BC-AD70-8D39C387D945}" destId="{25A06B4B-A1C4-4B2F-B16D-3790DD3704AF}" srcOrd="1" destOrd="0" presId="urn:microsoft.com/office/officeart/2008/layout/HorizontalMultiLevelHierarchy"/>
    <dgm:cxn modelId="{75E7C835-F52B-40CD-BF37-DF51A7326A3D}" type="presParOf" srcId="{33E21380-ED59-4779-A51E-D7F7C2CBA23E}" destId="{88FC488F-A42B-4DC1-BC7D-88AFDF431580}" srcOrd="2" destOrd="0" presId="urn:microsoft.com/office/officeart/2008/layout/HorizontalMultiLevelHierarchy"/>
    <dgm:cxn modelId="{4BD05B85-F5BD-4744-85FD-057F3B40F0DC}" type="presParOf" srcId="{88FC488F-A42B-4DC1-BC7D-88AFDF431580}" destId="{43EAA75D-7E48-4D22-8E9E-CA9627254F3A}" srcOrd="0" destOrd="0" presId="urn:microsoft.com/office/officeart/2008/layout/HorizontalMultiLevelHierarchy"/>
    <dgm:cxn modelId="{25630F0D-FEA6-47F8-AB8F-152F785102C1}" type="presParOf" srcId="{33E21380-ED59-4779-A51E-D7F7C2CBA23E}" destId="{D1A25161-B37F-4B8B-BFE9-E57725381798}" srcOrd="3" destOrd="0" presId="urn:microsoft.com/office/officeart/2008/layout/HorizontalMultiLevelHierarchy"/>
    <dgm:cxn modelId="{7D1558AD-E7CF-4E0B-9518-49CD8FCCC6AA}" type="presParOf" srcId="{D1A25161-B37F-4B8B-BFE9-E57725381798}" destId="{ACC9D91B-E6F0-4146-8A34-FC317BD7C37C}" srcOrd="0" destOrd="0" presId="urn:microsoft.com/office/officeart/2008/layout/HorizontalMultiLevelHierarchy"/>
    <dgm:cxn modelId="{F83D99CF-66B6-4842-8518-E05A2DAF4DA8}" type="presParOf" srcId="{D1A25161-B37F-4B8B-BFE9-E57725381798}" destId="{29C44D30-E6EB-4535-BDE7-1F64CC89C2FD}" srcOrd="1" destOrd="0" presId="urn:microsoft.com/office/officeart/2008/layout/HorizontalMultiLevelHierarchy"/>
    <dgm:cxn modelId="{1CD5A71A-0461-4FAE-8CB5-D2F90FFC83C6}" type="presParOf" srcId="{29C44D30-E6EB-4535-BDE7-1F64CC89C2FD}" destId="{56A5DA71-ABAE-4A0D-B7FF-D44A7A30B7FC}" srcOrd="0" destOrd="0" presId="urn:microsoft.com/office/officeart/2008/layout/HorizontalMultiLevelHierarchy"/>
    <dgm:cxn modelId="{A611C08B-09AC-4FBD-84BE-201B9D2F5C33}" type="presParOf" srcId="{56A5DA71-ABAE-4A0D-B7FF-D44A7A30B7FC}" destId="{4814214A-00BF-4477-A006-884491491256}" srcOrd="0" destOrd="0" presId="urn:microsoft.com/office/officeart/2008/layout/HorizontalMultiLevelHierarchy"/>
    <dgm:cxn modelId="{BBD7DCC2-3F7E-4E3F-B2C9-7E852E3B86EE}" type="presParOf" srcId="{29C44D30-E6EB-4535-BDE7-1F64CC89C2FD}" destId="{17C7663B-358D-4877-B368-11FDFCE86F37}" srcOrd="1" destOrd="0" presId="urn:microsoft.com/office/officeart/2008/layout/HorizontalMultiLevelHierarchy"/>
    <dgm:cxn modelId="{759281DE-78EC-4777-B595-735C06E226BE}" type="presParOf" srcId="{17C7663B-358D-4877-B368-11FDFCE86F37}" destId="{37A3AEC1-0D52-4992-AA4E-9260E0D7881A}" srcOrd="0" destOrd="0" presId="urn:microsoft.com/office/officeart/2008/layout/HorizontalMultiLevelHierarchy"/>
    <dgm:cxn modelId="{CFA6CCFB-88FF-40EC-AA9C-DEE0972E0A28}" type="presParOf" srcId="{17C7663B-358D-4877-B368-11FDFCE86F37}" destId="{6997E692-9617-49A8-A212-3A7B41C8F1E6}" srcOrd="1" destOrd="0" presId="urn:microsoft.com/office/officeart/2008/layout/HorizontalMultiLevelHierarchy"/>
    <dgm:cxn modelId="{D8E5F626-86E7-4EC8-A0A8-446937EB84D7}" type="presParOf" srcId="{33E21380-ED59-4779-A51E-D7F7C2CBA23E}" destId="{A070277C-C72B-40F2-B9B0-107A935255AB}" srcOrd="4" destOrd="0" presId="urn:microsoft.com/office/officeart/2008/layout/HorizontalMultiLevelHierarchy"/>
    <dgm:cxn modelId="{081F0304-DB74-4921-8E14-EB4EDD25777F}" type="presParOf" srcId="{A070277C-C72B-40F2-B9B0-107A935255AB}" destId="{5E4A145D-48B9-44F7-BC3C-D50D9711FF63}" srcOrd="0" destOrd="0" presId="urn:microsoft.com/office/officeart/2008/layout/HorizontalMultiLevelHierarchy"/>
    <dgm:cxn modelId="{D874C4B5-6A4D-42FB-9559-742F16185FD9}" type="presParOf" srcId="{33E21380-ED59-4779-A51E-D7F7C2CBA23E}" destId="{FD75DAB2-35D1-462A-A993-B6E893618773}" srcOrd="5" destOrd="0" presId="urn:microsoft.com/office/officeart/2008/layout/HorizontalMultiLevelHierarchy"/>
    <dgm:cxn modelId="{C1A127E6-DAC1-47B7-97BA-E7A78F3187F8}" type="presParOf" srcId="{FD75DAB2-35D1-462A-A993-B6E893618773}" destId="{99D6861D-7DC3-43A7-A642-942EF7B4C897}" srcOrd="0" destOrd="0" presId="urn:microsoft.com/office/officeart/2008/layout/HorizontalMultiLevelHierarchy"/>
    <dgm:cxn modelId="{C46A84F9-7D6F-409C-B385-BA443D150745}" type="presParOf" srcId="{FD75DAB2-35D1-462A-A993-B6E893618773}" destId="{0600F403-A5E4-46EC-AC22-B8E0FE0D9064}" srcOrd="1" destOrd="0" presId="urn:microsoft.com/office/officeart/2008/layout/HorizontalMultiLevelHierarchy"/>
    <dgm:cxn modelId="{3689C673-71C4-4155-B61D-75F85CD237B4}" type="presParOf" srcId="{0600F403-A5E4-46EC-AC22-B8E0FE0D9064}" destId="{8997D7E8-3963-4481-B8B2-C9BC6548EEB3}" srcOrd="0" destOrd="0" presId="urn:microsoft.com/office/officeart/2008/layout/HorizontalMultiLevelHierarchy"/>
    <dgm:cxn modelId="{1E70EA28-1B19-4D8D-8FB3-DF8252A99A19}" type="presParOf" srcId="{8997D7E8-3963-4481-B8B2-C9BC6548EEB3}" destId="{D295BB07-3076-4620-BA20-7C90A4E60414}" srcOrd="0" destOrd="0" presId="urn:microsoft.com/office/officeart/2008/layout/HorizontalMultiLevelHierarchy"/>
    <dgm:cxn modelId="{437F1C20-0C7B-446C-8C30-475D61FCFB1A}" type="presParOf" srcId="{0600F403-A5E4-46EC-AC22-B8E0FE0D9064}" destId="{35D7CC4E-F1C7-45A6-A28E-8327AFF829A9}" srcOrd="1" destOrd="0" presId="urn:microsoft.com/office/officeart/2008/layout/HorizontalMultiLevelHierarchy"/>
    <dgm:cxn modelId="{8867F223-7D69-42E6-9371-91E9722181EA}" type="presParOf" srcId="{35D7CC4E-F1C7-45A6-A28E-8327AFF829A9}" destId="{2C0B7A96-BCF3-4AFA-8177-9CEFCB91D262}" srcOrd="0" destOrd="0" presId="urn:microsoft.com/office/officeart/2008/layout/HorizontalMultiLevelHierarchy"/>
    <dgm:cxn modelId="{6CF448EC-5513-486A-B7D1-101D8A5ED41E}" type="presParOf" srcId="{35D7CC4E-F1C7-45A6-A28E-8327AFF829A9}" destId="{93A95FFD-0E29-409F-A69E-5B524F8219D6}" srcOrd="1" destOrd="0" presId="urn:microsoft.com/office/officeart/2008/layout/HorizontalMultiLevelHierarchy"/>
    <dgm:cxn modelId="{9AE62EE6-B6E2-4AF1-86AA-DF3533886194}" type="presParOf" srcId="{33E21380-ED59-4779-A51E-D7F7C2CBA23E}" destId="{AD4A33C1-3601-4E93-B89D-207288F3FC7F}" srcOrd="6" destOrd="0" presId="urn:microsoft.com/office/officeart/2008/layout/HorizontalMultiLevelHierarchy"/>
    <dgm:cxn modelId="{41B5EED2-F30A-4DF0-B27C-A72459E19D99}" type="presParOf" srcId="{AD4A33C1-3601-4E93-B89D-207288F3FC7F}" destId="{C65FEFF9-6CB1-4E4A-A7E1-58B9C3F5B8D0}" srcOrd="0" destOrd="0" presId="urn:microsoft.com/office/officeart/2008/layout/HorizontalMultiLevelHierarchy"/>
    <dgm:cxn modelId="{14ABF5D6-D29B-40D1-8431-D5E489734D61}" type="presParOf" srcId="{33E21380-ED59-4779-A51E-D7F7C2CBA23E}" destId="{16D24A8A-DC3A-4F19-A58D-B75BABF36D02}" srcOrd="7" destOrd="0" presId="urn:microsoft.com/office/officeart/2008/layout/HorizontalMultiLevelHierarchy"/>
    <dgm:cxn modelId="{C70112F3-599C-4C5A-8D42-EB57971DE20C}" type="presParOf" srcId="{16D24A8A-DC3A-4F19-A58D-B75BABF36D02}" destId="{B82F3011-AF2F-438E-A9E6-31C7F0B84EF7}" srcOrd="0" destOrd="0" presId="urn:microsoft.com/office/officeart/2008/layout/HorizontalMultiLevelHierarchy"/>
    <dgm:cxn modelId="{A514CB9F-DB93-42C8-8FF3-363BD32E6AA4}" type="presParOf" srcId="{16D24A8A-DC3A-4F19-A58D-B75BABF36D02}" destId="{E4BABF1D-4104-4DE3-BAFE-0B4D2BB58C39}" srcOrd="1" destOrd="0" presId="urn:microsoft.com/office/officeart/2008/layout/HorizontalMultiLevelHierarchy"/>
    <dgm:cxn modelId="{001F34D8-C357-4A69-81FE-40A1295E37BE}" type="presParOf" srcId="{E4BABF1D-4104-4DE3-BAFE-0B4D2BB58C39}" destId="{E95DA641-127E-4032-9D82-3B3B09D1C12B}" srcOrd="0" destOrd="0" presId="urn:microsoft.com/office/officeart/2008/layout/HorizontalMultiLevelHierarchy"/>
    <dgm:cxn modelId="{992F6913-E449-4BD3-9C3E-90FF98866BE5}" type="presParOf" srcId="{E95DA641-127E-4032-9D82-3B3B09D1C12B}" destId="{17675DBB-EA35-470E-BDC2-93EF8D0FA884}" srcOrd="0" destOrd="0" presId="urn:microsoft.com/office/officeart/2008/layout/HorizontalMultiLevelHierarchy"/>
    <dgm:cxn modelId="{3CF16663-62AE-4E86-B6D3-932203C0CD33}" type="presParOf" srcId="{E4BABF1D-4104-4DE3-BAFE-0B4D2BB58C39}" destId="{AD3B7ED3-0B67-4EA4-9DD7-FADE005FED9C}" srcOrd="1" destOrd="0" presId="urn:microsoft.com/office/officeart/2008/layout/HorizontalMultiLevelHierarchy"/>
    <dgm:cxn modelId="{13D462B7-FE78-4A36-9C14-5F4B12656564}" type="presParOf" srcId="{AD3B7ED3-0B67-4EA4-9DD7-FADE005FED9C}" destId="{E6C267D2-2398-41DC-AC9F-165C1D10F1A1}" srcOrd="0" destOrd="0" presId="urn:microsoft.com/office/officeart/2008/layout/HorizontalMultiLevelHierarchy"/>
    <dgm:cxn modelId="{7B23867F-1345-41A9-A924-C40653A4C84D}" type="presParOf" srcId="{AD3B7ED3-0B67-4EA4-9DD7-FADE005FED9C}" destId="{B628AA9B-F31C-4146-AEBD-C13A30020CBF}" srcOrd="1" destOrd="0" presId="urn:microsoft.com/office/officeart/2008/layout/HorizontalMultiLevelHierarchy"/>
    <dgm:cxn modelId="{D27925E9-DC42-4ED5-A40D-0070D564828C}" type="presParOf" srcId="{33E21380-ED59-4779-A51E-D7F7C2CBA23E}" destId="{88D92940-E3B8-4ABE-93A2-E0012D4815BA}" srcOrd="8" destOrd="0" presId="urn:microsoft.com/office/officeart/2008/layout/HorizontalMultiLevelHierarchy"/>
    <dgm:cxn modelId="{9AED20DE-AA24-485B-B2AC-90F36333B986}" type="presParOf" srcId="{88D92940-E3B8-4ABE-93A2-E0012D4815BA}" destId="{02123FEC-926A-4E0F-8446-9B4A7B56E01E}" srcOrd="0" destOrd="0" presId="urn:microsoft.com/office/officeart/2008/layout/HorizontalMultiLevelHierarchy"/>
    <dgm:cxn modelId="{D008DFAC-5509-42FC-A006-E0ECC156A473}" type="presParOf" srcId="{33E21380-ED59-4779-A51E-D7F7C2CBA23E}" destId="{B400B45C-7887-4B01-BEAA-AE7AC78E3C1B}" srcOrd="9" destOrd="0" presId="urn:microsoft.com/office/officeart/2008/layout/HorizontalMultiLevelHierarchy"/>
    <dgm:cxn modelId="{C068D16D-4DCC-4E81-ABA3-287FB071A0F7}" type="presParOf" srcId="{B400B45C-7887-4B01-BEAA-AE7AC78E3C1B}" destId="{BF1901DC-B359-4931-BA92-12F378DB2AE5}" srcOrd="0" destOrd="0" presId="urn:microsoft.com/office/officeart/2008/layout/HorizontalMultiLevelHierarchy"/>
    <dgm:cxn modelId="{660891CA-9661-4DF3-8953-6226CCFD21E2}" type="presParOf" srcId="{B400B45C-7887-4B01-BEAA-AE7AC78E3C1B}" destId="{3A5E3EE9-A92C-4D6F-A8E8-3E8DD701C46D}" srcOrd="1" destOrd="0" presId="urn:microsoft.com/office/officeart/2008/layout/HorizontalMultiLevelHierarchy"/>
    <dgm:cxn modelId="{E0B64818-FAA3-44A7-AE9D-4EA85A99A041}" type="presParOf" srcId="{3A5E3EE9-A92C-4D6F-A8E8-3E8DD701C46D}" destId="{DE4031E9-D569-4515-A5D9-D2FEED4C27F8}" srcOrd="0" destOrd="0" presId="urn:microsoft.com/office/officeart/2008/layout/HorizontalMultiLevelHierarchy"/>
    <dgm:cxn modelId="{7203A10E-BC98-4CCA-8AC1-8B18D68E6872}" type="presParOf" srcId="{DE4031E9-D569-4515-A5D9-D2FEED4C27F8}" destId="{F0747C51-2469-43D8-853C-C986035CC9DF}" srcOrd="0" destOrd="0" presId="urn:microsoft.com/office/officeart/2008/layout/HorizontalMultiLevelHierarchy"/>
    <dgm:cxn modelId="{8E17102F-0376-43D0-BA3B-7190315EBB92}" type="presParOf" srcId="{3A5E3EE9-A92C-4D6F-A8E8-3E8DD701C46D}" destId="{60D3C7B7-4984-4851-96F6-D0175D2A5635}" srcOrd="1" destOrd="0" presId="urn:microsoft.com/office/officeart/2008/layout/HorizontalMultiLevelHierarchy"/>
    <dgm:cxn modelId="{FB950B01-77E8-46C0-92FA-F1177E72A31D}" type="presParOf" srcId="{60D3C7B7-4984-4851-96F6-D0175D2A5635}" destId="{C7BA2BAE-B072-4BA4-938A-6A1BF91451B9}" srcOrd="0" destOrd="0" presId="urn:microsoft.com/office/officeart/2008/layout/HorizontalMultiLevelHierarchy"/>
    <dgm:cxn modelId="{5F5BA2DD-748F-44F2-A619-EC31EBDF6727}" type="presParOf" srcId="{60D3C7B7-4984-4851-96F6-D0175D2A5635}" destId="{B6EC8EFE-4ADE-4A7C-95D2-A960715CAE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738E4-6D62-480E-A5BB-2D81AA7699EA}">
      <dsp:nvSpPr>
        <dsp:cNvPr id="0" name=""/>
        <dsp:cNvSpPr/>
      </dsp:nvSpPr>
      <dsp:spPr>
        <a:xfrm>
          <a:off x="4068" y="0"/>
          <a:ext cx="506246" cy="3886200"/>
        </a:xfrm>
        <a:prstGeom prst="roundRect">
          <a:avLst>
            <a:gd name="adj" fmla="val 5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BASIC SCIENCE</a:t>
          </a:r>
          <a:endParaRPr lang="en-US" sz="20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6200000">
        <a:off x="-1538648" y="1542717"/>
        <a:ext cx="3186684" cy="101249"/>
      </dsp:txXfrm>
    </dsp:sp>
    <dsp:sp modelId="{C148C71E-D52C-4D7A-8672-8C1554524446}">
      <dsp:nvSpPr>
        <dsp:cNvPr id="0" name=""/>
        <dsp:cNvSpPr/>
      </dsp:nvSpPr>
      <dsp:spPr>
        <a:xfrm>
          <a:off x="786693" y="0"/>
          <a:ext cx="1147838" cy="3886200"/>
        </a:xfrm>
        <a:prstGeom prst="roundRect">
          <a:avLst>
            <a:gd name="adj" fmla="val 5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BASIC SCIENCE IN GEOLOGY &amp;  ENGINEERING SCIENCE</a:t>
          </a:r>
          <a:endParaRPr lang="en-US" sz="20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6200000">
        <a:off x="-691864" y="1478558"/>
        <a:ext cx="3186684" cy="229567"/>
      </dsp:txXfrm>
    </dsp:sp>
    <dsp:sp modelId="{64DC9E35-21C9-41C5-9932-7E535672223C}">
      <dsp:nvSpPr>
        <dsp:cNvPr id="0" name=""/>
        <dsp:cNvSpPr/>
      </dsp:nvSpPr>
      <dsp:spPr>
        <a:xfrm rot="5400000">
          <a:off x="338634" y="1727217"/>
          <a:ext cx="571176" cy="370173"/>
        </a:xfrm>
        <a:prstGeom prst="flowChartExtract">
          <a:avLst/>
        </a:prstGeom>
        <a:solidFill>
          <a:srgbClr val="FF5D5D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AB229-96F9-42B8-948F-14FDBD34884D}">
      <dsp:nvSpPr>
        <dsp:cNvPr id="0" name=""/>
        <dsp:cNvSpPr/>
      </dsp:nvSpPr>
      <dsp:spPr>
        <a:xfrm>
          <a:off x="2210910" y="0"/>
          <a:ext cx="732323" cy="3886200"/>
        </a:xfrm>
        <a:prstGeom prst="roundRect">
          <a:avLst>
            <a:gd name="adj" fmla="val 5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ENGINEERING DESIGN</a:t>
          </a:r>
          <a:endParaRPr lang="en-US" sz="20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6200000">
        <a:off x="690800" y="1520109"/>
        <a:ext cx="3186684" cy="146464"/>
      </dsp:txXfrm>
    </dsp:sp>
    <dsp:sp modelId="{36B2D59D-3004-46BB-9B65-4865EF5568C5}">
      <dsp:nvSpPr>
        <dsp:cNvPr id="0" name=""/>
        <dsp:cNvSpPr/>
      </dsp:nvSpPr>
      <dsp:spPr>
        <a:xfrm rot="5400000">
          <a:off x="1762850" y="1727217"/>
          <a:ext cx="571176" cy="370173"/>
        </a:xfrm>
        <a:prstGeom prst="flowChartExtract">
          <a:avLst/>
        </a:prstGeom>
        <a:solidFill>
          <a:srgbClr val="FF5D5D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0078D-0149-4E99-9B03-167AD12E58C6}">
      <dsp:nvSpPr>
        <dsp:cNvPr id="0" name=""/>
        <dsp:cNvSpPr/>
      </dsp:nvSpPr>
      <dsp:spPr>
        <a:xfrm>
          <a:off x="3219611" y="0"/>
          <a:ext cx="1069347" cy="3886200"/>
        </a:xfrm>
        <a:prstGeom prst="roundRect">
          <a:avLst>
            <a:gd name="adj" fmla="val 5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MINE PLANNING </a:t>
          </a:r>
          <a:r>
            <a:rPr lang="en-US" sz="2000" b="1" i="1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(pre-requisite subject to enter LBE )</a:t>
          </a:r>
          <a:endParaRPr lang="en-US" sz="2000" b="1" i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6200000">
        <a:off x="1733204" y="1486407"/>
        <a:ext cx="3186684" cy="213869"/>
      </dsp:txXfrm>
    </dsp:sp>
    <dsp:sp modelId="{F28D26BD-A147-4570-A989-578012138AFA}">
      <dsp:nvSpPr>
        <dsp:cNvPr id="0" name=""/>
        <dsp:cNvSpPr/>
      </dsp:nvSpPr>
      <dsp:spPr>
        <a:xfrm rot="5400000">
          <a:off x="2771552" y="1727217"/>
          <a:ext cx="571176" cy="370173"/>
        </a:xfrm>
        <a:prstGeom prst="flowChartExtract">
          <a:avLst/>
        </a:prstGeom>
        <a:solidFill>
          <a:srgbClr val="FF5D5D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4FF9E-19B3-4A99-AE40-AF9E841AA259}">
      <dsp:nvSpPr>
        <dsp:cNvPr id="0" name=""/>
        <dsp:cNvSpPr/>
      </dsp:nvSpPr>
      <dsp:spPr>
        <a:xfrm>
          <a:off x="4565337" y="0"/>
          <a:ext cx="3800912" cy="3886200"/>
        </a:xfrm>
        <a:prstGeom prst="roundRect">
          <a:avLst>
            <a:gd name="adj" fmla="val 5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3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FINAL PROJECT (LBE)</a:t>
          </a:r>
          <a:endParaRPr lang="en-US" sz="2000" b="1" kern="1200" dirty="0">
            <a:solidFill>
              <a:schemeClr val="accent3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6200000">
        <a:off x="3352086" y="1213250"/>
        <a:ext cx="3186684" cy="760182"/>
      </dsp:txXfrm>
    </dsp:sp>
    <dsp:sp modelId="{EE15804D-26D9-4997-B86C-C151109EFE43}">
      <dsp:nvSpPr>
        <dsp:cNvPr id="0" name=""/>
        <dsp:cNvSpPr/>
      </dsp:nvSpPr>
      <dsp:spPr>
        <a:xfrm rot="5400000">
          <a:off x="4117278" y="1727217"/>
          <a:ext cx="571176" cy="370173"/>
        </a:xfrm>
        <a:prstGeom prst="flowChartExtract">
          <a:avLst/>
        </a:prstGeom>
        <a:solidFill>
          <a:srgbClr val="FF5D5D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A19F8-54D8-45AF-A50F-06C98B332C5D}">
      <dsp:nvSpPr>
        <dsp:cNvPr id="0" name=""/>
        <dsp:cNvSpPr/>
      </dsp:nvSpPr>
      <dsp:spPr>
        <a:xfrm>
          <a:off x="5622451" y="0"/>
          <a:ext cx="2831679" cy="388620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285750" lvl="0" indent="-2857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EXPLORATION TECHNIQUES</a:t>
          </a:r>
          <a:endParaRPr lang="en-US" sz="2000" b="1" kern="1200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85750" lvl="0" indent="-2857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 GEO-MECHANICS</a:t>
          </a:r>
          <a:endParaRPr lang="en-US" sz="2000" b="1" kern="1200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85750" lvl="0" indent="-2857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3. MINE ENVIRONMENT</a:t>
          </a:r>
          <a:endParaRPr lang="en-US" sz="2000" b="1" kern="1200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285750" lvl="0" indent="-2857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4. MINERAL PROCESSING</a:t>
          </a:r>
        </a:p>
        <a:p>
          <a:pPr marL="285750" lvl="0" indent="-2857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5. MINERAL RESOURCES ECONOMICS</a:t>
          </a:r>
        </a:p>
      </dsp:txBody>
      <dsp:txXfrm>
        <a:off x="5622451" y="0"/>
        <a:ext cx="2831679" cy="3886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031E9-D569-4515-A5D9-D2FEED4C27F8}">
      <dsp:nvSpPr>
        <dsp:cNvPr id="0" name=""/>
        <dsp:cNvSpPr/>
      </dsp:nvSpPr>
      <dsp:spPr>
        <a:xfrm>
          <a:off x="5212473" y="3139334"/>
          <a:ext cx="3798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833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92894" y="3175558"/>
        <a:ext cx="18991" cy="18991"/>
      </dsp:txXfrm>
    </dsp:sp>
    <dsp:sp modelId="{88D92940-E3B8-4ABE-93A2-E0012D4815BA}">
      <dsp:nvSpPr>
        <dsp:cNvPr id="0" name=""/>
        <dsp:cNvSpPr/>
      </dsp:nvSpPr>
      <dsp:spPr>
        <a:xfrm>
          <a:off x="2170918" y="1737518"/>
          <a:ext cx="379833" cy="1447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916" y="0"/>
              </a:lnTo>
              <a:lnTo>
                <a:pt x="189916" y="1447536"/>
              </a:lnTo>
              <a:lnTo>
                <a:pt x="379833" y="14475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23421" y="2423873"/>
        <a:ext cx="74827" cy="74827"/>
      </dsp:txXfrm>
    </dsp:sp>
    <dsp:sp modelId="{E95DA641-127E-4032-9D82-3B3B09D1C12B}">
      <dsp:nvSpPr>
        <dsp:cNvPr id="0" name=""/>
        <dsp:cNvSpPr/>
      </dsp:nvSpPr>
      <dsp:spPr>
        <a:xfrm>
          <a:off x="5242499" y="2415566"/>
          <a:ext cx="3798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833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2920" y="2451790"/>
        <a:ext cx="18991" cy="18991"/>
      </dsp:txXfrm>
    </dsp:sp>
    <dsp:sp modelId="{AD4A33C1-3601-4E93-B89D-207288F3FC7F}">
      <dsp:nvSpPr>
        <dsp:cNvPr id="0" name=""/>
        <dsp:cNvSpPr/>
      </dsp:nvSpPr>
      <dsp:spPr>
        <a:xfrm>
          <a:off x="2170918" y="1737518"/>
          <a:ext cx="379833" cy="723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916" y="0"/>
              </a:lnTo>
              <a:lnTo>
                <a:pt x="189916" y="723768"/>
              </a:lnTo>
              <a:lnTo>
                <a:pt x="379833" y="7237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40400" y="2078967"/>
        <a:ext cx="40869" cy="40869"/>
      </dsp:txXfrm>
    </dsp:sp>
    <dsp:sp modelId="{8997D7E8-3963-4481-B8B2-C9BC6548EEB3}">
      <dsp:nvSpPr>
        <dsp:cNvPr id="0" name=""/>
        <dsp:cNvSpPr/>
      </dsp:nvSpPr>
      <dsp:spPr>
        <a:xfrm>
          <a:off x="5242499" y="1691798"/>
          <a:ext cx="3798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833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2920" y="1728022"/>
        <a:ext cx="18991" cy="18991"/>
      </dsp:txXfrm>
    </dsp:sp>
    <dsp:sp modelId="{A070277C-C72B-40F2-B9B0-107A935255AB}">
      <dsp:nvSpPr>
        <dsp:cNvPr id="0" name=""/>
        <dsp:cNvSpPr/>
      </dsp:nvSpPr>
      <dsp:spPr>
        <a:xfrm>
          <a:off x="2170918" y="1691798"/>
          <a:ext cx="3798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833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51339" y="1728022"/>
        <a:ext cx="18991" cy="18991"/>
      </dsp:txXfrm>
    </dsp:sp>
    <dsp:sp modelId="{56A5DA71-ABAE-4A0D-B7FF-D44A7A30B7FC}">
      <dsp:nvSpPr>
        <dsp:cNvPr id="0" name=""/>
        <dsp:cNvSpPr/>
      </dsp:nvSpPr>
      <dsp:spPr>
        <a:xfrm>
          <a:off x="5273094" y="968030"/>
          <a:ext cx="3798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833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53515" y="1004254"/>
        <a:ext cx="18991" cy="18991"/>
      </dsp:txXfrm>
    </dsp:sp>
    <dsp:sp modelId="{88FC488F-A42B-4DC1-BC7D-88AFDF431580}">
      <dsp:nvSpPr>
        <dsp:cNvPr id="0" name=""/>
        <dsp:cNvSpPr/>
      </dsp:nvSpPr>
      <dsp:spPr>
        <a:xfrm>
          <a:off x="2170918" y="1013750"/>
          <a:ext cx="379833" cy="723768"/>
        </a:xfrm>
        <a:custGeom>
          <a:avLst/>
          <a:gdLst/>
          <a:ahLst/>
          <a:cxnLst/>
          <a:rect l="0" t="0" r="0" b="0"/>
          <a:pathLst>
            <a:path>
              <a:moveTo>
                <a:pt x="0" y="723768"/>
              </a:moveTo>
              <a:lnTo>
                <a:pt x="189916" y="723768"/>
              </a:lnTo>
              <a:lnTo>
                <a:pt x="189916" y="0"/>
              </a:lnTo>
              <a:lnTo>
                <a:pt x="37983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40400" y="1355199"/>
        <a:ext cx="40869" cy="40869"/>
      </dsp:txXfrm>
    </dsp:sp>
    <dsp:sp modelId="{F6C31A72-EBBB-40AA-A981-0F1A2B2EE9CA}">
      <dsp:nvSpPr>
        <dsp:cNvPr id="0" name=""/>
        <dsp:cNvSpPr/>
      </dsp:nvSpPr>
      <dsp:spPr>
        <a:xfrm>
          <a:off x="5242499" y="244262"/>
          <a:ext cx="3798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9833" y="4572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22920" y="280486"/>
        <a:ext cx="18991" cy="18991"/>
      </dsp:txXfrm>
    </dsp:sp>
    <dsp:sp modelId="{7252DAA3-64DB-497F-A728-5B741EF8FB15}">
      <dsp:nvSpPr>
        <dsp:cNvPr id="0" name=""/>
        <dsp:cNvSpPr/>
      </dsp:nvSpPr>
      <dsp:spPr>
        <a:xfrm>
          <a:off x="2170918" y="289982"/>
          <a:ext cx="379833" cy="1447536"/>
        </a:xfrm>
        <a:custGeom>
          <a:avLst/>
          <a:gdLst/>
          <a:ahLst/>
          <a:cxnLst/>
          <a:rect l="0" t="0" r="0" b="0"/>
          <a:pathLst>
            <a:path>
              <a:moveTo>
                <a:pt x="0" y="1447536"/>
              </a:moveTo>
              <a:lnTo>
                <a:pt x="189916" y="1447536"/>
              </a:lnTo>
              <a:lnTo>
                <a:pt x="189916" y="0"/>
              </a:lnTo>
              <a:lnTo>
                <a:pt x="37983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23421" y="976336"/>
        <a:ext cx="74827" cy="74827"/>
      </dsp:txXfrm>
    </dsp:sp>
    <dsp:sp modelId="{D297B86D-1433-42D2-9299-4082DB0659E6}">
      <dsp:nvSpPr>
        <dsp:cNvPr id="0" name=""/>
        <dsp:cNvSpPr/>
      </dsp:nvSpPr>
      <dsp:spPr>
        <a:xfrm rot="16200000">
          <a:off x="357689" y="1448011"/>
          <a:ext cx="3047444" cy="579014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GEO-FRONT ENV. ENG.LAB</a:t>
          </a:r>
          <a:endParaRPr lang="en-US" sz="2000" kern="1200" dirty="0"/>
        </a:p>
      </dsp:txBody>
      <dsp:txXfrm>
        <a:off x="357689" y="1448011"/>
        <a:ext cx="3047444" cy="579014"/>
      </dsp:txXfrm>
    </dsp:sp>
    <dsp:sp modelId="{093B1657-E736-442B-BEFE-D6AFD599F205}">
      <dsp:nvSpPr>
        <dsp:cNvPr id="0" name=""/>
        <dsp:cNvSpPr/>
      </dsp:nvSpPr>
      <dsp:spPr>
        <a:xfrm>
          <a:off x="2550752" y="475"/>
          <a:ext cx="2691746" cy="579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DISCONTINUITY DEFORMATION ANALYSIS</a:t>
          </a:r>
          <a:endParaRPr lang="en-US" sz="1700" kern="1200" dirty="0"/>
        </a:p>
      </dsp:txBody>
      <dsp:txXfrm>
        <a:off x="2550752" y="475"/>
        <a:ext cx="2691746" cy="579014"/>
      </dsp:txXfrm>
    </dsp:sp>
    <dsp:sp modelId="{37252783-5602-4EC5-8F98-17C69529D2EB}">
      <dsp:nvSpPr>
        <dsp:cNvPr id="0" name=""/>
        <dsp:cNvSpPr/>
      </dsp:nvSpPr>
      <dsp:spPr>
        <a:xfrm>
          <a:off x="5622332" y="475"/>
          <a:ext cx="1899167" cy="579014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S1, S2, S3</a:t>
          </a:r>
          <a:endParaRPr lang="en-US" sz="1700" kern="1200" dirty="0"/>
        </a:p>
      </dsp:txBody>
      <dsp:txXfrm>
        <a:off x="5622332" y="475"/>
        <a:ext cx="1899167" cy="579014"/>
      </dsp:txXfrm>
    </dsp:sp>
    <dsp:sp modelId="{ACC9D91B-E6F0-4146-8A34-FC317BD7C37C}">
      <dsp:nvSpPr>
        <dsp:cNvPr id="0" name=""/>
        <dsp:cNvSpPr/>
      </dsp:nvSpPr>
      <dsp:spPr>
        <a:xfrm>
          <a:off x="2550752" y="724243"/>
          <a:ext cx="2722342" cy="579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SEEPAFE FLOW ANALYSIS</a:t>
          </a:r>
          <a:endParaRPr lang="en-US" sz="1700" kern="1200" dirty="0"/>
        </a:p>
      </dsp:txBody>
      <dsp:txXfrm>
        <a:off x="2550752" y="724243"/>
        <a:ext cx="2722342" cy="579014"/>
      </dsp:txXfrm>
    </dsp:sp>
    <dsp:sp modelId="{37A3AEC1-0D52-4992-AA4E-9260E0D7881A}">
      <dsp:nvSpPr>
        <dsp:cNvPr id="0" name=""/>
        <dsp:cNvSpPr/>
      </dsp:nvSpPr>
      <dsp:spPr>
        <a:xfrm>
          <a:off x="5652928" y="724243"/>
          <a:ext cx="1899167" cy="579014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S1. S2, S3</a:t>
          </a:r>
          <a:endParaRPr lang="en-US" sz="1700" kern="1200" dirty="0"/>
        </a:p>
      </dsp:txBody>
      <dsp:txXfrm>
        <a:off x="5652928" y="724243"/>
        <a:ext cx="1899167" cy="579014"/>
      </dsp:txXfrm>
    </dsp:sp>
    <dsp:sp modelId="{99D6861D-7DC3-43A7-A642-942EF7B4C897}">
      <dsp:nvSpPr>
        <dsp:cNvPr id="0" name=""/>
        <dsp:cNvSpPr/>
      </dsp:nvSpPr>
      <dsp:spPr>
        <a:xfrm>
          <a:off x="2550752" y="1448011"/>
          <a:ext cx="2691746" cy="579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RISK MANAGEMENT</a:t>
          </a:r>
          <a:endParaRPr lang="en-US" sz="1700" kern="1200" dirty="0"/>
        </a:p>
      </dsp:txBody>
      <dsp:txXfrm>
        <a:off x="2550752" y="1448011"/>
        <a:ext cx="2691746" cy="579014"/>
      </dsp:txXfrm>
    </dsp:sp>
    <dsp:sp modelId="{2C0B7A96-BCF3-4AFA-8177-9CEFCB91D262}">
      <dsp:nvSpPr>
        <dsp:cNvPr id="0" name=""/>
        <dsp:cNvSpPr/>
      </dsp:nvSpPr>
      <dsp:spPr>
        <a:xfrm>
          <a:off x="5622332" y="1448011"/>
          <a:ext cx="1899167" cy="579014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S1, S2, S3</a:t>
          </a:r>
          <a:endParaRPr lang="en-US" sz="1700" kern="1200" dirty="0"/>
        </a:p>
      </dsp:txBody>
      <dsp:txXfrm>
        <a:off x="5622332" y="1448011"/>
        <a:ext cx="1899167" cy="579014"/>
      </dsp:txXfrm>
    </dsp:sp>
    <dsp:sp modelId="{B82F3011-AF2F-438E-A9E6-31C7F0B84EF7}">
      <dsp:nvSpPr>
        <dsp:cNvPr id="0" name=""/>
        <dsp:cNvSpPr/>
      </dsp:nvSpPr>
      <dsp:spPr>
        <a:xfrm>
          <a:off x="2550752" y="2171779"/>
          <a:ext cx="2691746" cy="579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PHOTOGRAMMETRY</a:t>
          </a:r>
          <a:endParaRPr lang="en-US" sz="1700" kern="1200" dirty="0"/>
        </a:p>
      </dsp:txBody>
      <dsp:txXfrm>
        <a:off x="2550752" y="2171779"/>
        <a:ext cx="2691746" cy="579014"/>
      </dsp:txXfrm>
    </dsp:sp>
    <dsp:sp modelId="{E6C267D2-2398-41DC-AC9F-165C1D10F1A1}">
      <dsp:nvSpPr>
        <dsp:cNvPr id="0" name=""/>
        <dsp:cNvSpPr/>
      </dsp:nvSpPr>
      <dsp:spPr>
        <a:xfrm>
          <a:off x="5622332" y="2171779"/>
          <a:ext cx="1899167" cy="579014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S1, S2, S3</a:t>
          </a:r>
          <a:endParaRPr lang="en-US" sz="1700" kern="1200" dirty="0"/>
        </a:p>
      </dsp:txBody>
      <dsp:txXfrm>
        <a:off x="5622332" y="2171779"/>
        <a:ext cx="1899167" cy="579014"/>
      </dsp:txXfrm>
    </dsp:sp>
    <dsp:sp modelId="{BF1901DC-B359-4931-BA92-12F378DB2AE5}">
      <dsp:nvSpPr>
        <dsp:cNvPr id="0" name=""/>
        <dsp:cNvSpPr/>
      </dsp:nvSpPr>
      <dsp:spPr>
        <a:xfrm>
          <a:off x="2550752" y="2895547"/>
          <a:ext cx="2661721" cy="5790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TOMOGRAPHY</a:t>
          </a:r>
          <a:endParaRPr lang="en-US" sz="1700" kern="1200" dirty="0"/>
        </a:p>
      </dsp:txBody>
      <dsp:txXfrm>
        <a:off x="2550752" y="2895547"/>
        <a:ext cx="2661721" cy="579014"/>
      </dsp:txXfrm>
    </dsp:sp>
    <dsp:sp modelId="{C7BA2BAE-B072-4BA4-938A-6A1BF91451B9}">
      <dsp:nvSpPr>
        <dsp:cNvPr id="0" name=""/>
        <dsp:cNvSpPr/>
      </dsp:nvSpPr>
      <dsp:spPr>
        <a:xfrm>
          <a:off x="5592306" y="2895547"/>
          <a:ext cx="1899167" cy="579014"/>
        </a:xfrm>
        <a:prstGeom prst="rect">
          <a:avLst/>
        </a:prstGeom>
        <a:solidFill>
          <a:schemeClr val="accent5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S1, S2</a:t>
          </a:r>
          <a:endParaRPr lang="en-US" sz="1700" kern="1200" dirty="0"/>
        </a:p>
      </dsp:txBody>
      <dsp:txXfrm>
        <a:off x="5592306" y="2895547"/>
        <a:ext cx="1899167" cy="579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98D32-1FD5-4735-931A-3E496965DB23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43A74-AA64-4EDE-9139-C9CB112C8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8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5AC5B-1DC2-4FB7-8132-3A01DB346ED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28" tIns="44614" rIns="89228" bIns="44614" anchor="b"/>
          <a:lstStyle/>
          <a:p>
            <a:pPr algn="r" defTabSz="892175" eaLnBrk="0" hangingPunct="0"/>
            <a:fld id="{7DCAEE6A-357B-4304-91E2-331F6F8923A9}" type="slidenum">
              <a:rPr lang="en-US"/>
              <a:pPr algn="r" defTabSz="892175" eaLnBrk="0" hangingPunct="0"/>
              <a:t>8</a:t>
            </a:fld>
            <a:endParaRPr lang="en-US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noFill/>
          <a:ln/>
        </p:spPr>
        <p:txBody>
          <a:bodyPr lIns="89228" tIns="44614" rIns="89228" bIns="44614"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: yang </a:t>
            </a:r>
            <a:r>
              <a:rPr lang="en-US" dirty="0" err="1" smtClean="0"/>
              <a:t>diintegrasikan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model/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pembelajarannya</a:t>
            </a:r>
            <a:r>
              <a:rPr lang="en-US" dirty="0" smtClean="0"/>
              <a:t>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pembelajarannya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seri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pendesain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model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pembelajarannya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model </a:t>
            </a:r>
            <a:r>
              <a:rPr lang="en-US" dirty="0" err="1" smtClean="0"/>
              <a:t>paralel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FT </a:t>
            </a:r>
            <a:r>
              <a:rPr lang="en-US" dirty="0" err="1" smtClean="0"/>
              <a:t>sipil</a:t>
            </a:r>
            <a:r>
              <a:rPr lang="en-US" dirty="0" smtClean="0"/>
              <a:t> UGM: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1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Dikembangkan</a:t>
            </a:r>
            <a:r>
              <a:rPr lang="en-US" dirty="0" smtClean="0"/>
              <a:t> model </a:t>
            </a:r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,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semester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6ED96D-7AAD-4840-8A88-E4B95710436C}" type="datetimeFigureOut">
              <a:rPr lang="en-US" smtClean="0"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D57DF3-71E3-4AE7-A9DD-5ACD3B6EB2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AKADEMIK_FTUH\FOTO_GOWA\DEDE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9144000" cy="3124200"/>
          </a:xfrm>
          <a:prstGeom prst="rect">
            <a:avLst/>
          </a:prstGeom>
          <a:noFill/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0" y="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stral" pitchFamily="66" charset="0"/>
                <a:ea typeface="+mn-ea"/>
                <a:cs typeface="+mn-cs"/>
              </a:rPr>
              <a:t>Universitas</a:t>
            </a:r>
            <a:r>
              <a:rPr kumimoji="0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stral" pitchFamily="66" charset="0"/>
                <a:ea typeface="+mn-ea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stral" pitchFamily="66" charset="0"/>
                <a:ea typeface="+mn-ea"/>
                <a:cs typeface="+mn-cs"/>
              </a:rPr>
              <a:t>Hasanuddin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  <a:ea typeface="+mn-ea"/>
              <a:cs typeface="+mn-cs"/>
            </a:endParaRPr>
          </a:p>
        </p:txBody>
      </p:sp>
      <p:pic>
        <p:nvPicPr>
          <p:cNvPr id="7" name="Picture 2" descr="Logo Unhas C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6800" y="0"/>
            <a:ext cx="457200" cy="5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066800"/>
            <a:ext cx="7391400" cy="1004454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FGD SISTEM PEMBELAJARAN LBE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( R &amp; D – based Curriculum)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96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514"/>
            <a:ext cx="913674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MODEL KONSEPTUAL LBE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2" t="26587" r="23809" b="25397"/>
          <a:stretch/>
        </p:blipFill>
        <p:spPr bwMode="auto">
          <a:xfrm>
            <a:off x="-7257" y="1015723"/>
            <a:ext cx="9144000" cy="583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23810" r="10423" b="10516"/>
          <a:stretch/>
        </p:blipFill>
        <p:spPr bwMode="auto">
          <a:xfrm>
            <a:off x="152400" y="942109"/>
            <a:ext cx="886314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52400"/>
            <a:ext cx="825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KONSEPTUAL HUBUNGAN ANTARA MAHASISWA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21428" r="19125" b="13492"/>
          <a:stretch/>
        </p:blipFill>
        <p:spPr bwMode="auto">
          <a:xfrm>
            <a:off x="173182" y="1129145"/>
            <a:ext cx="885127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4534" y="339014"/>
            <a:ext cx="696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LBE PADA STRUKTUR KURIKULUM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2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t="22024" r="14439" b="11905"/>
          <a:stretch/>
        </p:blipFill>
        <p:spPr bwMode="auto">
          <a:xfrm>
            <a:off x="304799" y="990600"/>
            <a:ext cx="869915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02567"/>
            <a:ext cx="7203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LBE PADA PENELITIAN MAHASISWA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2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 Rounded MT Bold" pitchFamily="34" charset="0"/>
              </a:rPr>
              <a:t>CURRICULUM</a:t>
            </a:r>
            <a:endParaRPr lang="en-US" sz="3200" b="1" dirty="0">
              <a:latin typeface="Arial Rounded MT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0940552"/>
              </p:ext>
            </p:extLst>
          </p:nvPr>
        </p:nvGraphicFramePr>
        <p:xfrm>
          <a:off x="457200" y="2209800"/>
          <a:ext cx="8458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0" y="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stral" pitchFamily="66" charset="0"/>
                <a:ea typeface="+mn-ea"/>
                <a:cs typeface="+mn-cs"/>
              </a:rPr>
              <a:t>Teknik Pertambangan - UNHAS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stral" pitchFamily="66" charset="0"/>
              <a:ea typeface="+mn-ea"/>
              <a:cs typeface="+mn-cs"/>
            </a:endParaRPr>
          </a:p>
        </p:txBody>
      </p:sp>
      <p:pic>
        <p:nvPicPr>
          <p:cNvPr id="7" name="Picture 2" descr="Logo Unhas Co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457200" cy="5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914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 KURIKULUM LBE TEKNIK PERTAMBANGAN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105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2390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Contoh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Pengelolaan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Riset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di Lab.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1379111"/>
              </p:ext>
            </p:extLst>
          </p:nvPr>
        </p:nvGraphicFramePr>
        <p:xfrm>
          <a:off x="0" y="2209800"/>
          <a:ext cx="91440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73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29200" y="2133600"/>
            <a:ext cx="3505200" cy="33528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240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2133600"/>
            <a:ext cx="3505200" cy="33528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 sz="24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72400" y="2214563"/>
            <a:ext cx="563563" cy="3125787"/>
            <a:chOff x="5340" y="1114"/>
            <a:chExt cx="384" cy="1969"/>
          </a:xfrm>
        </p:grpSpPr>
        <p:sp>
          <p:nvSpPr>
            <p:cNvPr id="18481" name="Rectangle 5"/>
            <p:cNvSpPr>
              <a:spLocks noChangeArrowheads="1"/>
            </p:cNvSpPr>
            <p:nvPr/>
          </p:nvSpPr>
          <p:spPr bwMode="auto">
            <a:xfrm rot="-5400000">
              <a:off x="4596" y="1955"/>
              <a:ext cx="1872" cy="384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defTabSz="1033463" eaLnBrk="0" hangingPunct="0"/>
              <a:endParaRPr lang="id-ID" sz="2000">
                <a:solidFill>
                  <a:srgbClr val="CC99FF"/>
                </a:solidFill>
                <a:latin typeface="Arial Black" pitchFamily="34" charset="0"/>
              </a:endParaRPr>
            </a:p>
          </p:txBody>
        </p:sp>
        <p:sp>
          <p:nvSpPr>
            <p:cNvPr id="18482" name="Text Box 6"/>
            <p:cNvSpPr txBox="1">
              <a:spLocks noChangeArrowheads="1"/>
            </p:cNvSpPr>
            <p:nvPr/>
          </p:nvSpPr>
          <p:spPr bwMode="auto">
            <a:xfrm rot="-5400000">
              <a:off x="4546" y="1921"/>
              <a:ext cx="196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033463" eaLnBrk="0" hangingPunct="0">
                <a:spcBef>
                  <a:spcPct val="50000"/>
                </a:spcBef>
              </a:pPr>
              <a:r>
                <a:rPr lang="en-US" sz="1400">
                  <a:latin typeface="Arial Black" pitchFamily="34" charset="0"/>
                </a:rPr>
                <a:t>Humanistic,social science , profesional practice &amp; ethic</a:t>
              </a:r>
            </a:p>
          </p:txBody>
        </p:sp>
      </p:grpSp>
      <p:graphicFrame>
        <p:nvGraphicFramePr>
          <p:cNvPr id="262196" name="Group 52"/>
          <p:cNvGraphicFramePr>
            <a:graphicFrameLocks noGrp="1"/>
          </p:cNvGraphicFramePr>
          <p:nvPr/>
        </p:nvGraphicFramePr>
        <p:xfrm>
          <a:off x="703263" y="2362200"/>
          <a:ext cx="2601912" cy="2971801"/>
        </p:xfrm>
        <a:graphic>
          <a:graphicData uri="http://schemas.openxmlformats.org/drawingml/2006/table">
            <a:tbl>
              <a:tblPr/>
              <a:tblGrid>
                <a:gridCol w="2601912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Advance Engineering 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Specialization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Engineering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Design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Basic Engineering (E.P)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97E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Mathematic &amp; Basic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598" name="Group 54"/>
          <p:cNvGraphicFramePr>
            <a:graphicFrameLocks noGrp="1"/>
          </p:cNvGraphicFramePr>
          <p:nvPr/>
        </p:nvGraphicFramePr>
        <p:xfrm>
          <a:off x="5205413" y="2362200"/>
          <a:ext cx="2532062" cy="2971800"/>
        </p:xfrm>
        <a:graphic>
          <a:graphicData uri="http://schemas.openxmlformats.org/drawingml/2006/table">
            <a:tbl>
              <a:tblPr/>
              <a:tblGrid>
                <a:gridCol w="722312"/>
                <a:gridCol w="614363"/>
                <a:gridCol w="528637"/>
                <a:gridCol w="666750"/>
              </a:tblGrid>
              <a:tr h="297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9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336925" y="2208213"/>
            <a:ext cx="563563" cy="3125787"/>
            <a:chOff x="2352" y="1102"/>
            <a:chExt cx="384" cy="1969"/>
          </a:xfrm>
        </p:grpSpPr>
        <p:sp>
          <p:nvSpPr>
            <p:cNvPr id="18479" name="Rectangle 32"/>
            <p:cNvSpPr>
              <a:spLocks noChangeArrowheads="1"/>
            </p:cNvSpPr>
            <p:nvPr/>
          </p:nvSpPr>
          <p:spPr bwMode="auto">
            <a:xfrm rot="-5400000">
              <a:off x="1608" y="1943"/>
              <a:ext cx="1872" cy="384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 sz="2400"/>
            </a:p>
          </p:txBody>
        </p:sp>
        <p:sp>
          <p:nvSpPr>
            <p:cNvPr id="18480" name="Text Box 33"/>
            <p:cNvSpPr txBox="1">
              <a:spLocks noChangeArrowheads="1"/>
            </p:cNvSpPr>
            <p:nvPr/>
          </p:nvSpPr>
          <p:spPr bwMode="auto">
            <a:xfrm rot="-5400000">
              <a:off x="1558" y="1909"/>
              <a:ext cx="196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033463" eaLnBrk="0" hangingPunct="0">
                <a:spcBef>
                  <a:spcPct val="50000"/>
                </a:spcBef>
              </a:pPr>
              <a:r>
                <a:rPr lang="en-US" sz="1400">
                  <a:latin typeface="Arial Black" pitchFamily="34" charset="0"/>
                </a:rPr>
                <a:t>Humanistic,social science , profesional practice &amp; ethic</a:t>
              </a:r>
            </a:p>
          </p:txBody>
        </p:sp>
      </p:grpSp>
      <p:sp>
        <p:nvSpPr>
          <p:cNvPr id="108578" name="AutoShape 34"/>
          <p:cNvSpPr>
            <a:spLocks noChangeArrowheads="1"/>
          </p:cNvSpPr>
          <p:nvPr/>
        </p:nvSpPr>
        <p:spPr bwMode="auto">
          <a:xfrm>
            <a:off x="4178300" y="2533650"/>
            <a:ext cx="774700" cy="2971800"/>
          </a:xfrm>
          <a:prstGeom prst="upArrow">
            <a:avLst>
              <a:gd name="adj1" fmla="val 52046"/>
              <a:gd name="adj2" fmla="val 50384"/>
            </a:avLst>
          </a:prstGeom>
          <a:gradFill rotWithShape="1">
            <a:gsLst>
              <a:gs pos="0">
                <a:srgbClr val="FF9900">
                  <a:alpha val="75998"/>
                </a:srgbClr>
              </a:gs>
              <a:gs pos="100000">
                <a:srgbClr val="764700"/>
              </a:gs>
            </a:gsLst>
            <a:lin ang="5400000" scaled="1"/>
          </a:gra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 sz="1800" b="1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08579" name="WordArt 35"/>
          <p:cNvSpPr>
            <a:spLocks noChangeArrowheads="1" noChangeShapeType="1" noTextEdit="1"/>
          </p:cNvSpPr>
          <p:nvPr/>
        </p:nvSpPr>
        <p:spPr bwMode="auto">
          <a:xfrm>
            <a:off x="1995021" y="685800"/>
            <a:ext cx="5105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STRUKTUR KURIKULUM</a:t>
            </a:r>
          </a:p>
        </p:txBody>
      </p:sp>
      <p:sp>
        <p:nvSpPr>
          <p:cNvPr id="108580" name="WordArt 36"/>
          <p:cNvSpPr>
            <a:spLocks noChangeArrowheads="1" noChangeShapeType="1" noTextEdit="1"/>
          </p:cNvSpPr>
          <p:nvPr/>
        </p:nvSpPr>
        <p:spPr bwMode="auto">
          <a:xfrm>
            <a:off x="1066800" y="1600200"/>
            <a:ext cx="2209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rPr>
              <a:t>MODEL SERI</a:t>
            </a:r>
          </a:p>
        </p:txBody>
      </p:sp>
      <p:sp>
        <p:nvSpPr>
          <p:cNvPr id="108581" name="WordArt 37"/>
          <p:cNvSpPr>
            <a:spLocks noChangeArrowheads="1" noChangeShapeType="1" noTextEdit="1"/>
          </p:cNvSpPr>
          <p:nvPr/>
        </p:nvSpPr>
        <p:spPr bwMode="auto">
          <a:xfrm>
            <a:off x="5257800" y="1600200"/>
            <a:ext cx="2895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rPr>
              <a:t>MODEL PARALEL</a:t>
            </a:r>
          </a:p>
        </p:txBody>
      </p:sp>
      <p:sp>
        <p:nvSpPr>
          <p:cNvPr id="108582" name="Text Box 38"/>
          <p:cNvSpPr txBox="1">
            <a:spLocks noChangeArrowheads="1"/>
          </p:cNvSpPr>
          <p:nvPr/>
        </p:nvSpPr>
        <p:spPr bwMode="auto">
          <a:xfrm>
            <a:off x="714375" y="5715000"/>
            <a:ext cx="3095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 Black" pitchFamily="34" charset="0"/>
              </a:rPr>
              <a:t>BERDASAR LOGIKA KEILMUAN</a:t>
            </a:r>
          </a:p>
        </p:txBody>
      </p:sp>
      <p:sp>
        <p:nvSpPr>
          <p:cNvPr id="108583" name="Text Box 39"/>
          <p:cNvSpPr txBox="1">
            <a:spLocks noChangeArrowheads="1"/>
          </p:cNvSpPr>
          <p:nvPr/>
        </p:nvSpPr>
        <p:spPr bwMode="auto">
          <a:xfrm>
            <a:off x="5133975" y="5715000"/>
            <a:ext cx="340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 Black" pitchFamily="34" charset="0"/>
              </a:rPr>
              <a:t>BERDASAR STRATEGI PEMBELAJARAN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5303838" y="2509838"/>
            <a:ext cx="2392362" cy="2519362"/>
            <a:chOff x="3341" y="1677"/>
            <a:chExt cx="1507" cy="1585"/>
          </a:xfrm>
        </p:grpSpPr>
        <p:sp>
          <p:nvSpPr>
            <p:cNvPr id="18475" name="Text Box 41"/>
            <p:cNvSpPr txBox="1">
              <a:spLocks noChangeArrowheads="1"/>
            </p:cNvSpPr>
            <p:nvPr/>
          </p:nvSpPr>
          <p:spPr bwMode="auto">
            <a:xfrm rot="-5393616">
              <a:off x="2900" y="2311"/>
              <a:ext cx="1248" cy="3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Arial" charset="0"/>
                  <a:cs typeface="Times New Roman" pitchFamily="18" charset="0"/>
                </a:rPr>
                <a:t>Mathematic &amp;           Basic Science</a:t>
              </a:r>
            </a:p>
          </p:txBody>
        </p:sp>
        <p:sp>
          <p:nvSpPr>
            <p:cNvPr id="18476" name="Text Box 42"/>
            <p:cNvSpPr txBox="1">
              <a:spLocks noChangeArrowheads="1"/>
            </p:cNvSpPr>
            <p:nvPr/>
          </p:nvSpPr>
          <p:spPr bwMode="auto">
            <a:xfrm rot="-5393616">
              <a:off x="3153" y="2364"/>
              <a:ext cx="1585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Basic Engineering (E.P)</a:t>
              </a:r>
              <a:r>
                <a:rPr lang="en-US" sz="1600" b="1">
                  <a:solidFill>
                    <a:srgbClr val="FFFF00"/>
                  </a:solidFill>
                  <a:latin typeface="Arial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8477" name="Text Box 43"/>
            <p:cNvSpPr txBox="1">
              <a:spLocks noChangeArrowheads="1"/>
            </p:cNvSpPr>
            <p:nvPr/>
          </p:nvSpPr>
          <p:spPr bwMode="auto">
            <a:xfrm rot="-5393616">
              <a:off x="3590" y="2389"/>
              <a:ext cx="1440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  <a:latin typeface="Arial" charset="0"/>
                  <a:cs typeface="Times New Roman" pitchFamily="18" charset="0"/>
                </a:rPr>
                <a:t>Engineering Design </a:t>
              </a:r>
            </a:p>
          </p:txBody>
        </p:sp>
        <p:sp>
          <p:nvSpPr>
            <p:cNvPr id="18478" name="Text Box 44"/>
            <p:cNvSpPr txBox="1">
              <a:spLocks noChangeArrowheads="1"/>
            </p:cNvSpPr>
            <p:nvPr/>
          </p:nvSpPr>
          <p:spPr bwMode="auto">
            <a:xfrm rot="-5393616">
              <a:off x="3969" y="2346"/>
              <a:ext cx="1392" cy="3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FFFF00"/>
                  </a:solidFill>
                  <a:latin typeface="Arial" charset="0"/>
                  <a:cs typeface="Times New Roman" pitchFamily="18" charset="0"/>
                </a:rPr>
                <a:t>Adv. Engineering &amp; Specialization</a:t>
              </a:r>
            </a:p>
          </p:txBody>
        </p:sp>
      </p:grpSp>
      <p:sp>
        <p:nvSpPr>
          <p:cNvPr id="108589" name="Oval 45"/>
          <p:cNvSpPr>
            <a:spLocks noChangeArrowheads="1"/>
          </p:cNvSpPr>
          <p:nvPr/>
        </p:nvSpPr>
        <p:spPr bwMode="auto">
          <a:xfrm>
            <a:off x="5345113" y="2705100"/>
            <a:ext cx="2917825" cy="533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 sz="2400"/>
          </a:p>
        </p:txBody>
      </p:sp>
      <p:sp>
        <p:nvSpPr>
          <p:cNvPr id="108590" name="Oval 46"/>
          <p:cNvSpPr>
            <a:spLocks noChangeArrowheads="1"/>
          </p:cNvSpPr>
          <p:nvPr/>
        </p:nvSpPr>
        <p:spPr bwMode="auto">
          <a:xfrm>
            <a:off x="5345113" y="3390900"/>
            <a:ext cx="2917825" cy="457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 sz="2400"/>
          </a:p>
        </p:txBody>
      </p:sp>
      <p:sp>
        <p:nvSpPr>
          <p:cNvPr id="108591" name="Oval 47"/>
          <p:cNvSpPr>
            <a:spLocks noChangeArrowheads="1"/>
          </p:cNvSpPr>
          <p:nvPr/>
        </p:nvSpPr>
        <p:spPr bwMode="auto">
          <a:xfrm>
            <a:off x="5345113" y="4000500"/>
            <a:ext cx="2917825" cy="469900"/>
          </a:xfrm>
          <a:prstGeom prst="ellips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 sz="2400"/>
          </a:p>
        </p:txBody>
      </p:sp>
      <p:sp>
        <p:nvSpPr>
          <p:cNvPr id="108592" name="Oval 48"/>
          <p:cNvSpPr>
            <a:spLocks noChangeArrowheads="1"/>
          </p:cNvSpPr>
          <p:nvPr/>
        </p:nvSpPr>
        <p:spPr bwMode="auto">
          <a:xfrm>
            <a:off x="5345113" y="4667250"/>
            <a:ext cx="2917825" cy="4572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 sz="2400"/>
          </a:p>
        </p:txBody>
      </p:sp>
      <p:sp>
        <p:nvSpPr>
          <p:cNvPr id="18473" name="Text Box 49"/>
          <p:cNvSpPr txBox="1">
            <a:spLocks noChangeArrowheads="1"/>
          </p:cNvSpPr>
          <p:nvPr/>
        </p:nvSpPr>
        <p:spPr bwMode="auto">
          <a:xfrm>
            <a:off x="7467600" y="64770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>
                <a:latin typeface="Comic Sans MS" pitchFamily="66" charset="0"/>
              </a:rPr>
              <a:t>(EEDP,2000)</a:t>
            </a:r>
          </a:p>
        </p:txBody>
      </p:sp>
    </p:spTree>
    <p:extLst>
      <p:ext uri="{BB962C8B-B14F-4D97-AF65-F5344CB8AC3E}">
        <p14:creationId xmlns:p14="http://schemas.microsoft.com/office/powerpoint/2010/main" val="234747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26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0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0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8" grpId="0" animBg="1" autoUpdateAnimBg="0"/>
      <p:bldP spid="108579" grpId="0" animBg="1"/>
      <p:bldP spid="108580" grpId="0" animBg="1"/>
      <p:bldP spid="108581" grpId="0" animBg="1"/>
      <p:bldP spid="108582" grpId="0" autoUpdateAnimBg="0"/>
      <p:bldP spid="108583" grpId="0" autoUpdateAnimBg="0"/>
      <p:bldP spid="108589" grpId="0" animBg="1" autoUpdateAnimBg="0"/>
      <p:bldP spid="108590" grpId="0" animBg="1" autoUpdateAnimBg="0"/>
      <p:bldP spid="108591" grpId="0" animBg="1" autoUpdateAnimBg="0"/>
      <p:bldP spid="108592" grpId="0" animBg="1" autoUpdateAnimBg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</TotalTime>
  <Words>252</Words>
  <Application>Microsoft Office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FGD SISTEM PEMBELAJARAN LBE ( R &amp; D – based Curriculum)</vt:lpstr>
      <vt:lpstr>MODEL KONSEPTUAL LBE</vt:lpstr>
      <vt:lpstr>PowerPoint Presentation</vt:lpstr>
      <vt:lpstr>PowerPoint Presentation</vt:lpstr>
      <vt:lpstr>PowerPoint Presentation</vt:lpstr>
      <vt:lpstr>CURRICULUM</vt:lpstr>
      <vt:lpstr>Contoh Pengelolaan Riset di Lab.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12</cp:revision>
  <dcterms:created xsi:type="dcterms:W3CDTF">2013-04-23T21:34:25Z</dcterms:created>
  <dcterms:modified xsi:type="dcterms:W3CDTF">2013-04-24T05:44:54Z</dcterms:modified>
</cp:coreProperties>
</file>