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2"/>
  </p:notesMasterIdLst>
  <p:sldIdLst>
    <p:sldId id="256" r:id="rId4"/>
    <p:sldId id="257" r:id="rId5"/>
    <p:sldId id="264" r:id="rId6"/>
    <p:sldId id="268" r:id="rId7"/>
    <p:sldId id="301" r:id="rId8"/>
    <p:sldId id="302" r:id="rId9"/>
    <p:sldId id="303" r:id="rId10"/>
    <p:sldId id="304" r:id="rId11"/>
    <p:sldId id="312" r:id="rId12"/>
    <p:sldId id="309" r:id="rId13"/>
    <p:sldId id="320" r:id="rId14"/>
    <p:sldId id="319" r:id="rId15"/>
    <p:sldId id="317" r:id="rId16"/>
    <p:sldId id="321" r:id="rId17"/>
    <p:sldId id="279" r:id="rId18"/>
    <p:sldId id="322" r:id="rId19"/>
    <p:sldId id="323" r:id="rId20"/>
    <p:sldId id="324" r:id="rId21"/>
    <p:sldId id="313" r:id="rId22"/>
    <p:sldId id="326" r:id="rId23"/>
    <p:sldId id="308" r:id="rId24"/>
    <p:sldId id="315" r:id="rId25"/>
    <p:sldId id="314" r:id="rId26"/>
    <p:sldId id="327" r:id="rId27"/>
    <p:sldId id="316" r:id="rId28"/>
    <p:sldId id="287" r:id="rId29"/>
    <p:sldId id="280" r:id="rId30"/>
    <p:sldId id="281" r:id="rId31"/>
    <p:sldId id="282" r:id="rId32"/>
    <p:sldId id="285" r:id="rId33"/>
    <p:sldId id="286" r:id="rId34"/>
    <p:sldId id="310" r:id="rId35"/>
    <p:sldId id="270" r:id="rId36"/>
    <p:sldId id="271" r:id="rId37"/>
    <p:sldId id="273" r:id="rId38"/>
    <p:sldId id="274" r:id="rId39"/>
    <p:sldId id="275" r:id="rId40"/>
    <p:sldId id="325" r:id="rId41"/>
  </p:sldIdLst>
  <p:sldSz cx="9144000" cy="5143500" type="screen16x9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2D86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9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E476BF-B66A-44C8-A33C-69F5CD98A36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76026C9-24EA-4FE1-AA08-C8A934B84CF9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id-ID" sz="1400" b="1" smtClean="0"/>
        </a:p>
        <a:p>
          <a:r>
            <a:rPr lang="id-ID" sz="1400" b="1" smtClean="0"/>
            <a:t>Undang-Undang</a:t>
          </a:r>
          <a:endParaRPr lang="id-ID" sz="1400" b="1"/>
        </a:p>
      </dgm:t>
    </dgm:pt>
    <dgm:pt modelId="{6F495B0E-CCF0-4CA5-B357-2D40EB199FEE}" type="parTrans" cxnId="{02686F3E-91DE-4D55-B35E-A3D48C2ED28C}">
      <dgm:prSet/>
      <dgm:spPr/>
      <dgm:t>
        <a:bodyPr/>
        <a:lstStyle/>
        <a:p>
          <a:endParaRPr lang="id-ID"/>
        </a:p>
      </dgm:t>
    </dgm:pt>
    <dgm:pt modelId="{C43B7421-5FDB-4246-869A-B8AFA6D963AD}" type="sibTrans" cxnId="{02686F3E-91DE-4D55-B35E-A3D48C2ED28C}">
      <dgm:prSet/>
      <dgm:spPr/>
      <dgm:t>
        <a:bodyPr/>
        <a:lstStyle/>
        <a:p>
          <a:endParaRPr lang="id-ID"/>
        </a:p>
      </dgm:t>
    </dgm:pt>
    <dgm:pt modelId="{CFF00287-3C24-49C4-90E4-AFD63BBBA171}">
      <dgm:prSet phldrT="[Text]" custT="1"/>
      <dgm:spPr>
        <a:solidFill>
          <a:schemeClr val="accent3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id-ID" sz="1400" b="1" smtClean="0"/>
        </a:p>
        <a:p>
          <a:r>
            <a:rPr lang="id-ID" sz="1400" b="1" smtClean="0"/>
            <a:t>PP dan Perpres</a:t>
          </a:r>
          <a:endParaRPr lang="id-ID" sz="1400" b="1"/>
        </a:p>
      </dgm:t>
    </dgm:pt>
    <dgm:pt modelId="{2F9AF1FB-89B6-4D55-A297-DD4F76A1F0DF}" type="parTrans" cxnId="{D0904203-AB56-4DC7-9E9A-DFCD4DD66774}">
      <dgm:prSet/>
      <dgm:spPr/>
      <dgm:t>
        <a:bodyPr/>
        <a:lstStyle/>
        <a:p>
          <a:endParaRPr lang="id-ID"/>
        </a:p>
      </dgm:t>
    </dgm:pt>
    <dgm:pt modelId="{C0E82389-192A-4C30-A464-49D3153BCDD3}" type="sibTrans" cxnId="{D0904203-AB56-4DC7-9E9A-DFCD4DD66774}">
      <dgm:prSet/>
      <dgm:spPr/>
      <dgm:t>
        <a:bodyPr/>
        <a:lstStyle/>
        <a:p>
          <a:endParaRPr lang="id-ID"/>
        </a:p>
      </dgm:t>
    </dgm:pt>
    <dgm:pt modelId="{0E731D0B-2966-48D0-83A6-1C938011D60D}">
      <dgm:prSet phldrT="[Text]" custT="1"/>
      <dgm:spPr/>
      <dgm:t>
        <a:bodyPr/>
        <a:lstStyle/>
        <a:p>
          <a:r>
            <a:rPr lang="en-US" sz="1400" b="1" smtClean="0">
              <a:latin typeface="Trebuchet MS" panose="020B0603020202020204" pitchFamily="34" charset="0"/>
            </a:rPr>
            <a:t>P</a:t>
          </a:r>
          <a:r>
            <a:rPr lang="id-ID" sz="1400" b="1" smtClean="0">
              <a:latin typeface="Trebuchet MS" panose="020B0603020202020204" pitchFamily="34" charset="0"/>
            </a:rPr>
            <a:t>eraturan Pemerintah</a:t>
          </a:r>
          <a:r>
            <a:rPr lang="en-US" sz="1400" b="1" smtClean="0">
              <a:latin typeface="Trebuchet MS" panose="020B0603020202020204" pitchFamily="34" charset="0"/>
            </a:rPr>
            <a:t> No</a:t>
          </a:r>
          <a:r>
            <a:rPr lang="id-ID" sz="1400" b="1" smtClean="0">
              <a:latin typeface="Trebuchet MS" panose="020B0603020202020204" pitchFamily="34" charset="0"/>
            </a:rPr>
            <a:t>mor </a:t>
          </a:r>
          <a:r>
            <a:rPr lang="en-US" sz="1400" b="1" smtClean="0">
              <a:latin typeface="Trebuchet MS" panose="020B0603020202020204" pitchFamily="34" charset="0"/>
            </a:rPr>
            <a:t>4 </a:t>
          </a:r>
          <a:r>
            <a:rPr lang="id-ID" sz="1400" b="1" smtClean="0">
              <a:latin typeface="Trebuchet MS" panose="020B0603020202020204" pitchFamily="34" charset="0"/>
            </a:rPr>
            <a:t>T</a:t>
          </a:r>
          <a:r>
            <a:rPr lang="en-US" sz="1400" b="1" smtClean="0">
              <a:latin typeface="Trebuchet MS" panose="020B0603020202020204" pitchFamily="34" charset="0"/>
            </a:rPr>
            <a:t>ahun 2014 tentang Penyelenggaraan Pendidikan Tinggi dan Pengelolaan Perguruan Tinggi</a:t>
          </a:r>
          <a:endParaRPr lang="id-ID" sz="1400"/>
        </a:p>
      </dgm:t>
    </dgm:pt>
    <dgm:pt modelId="{9F94312C-2B39-4CDA-8024-125017E07AF4}" type="parTrans" cxnId="{56A22B4B-029F-437C-BCA3-0AEB0493C2DB}">
      <dgm:prSet/>
      <dgm:spPr/>
      <dgm:t>
        <a:bodyPr/>
        <a:lstStyle/>
        <a:p>
          <a:endParaRPr lang="id-ID"/>
        </a:p>
      </dgm:t>
    </dgm:pt>
    <dgm:pt modelId="{C82FD82C-BEB2-4478-AF93-9558A1858030}" type="sibTrans" cxnId="{56A22B4B-029F-437C-BCA3-0AEB0493C2DB}">
      <dgm:prSet/>
      <dgm:spPr/>
      <dgm:t>
        <a:bodyPr/>
        <a:lstStyle/>
        <a:p>
          <a:endParaRPr lang="id-ID"/>
        </a:p>
      </dgm:t>
    </dgm:pt>
    <dgm:pt modelId="{AE439B73-A22C-4554-9CB5-9CF7F07BF63E}">
      <dgm:prSet phldrT="[Text]" custT="1"/>
      <dgm:spPr/>
      <dgm:t>
        <a:bodyPr/>
        <a:lstStyle/>
        <a:p>
          <a:r>
            <a:rPr lang="en-US" sz="1400" b="1" smtClean="0">
              <a:latin typeface="Trebuchet MS" panose="020B0603020202020204" pitchFamily="34" charset="0"/>
            </a:rPr>
            <a:t>Per</a:t>
          </a:r>
          <a:r>
            <a:rPr lang="id-ID" sz="1400" b="1" smtClean="0">
              <a:latin typeface="Trebuchet MS" panose="020B0603020202020204" pitchFamily="34" charset="0"/>
            </a:rPr>
            <a:t>aturan P</a:t>
          </a:r>
          <a:r>
            <a:rPr lang="en-US" sz="1400" b="1" smtClean="0">
              <a:latin typeface="Trebuchet MS" panose="020B0603020202020204" pitchFamily="34" charset="0"/>
            </a:rPr>
            <a:t>res</a:t>
          </a:r>
          <a:r>
            <a:rPr lang="id-ID" sz="1400" b="1" smtClean="0">
              <a:latin typeface="Trebuchet MS" panose="020B0603020202020204" pitchFamily="34" charset="0"/>
            </a:rPr>
            <a:t>iden</a:t>
          </a:r>
          <a:r>
            <a:rPr lang="en-US" sz="1400" b="1" smtClean="0">
              <a:latin typeface="Trebuchet MS" panose="020B0603020202020204" pitchFamily="34" charset="0"/>
            </a:rPr>
            <a:t> No</a:t>
          </a:r>
          <a:r>
            <a:rPr lang="id-ID" sz="1400" b="1" smtClean="0">
              <a:latin typeface="Trebuchet MS" panose="020B0603020202020204" pitchFamily="34" charset="0"/>
            </a:rPr>
            <a:t>mor</a:t>
          </a:r>
          <a:r>
            <a:rPr lang="en-US" sz="1400" b="1" smtClean="0">
              <a:latin typeface="Trebuchet MS" panose="020B0603020202020204" pitchFamily="34" charset="0"/>
            </a:rPr>
            <a:t> 8 </a:t>
          </a:r>
          <a:r>
            <a:rPr lang="id-ID" sz="1400" b="1" smtClean="0">
              <a:latin typeface="Trebuchet MS" panose="020B0603020202020204" pitchFamily="34" charset="0"/>
            </a:rPr>
            <a:t>T</a:t>
          </a:r>
          <a:r>
            <a:rPr lang="en-US" sz="1400" b="1" smtClean="0">
              <a:latin typeface="Trebuchet MS" panose="020B0603020202020204" pitchFamily="34" charset="0"/>
            </a:rPr>
            <a:t>ahun 2012 tentang K</a:t>
          </a:r>
          <a:r>
            <a:rPr lang="id-ID" sz="1400" b="1" smtClean="0">
              <a:latin typeface="Trebuchet MS" panose="020B0603020202020204" pitchFamily="34" charset="0"/>
            </a:rPr>
            <a:t>erangka </a:t>
          </a:r>
          <a:r>
            <a:rPr lang="en-US" sz="1400" b="1" smtClean="0">
              <a:latin typeface="Trebuchet MS" panose="020B0603020202020204" pitchFamily="34" charset="0"/>
            </a:rPr>
            <a:t>K</a:t>
          </a:r>
          <a:r>
            <a:rPr lang="id-ID" sz="1400" b="1" smtClean="0">
              <a:latin typeface="Trebuchet MS" panose="020B0603020202020204" pitchFamily="34" charset="0"/>
            </a:rPr>
            <a:t>ualifikasi </a:t>
          </a:r>
          <a:r>
            <a:rPr lang="en-US" sz="1400" b="1" smtClean="0">
              <a:latin typeface="Trebuchet MS" panose="020B0603020202020204" pitchFamily="34" charset="0"/>
            </a:rPr>
            <a:t>N</a:t>
          </a:r>
          <a:r>
            <a:rPr lang="id-ID" sz="1400" b="1" smtClean="0">
              <a:latin typeface="Trebuchet MS" panose="020B0603020202020204" pitchFamily="34" charset="0"/>
            </a:rPr>
            <a:t>asional </a:t>
          </a:r>
          <a:r>
            <a:rPr lang="en-US" sz="1400" b="1" smtClean="0">
              <a:latin typeface="Trebuchet MS" panose="020B0603020202020204" pitchFamily="34" charset="0"/>
            </a:rPr>
            <a:t>I</a:t>
          </a:r>
          <a:r>
            <a:rPr lang="id-ID" sz="1400" b="1" smtClean="0">
              <a:latin typeface="Trebuchet MS" panose="020B0603020202020204" pitchFamily="34" charset="0"/>
            </a:rPr>
            <a:t>ndonesia (KKN</a:t>
          </a:r>
          <a:r>
            <a:rPr lang="id-ID" sz="1200" b="1" smtClean="0">
              <a:latin typeface="Trebuchet MS" panose="020B0603020202020204" pitchFamily="34" charset="0"/>
            </a:rPr>
            <a:t>I)</a:t>
          </a:r>
          <a:endParaRPr lang="id-ID" sz="1200"/>
        </a:p>
      </dgm:t>
    </dgm:pt>
    <dgm:pt modelId="{754760DF-E670-4DC6-B1BD-315F774DBC4D}" type="parTrans" cxnId="{D1A373B8-D290-4857-8FCE-5D7FB80C54C9}">
      <dgm:prSet/>
      <dgm:spPr/>
      <dgm:t>
        <a:bodyPr/>
        <a:lstStyle/>
        <a:p>
          <a:endParaRPr lang="id-ID"/>
        </a:p>
      </dgm:t>
    </dgm:pt>
    <dgm:pt modelId="{7CA473F3-7BE1-4AD4-954C-6D15BECBFEA4}" type="sibTrans" cxnId="{D1A373B8-D290-4857-8FCE-5D7FB80C54C9}">
      <dgm:prSet/>
      <dgm:spPr/>
      <dgm:t>
        <a:bodyPr/>
        <a:lstStyle/>
        <a:p>
          <a:endParaRPr lang="id-ID"/>
        </a:p>
      </dgm:t>
    </dgm:pt>
    <dgm:pt modelId="{53823DAC-AF15-417F-AE80-B1F8E965140E}">
      <dgm:prSet phldrT="[Text]" custT="1"/>
      <dgm:spPr>
        <a:solidFill>
          <a:srgbClr val="002D8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id-ID" sz="1600" b="1" smtClean="0"/>
            <a:t>Permen</a:t>
          </a:r>
          <a:endParaRPr lang="id-ID" sz="1600" b="1"/>
        </a:p>
      </dgm:t>
    </dgm:pt>
    <dgm:pt modelId="{8C930E21-CD55-49F4-ACD3-2B889A07B43B}" type="parTrans" cxnId="{A60100A0-8A16-43FA-B43B-6EB97CF38C68}">
      <dgm:prSet/>
      <dgm:spPr/>
      <dgm:t>
        <a:bodyPr/>
        <a:lstStyle/>
        <a:p>
          <a:endParaRPr lang="id-ID"/>
        </a:p>
      </dgm:t>
    </dgm:pt>
    <dgm:pt modelId="{89CCBCCA-42DB-473B-851D-97EEDD132FC8}" type="sibTrans" cxnId="{A60100A0-8A16-43FA-B43B-6EB97CF38C68}">
      <dgm:prSet/>
      <dgm:spPr/>
      <dgm:t>
        <a:bodyPr/>
        <a:lstStyle/>
        <a:p>
          <a:endParaRPr lang="id-ID"/>
        </a:p>
      </dgm:t>
    </dgm:pt>
    <dgm:pt modelId="{D36F9051-A821-4C8B-A7DB-9CFF208ABE69}">
      <dgm:prSet phldrT="[Text]" custT="1"/>
      <dgm:spPr/>
      <dgm:t>
        <a:bodyPr/>
        <a:lstStyle/>
        <a:p>
          <a:r>
            <a:rPr lang="en-US" sz="1400" b="1" smtClean="0">
              <a:latin typeface="Trebuchet MS" panose="020B0603020202020204" pitchFamily="34" charset="0"/>
            </a:rPr>
            <a:t>Permendikbud No. 73 tahun 2013 tentang penyelenggaraan KKNI di PT</a:t>
          </a:r>
          <a:endParaRPr lang="id-ID" sz="1400"/>
        </a:p>
      </dgm:t>
    </dgm:pt>
    <dgm:pt modelId="{BF4238BF-3820-4229-AE1A-B9DB72E479DD}" type="parTrans" cxnId="{6AB9E1B7-7440-4E56-82EC-D0510A17A1D6}">
      <dgm:prSet/>
      <dgm:spPr/>
      <dgm:t>
        <a:bodyPr/>
        <a:lstStyle/>
        <a:p>
          <a:endParaRPr lang="id-ID"/>
        </a:p>
      </dgm:t>
    </dgm:pt>
    <dgm:pt modelId="{E69C4564-4B3F-4349-AD6D-560BAE14B755}" type="sibTrans" cxnId="{6AB9E1B7-7440-4E56-82EC-D0510A17A1D6}">
      <dgm:prSet/>
      <dgm:spPr/>
      <dgm:t>
        <a:bodyPr/>
        <a:lstStyle/>
        <a:p>
          <a:endParaRPr lang="id-ID"/>
        </a:p>
      </dgm:t>
    </dgm:pt>
    <dgm:pt modelId="{6995413B-37E8-426C-AAB6-4DE2AAB069EC}">
      <dgm:prSet phldrT="[Text]" custT="1"/>
      <dgm:spPr/>
      <dgm:t>
        <a:bodyPr/>
        <a:lstStyle/>
        <a:p>
          <a:r>
            <a:rPr lang="id-ID" sz="1400" smtClean="0"/>
            <a:t>Dll</a:t>
          </a:r>
          <a:endParaRPr lang="id-ID" sz="1400"/>
        </a:p>
      </dgm:t>
    </dgm:pt>
    <dgm:pt modelId="{7E1981E1-EF1F-4EC2-88C0-D2DB53EE01BA}" type="parTrans" cxnId="{72B8A525-A190-46C8-92A2-E342BE14F3FE}">
      <dgm:prSet/>
      <dgm:spPr/>
      <dgm:t>
        <a:bodyPr/>
        <a:lstStyle/>
        <a:p>
          <a:endParaRPr lang="id-ID"/>
        </a:p>
      </dgm:t>
    </dgm:pt>
    <dgm:pt modelId="{89923167-5880-4067-8851-8B1AA664A48D}" type="sibTrans" cxnId="{72B8A525-A190-46C8-92A2-E342BE14F3FE}">
      <dgm:prSet/>
      <dgm:spPr/>
      <dgm:t>
        <a:bodyPr/>
        <a:lstStyle/>
        <a:p>
          <a:endParaRPr lang="id-ID"/>
        </a:p>
      </dgm:t>
    </dgm:pt>
    <dgm:pt modelId="{70F68880-8ADC-47EB-857C-F52937DFC8D0}">
      <dgm:prSet phldrT="[Text]" custT="1"/>
      <dgm:spPr/>
      <dgm:t>
        <a:bodyPr/>
        <a:lstStyle/>
        <a:p>
          <a:pPr algn="just"/>
          <a:r>
            <a:rPr lang="id-ID" sz="1800" b="1" smtClean="0"/>
            <a:t>Undang-Undang Nomor 12 Tahun 2012 tentang Pendidikan Tinggi (UU DIKTI)</a:t>
          </a:r>
          <a:endParaRPr lang="id-ID" sz="1800" b="1"/>
        </a:p>
      </dgm:t>
    </dgm:pt>
    <dgm:pt modelId="{7D90E73D-0EA6-4D9A-B6D5-CDF371E9B708}" type="sibTrans" cxnId="{54151717-04C2-4043-A22D-68633496627A}">
      <dgm:prSet/>
      <dgm:spPr/>
      <dgm:t>
        <a:bodyPr/>
        <a:lstStyle/>
        <a:p>
          <a:endParaRPr lang="id-ID"/>
        </a:p>
      </dgm:t>
    </dgm:pt>
    <dgm:pt modelId="{72CB44F2-B229-4FFA-BC7B-1A6C47AE2925}" type="parTrans" cxnId="{54151717-04C2-4043-A22D-68633496627A}">
      <dgm:prSet/>
      <dgm:spPr/>
      <dgm:t>
        <a:bodyPr/>
        <a:lstStyle/>
        <a:p>
          <a:endParaRPr lang="id-ID"/>
        </a:p>
      </dgm:t>
    </dgm:pt>
    <dgm:pt modelId="{D722E72C-FF90-4C61-8717-F58641E93F07}">
      <dgm:prSet custT="1"/>
      <dgm:spPr/>
      <dgm:t>
        <a:bodyPr/>
        <a:lstStyle/>
        <a:p>
          <a:r>
            <a:rPr lang="en-US" sz="1400" b="1" smtClean="0">
              <a:latin typeface="Trebuchet MS" panose="020B0603020202020204" pitchFamily="34" charset="0"/>
            </a:rPr>
            <a:t>Permendikbud No. 84 tahun 2013 tentang pengangkatan dosen tetap</a:t>
          </a:r>
          <a:endParaRPr lang="en-US" sz="1400" b="1">
            <a:latin typeface="Trebuchet MS" panose="020B0603020202020204" pitchFamily="34" charset="0"/>
          </a:endParaRPr>
        </a:p>
      </dgm:t>
    </dgm:pt>
    <dgm:pt modelId="{238C8317-33DA-45E7-9890-100F0ABDBCBD}" type="parTrans" cxnId="{8F942A20-A6FE-4854-A10C-416047212C60}">
      <dgm:prSet/>
      <dgm:spPr/>
      <dgm:t>
        <a:bodyPr/>
        <a:lstStyle/>
        <a:p>
          <a:endParaRPr lang="id-ID"/>
        </a:p>
      </dgm:t>
    </dgm:pt>
    <dgm:pt modelId="{D66CDE9D-DA98-42E8-B1E2-ADFA2FDDB6BC}" type="sibTrans" cxnId="{8F942A20-A6FE-4854-A10C-416047212C60}">
      <dgm:prSet/>
      <dgm:spPr/>
      <dgm:t>
        <a:bodyPr/>
        <a:lstStyle/>
        <a:p>
          <a:endParaRPr lang="id-ID"/>
        </a:p>
      </dgm:t>
    </dgm:pt>
    <dgm:pt modelId="{A482FC9A-B72E-4EA6-A213-4B72E6868C40}">
      <dgm:prSet custT="1"/>
      <dgm:spPr/>
      <dgm:t>
        <a:bodyPr/>
        <a:lstStyle/>
        <a:p>
          <a:r>
            <a:rPr lang="id-ID" sz="1400" b="1" smtClean="0">
              <a:solidFill>
                <a:srgbClr val="C00000"/>
              </a:solidFill>
              <a:latin typeface="Trebuchet MS" panose="020B0603020202020204" pitchFamily="34" charset="0"/>
            </a:rPr>
            <a:t>Permenristekdikti No 44 Tahun 2015 tentang SN-DIKTI</a:t>
          </a:r>
          <a:endParaRPr lang="en-US" sz="1400" b="1">
            <a:solidFill>
              <a:srgbClr val="C00000"/>
            </a:solidFill>
            <a:latin typeface="Trebuchet MS" panose="020B0603020202020204" pitchFamily="34" charset="0"/>
          </a:endParaRPr>
        </a:p>
      </dgm:t>
    </dgm:pt>
    <dgm:pt modelId="{D2134C4F-4C8E-4268-A288-C12223F5C9E4}" type="parTrans" cxnId="{0C5CCA68-C55F-48E2-B00A-EFF3CEB5569B}">
      <dgm:prSet/>
      <dgm:spPr/>
      <dgm:t>
        <a:bodyPr/>
        <a:lstStyle/>
        <a:p>
          <a:endParaRPr lang="id-ID"/>
        </a:p>
      </dgm:t>
    </dgm:pt>
    <dgm:pt modelId="{C7FB75C7-BD67-41D4-A8EF-C7FE435F57DB}" type="sibTrans" cxnId="{0C5CCA68-C55F-48E2-B00A-EFF3CEB5569B}">
      <dgm:prSet/>
      <dgm:spPr/>
      <dgm:t>
        <a:bodyPr/>
        <a:lstStyle/>
        <a:p>
          <a:endParaRPr lang="id-ID"/>
        </a:p>
      </dgm:t>
    </dgm:pt>
    <dgm:pt modelId="{8215655F-8B2E-4C76-BD0A-910D411D83DA}">
      <dgm:prSet custT="1"/>
      <dgm:spPr/>
      <dgm:t>
        <a:bodyPr/>
        <a:lstStyle/>
        <a:p>
          <a:r>
            <a:rPr lang="id-ID" sz="1400" b="1" smtClean="0">
              <a:solidFill>
                <a:srgbClr val="C00000"/>
              </a:solidFill>
              <a:latin typeface="Trebuchet MS" panose="020B0603020202020204" pitchFamily="34" charset="0"/>
            </a:rPr>
            <a:t>Permenristekdikti No 50 Tahun 2015 tentang </a:t>
          </a:r>
          <a:r>
            <a:rPr lang="en-US" sz="1400" b="1" smtClean="0">
              <a:solidFill>
                <a:srgbClr val="C00000"/>
              </a:solidFill>
              <a:latin typeface="Trebuchet MS" panose="020B0603020202020204" pitchFamily="34" charset="0"/>
            </a:rPr>
            <a:t>pendirian, perubahan, dst</a:t>
          </a:r>
          <a:endParaRPr lang="en-US" sz="1400" b="1">
            <a:solidFill>
              <a:srgbClr val="C00000"/>
            </a:solidFill>
            <a:latin typeface="Trebuchet MS" panose="020B0603020202020204" pitchFamily="34" charset="0"/>
          </a:endParaRPr>
        </a:p>
      </dgm:t>
    </dgm:pt>
    <dgm:pt modelId="{150F76BC-4C8A-437D-A7E6-0D3B3EE90D8C}" type="parTrans" cxnId="{F0176BF3-62E6-4E73-85EC-9F74AC27FCCC}">
      <dgm:prSet/>
      <dgm:spPr/>
      <dgm:t>
        <a:bodyPr/>
        <a:lstStyle/>
        <a:p>
          <a:endParaRPr lang="id-ID"/>
        </a:p>
      </dgm:t>
    </dgm:pt>
    <dgm:pt modelId="{15490BFF-00E6-4519-A5BF-CFA13C7873EF}" type="sibTrans" cxnId="{F0176BF3-62E6-4E73-85EC-9F74AC27FCCC}">
      <dgm:prSet/>
      <dgm:spPr/>
      <dgm:t>
        <a:bodyPr/>
        <a:lstStyle/>
        <a:p>
          <a:endParaRPr lang="id-ID"/>
        </a:p>
      </dgm:t>
    </dgm:pt>
    <dgm:pt modelId="{7F7DDFD5-09BC-4BDF-91AE-72EAECBD29D4}" type="pres">
      <dgm:prSet presAssocID="{F8E476BF-B66A-44C8-A33C-69F5CD98A36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E81000-235C-4BD2-B2CC-807B33EFB076}" type="pres">
      <dgm:prSet presAssocID="{576026C9-24EA-4FE1-AA08-C8A934B84CF9}" presName="composite" presStyleCnt="0"/>
      <dgm:spPr/>
    </dgm:pt>
    <dgm:pt modelId="{85FBBA3C-3CC5-4B7D-979F-5B0519D3F8C0}" type="pres">
      <dgm:prSet presAssocID="{576026C9-24EA-4FE1-AA08-C8A934B84CF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F117B-34B3-46FA-B927-6EEE4F3FB129}" type="pres">
      <dgm:prSet presAssocID="{576026C9-24EA-4FE1-AA08-C8A934B84CF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05A4DBD-C317-4CA2-AB6C-F8DE22307E06}" type="pres">
      <dgm:prSet presAssocID="{C43B7421-5FDB-4246-869A-B8AFA6D963AD}" presName="sp" presStyleCnt="0"/>
      <dgm:spPr/>
    </dgm:pt>
    <dgm:pt modelId="{2905E69B-7337-4310-A1C0-5CF15D456C63}" type="pres">
      <dgm:prSet presAssocID="{CFF00287-3C24-49C4-90E4-AFD63BBBA171}" presName="composite" presStyleCnt="0"/>
      <dgm:spPr/>
    </dgm:pt>
    <dgm:pt modelId="{5CA4FBD9-EDE3-430F-B699-EAC4A6E1FEF5}" type="pres">
      <dgm:prSet presAssocID="{CFF00287-3C24-49C4-90E4-AFD63BBBA17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2F3A9-5814-48DB-9B00-38F1C06063D3}" type="pres">
      <dgm:prSet presAssocID="{CFF00287-3C24-49C4-90E4-AFD63BBBA171}" presName="descendantText" presStyleLbl="alignAcc1" presStyleIdx="1" presStyleCnt="3" custLinFactNeighborX="-292" custLinFactNeighborY="218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4F5745C-7828-40E6-A882-36CAA97B6A32}" type="pres">
      <dgm:prSet presAssocID="{C0E82389-192A-4C30-A464-49D3153BCDD3}" presName="sp" presStyleCnt="0"/>
      <dgm:spPr/>
    </dgm:pt>
    <dgm:pt modelId="{3D0D5477-A089-43A4-A1C8-1D1320AD225B}" type="pres">
      <dgm:prSet presAssocID="{53823DAC-AF15-417F-AE80-B1F8E965140E}" presName="composite" presStyleCnt="0"/>
      <dgm:spPr/>
    </dgm:pt>
    <dgm:pt modelId="{53832B57-86A9-41F6-A037-649E9822063C}" type="pres">
      <dgm:prSet presAssocID="{53823DAC-AF15-417F-AE80-B1F8E965140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906073-2846-4CA0-9F3F-B94F519E9A50}" type="pres">
      <dgm:prSet presAssocID="{53823DAC-AF15-417F-AE80-B1F8E965140E}" presName="descendantText" presStyleLbl="alignAcc1" presStyleIdx="2" presStyleCnt="3" custScaleY="14401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2B8A525-A190-46C8-92A2-E342BE14F3FE}" srcId="{53823DAC-AF15-417F-AE80-B1F8E965140E}" destId="{6995413B-37E8-426C-AAB6-4DE2AAB069EC}" srcOrd="4" destOrd="0" parTransId="{7E1981E1-EF1F-4EC2-88C0-D2DB53EE01BA}" sibTransId="{89923167-5880-4067-8851-8B1AA664A48D}"/>
    <dgm:cxn modelId="{F0176BF3-62E6-4E73-85EC-9F74AC27FCCC}" srcId="{53823DAC-AF15-417F-AE80-B1F8E965140E}" destId="{8215655F-8B2E-4C76-BD0A-910D411D83DA}" srcOrd="3" destOrd="0" parTransId="{150F76BC-4C8A-437D-A7E6-0D3B3EE90D8C}" sibTransId="{15490BFF-00E6-4519-A5BF-CFA13C7873EF}"/>
    <dgm:cxn modelId="{9DE2A630-9A27-4888-AE70-A576AB5707CE}" type="presOf" srcId="{6995413B-37E8-426C-AAB6-4DE2AAB069EC}" destId="{92906073-2846-4CA0-9F3F-B94F519E9A50}" srcOrd="0" destOrd="4" presId="urn:microsoft.com/office/officeart/2005/8/layout/chevron2"/>
    <dgm:cxn modelId="{D1A373B8-D290-4857-8FCE-5D7FB80C54C9}" srcId="{CFF00287-3C24-49C4-90E4-AFD63BBBA171}" destId="{AE439B73-A22C-4554-9CB5-9CF7F07BF63E}" srcOrd="1" destOrd="0" parTransId="{754760DF-E670-4DC6-B1BD-315F774DBC4D}" sibTransId="{7CA473F3-7BE1-4AD4-954C-6D15BECBFEA4}"/>
    <dgm:cxn modelId="{A4AE19CB-95B9-4197-BD83-AEB571D9ED4F}" type="presOf" srcId="{CFF00287-3C24-49C4-90E4-AFD63BBBA171}" destId="{5CA4FBD9-EDE3-430F-B699-EAC4A6E1FEF5}" srcOrd="0" destOrd="0" presId="urn:microsoft.com/office/officeart/2005/8/layout/chevron2"/>
    <dgm:cxn modelId="{6AB9E1B7-7440-4E56-82EC-D0510A17A1D6}" srcId="{53823DAC-AF15-417F-AE80-B1F8E965140E}" destId="{D36F9051-A821-4C8B-A7DB-9CFF208ABE69}" srcOrd="0" destOrd="0" parTransId="{BF4238BF-3820-4229-AE1A-B9DB72E479DD}" sibTransId="{E69C4564-4B3F-4349-AD6D-560BAE14B755}"/>
    <dgm:cxn modelId="{0C5CCA68-C55F-48E2-B00A-EFF3CEB5569B}" srcId="{53823DAC-AF15-417F-AE80-B1F8E965140E}" destId="{A482FC9A-B72E-4EA6-A213-4B72E6868C40}" srcOrd="2" destOrd="0" parTransId="{D2134C4F-4C8E-4268-A288-C12223F5C9E4}" sibTransId="{C7FB75C7-BD67-41D4-A8EF-C7FE435F57DB}"/>
    <dgm:cxn modelId="{0829C5DF-C2E8-44A2-BBF5-E6A587CF4934}" type="presOf" srcId="{53823DAC-AF15-417F-AE80-B1F8E965140E}" destId="{53832B57-86A9-41F6-A037-649E9822063C}" srcOrd="0" destOrd="0" presId="urn:microsoft.com/office/officeart/2005/8/layout/chevron2"/>
    <dgm:cxn modelId="{A82B1D80-7587-4ED5-A6E2-0DAE373308C8}" type="presOf" srcId="{576026C9-24EA-4FE1-AA08-C8A934B84CF9}" destId="{85FBBA3C-3CC5-4B7D-979F-5B0519D3F8C0}" srcOrd="0" destOrd="0" presId="urn:microsoft.com/office/officeart/2005/8/layout/chevron2"/>
    <dgm:cxn modelId="{FAE9E450-2871-40D2-8250-34824EC71347}" type="presOf" srcId="{AE439B73-A22C-4554-9CB5-9CF7F07BF63E}" destId="{74E2F3A9-5814-48DB-9B00-38F1C06063D3}" srcOrd="0" destOrd="1" presId="urn:microsoft.com/office/officeart/2005/8/layout/chevron2"/>
    <dgm:cxn modelId="{80922C4B-7901-4459-8C58-29FAF2666FF6}" type="presOf" srcId="{D722E72C-FF90-4C61-8717-F58641E93F07}" destId="{92906073-2846-4CA0-9F3F-B94F519E9A50}" srcOrd="0" destOrd="1" presId="urn:microsoft.com/office/officeart/2005/8/layout/chevron2"/>
    <dgm:cxn modelId="{AC8B89D6-CCF6-4D9D-A916-CBE7BBD65B0A}" type="presOf" srcId="{F8E476BF-B66A-44C8-A33C-69F5CD98A367}" destId="{7F7DDFD5-09BC-4BDF-91AE-72EAECBD29D4}" srcOrd="0" destOrd="0" presId="urn:microsoft.com/office/officeart/2005/8/layout/chevron2"/>
    <dgm:cxn modelId="{91B2C256-9FCA-4863-8EFB-8F910DEF43F7}" type="presOf" srcId="{D36F9051-A821-4C8B-A7DB-9CFF208ABE69}" destId="{92906073-2846-4CA0-9F3F-B94F519E9A50}" srcOrd="0" destOrd="0" presId="urn:microsoft.com/office/officeart/2005/8/layout/chevron2"/>
    <dgm:cxn modelId="{02686F3E-91DE-4D55-B35E-A3D48C2ED28C}" srcId="{F8E476BF-B66A-44C8-A33C-69F5CD98A367}" destId="{576026C9-24EA-4FE1-AA08-C8A934B84CF9}" srcOrd="0" destOrd="0" parTransId="{6F495B0E-CCF0-4CA5-B357-2D40EB199FEE}" sibTransId="{C43B7421-5FDB-4246-869A-B8AFA6D963AD}"/>
    <dgm:cxn modelId="{8C53BE24-DB60-4DD6-8A8C-9498883EE3BF}" type="presOf" srcId="{70F68880-8ADC-47EB-857C-F52937DFC8D0}" destId="{14DF117B-34B3-46FA-B927-6EEE4F3FB129}" srcOrd="0" destOrd="0" presId="urn:microsoft.com/office/officeart/2005/8/layout/chevron2"/>
    <dgm:cxn modelId="{D0904203-AB56-4DC7-9E9A-DFCD4DD66774}" srcId="{F8E476BF-B66A-44C8-A33C-69F5CD98A367}" destId="{CFF00287-3C24-49C4-90E4-AFD63BBBA171}" srcOrd="1" destOrd="0" parTransId="{2F9AF1FB-89B6-4D55-A297-DD4F76A1F0DF}" sibTransId="{C0E82389-192A-4C30-A464-49D3153BCDD3}"/>
    <dgm:cxn modelId="{D6F53BC4-7826-4710-9536-7118E68ECFC4}" type="presOf" srcId="{A482FC9A-B72E-4EA6-A213-4B72E6868C40}" destId="{92906073-2846-4CA0-9F3F-B94F519E9A50}" srcOrd="0" destOrd="2" presId="urn:microsoft.com/office/officeart/2005/8/layout/chevron2"/>
    <dgm:cxn modelId="{54151717-04C2-4043-A22D-68633496627A}" srcId="{576026C9-24EA-4FE1-AA08-C8A934B84CF9}" destId="{70F68880-8ADC-47EB-857C-F52937DFC8D0}" srcOrd="0" destOrd="0" parTransId="{72CB44F2-B229-4FFA-BC7B-1A6C47AE2925}" sibTransId="{7D90E73D-0EA6-4D9A-B6D5-CDF371E9B708}"/>
    <dgm:cxn modelId="{56A22B4B-029F-437C-BCA3-0AEB0493C2DB}" srcId="{CFF00287-3C24-49C4-90E4-AFD63BBBA171}" destId="{0E731D0B-2966-48D0-83A6-1C938011D60D}" srcOrd="0" destOrd="0" parTransId="{9F94312C-2B39-4CDA-8024-125017E07AF4}" sibTransId="{C82FD82C-BEB2-4478-AF93-9558A1858030}"/>
    <dgm:cxn modelId="{A60100A0-8A16-43FA-B43B-6EB97CF38C68}" srcId="{F8E476BF-B66A-44C8-A33C-69F5CD98A367}" destId="{53823DAC-AF15-417F-AE80-B1F8E965140E}" srcOrd="2" destOrd="0" parTransId="{8C930E21-CD55-49F4-ACD3-2B889A07B43B}" sibTransId="{89CCBCCA-42DB-473B-851D-97EEDD132FC8}"/>
    <dgm:cxn modelId="{BD849144-B8A7-4D6E-84E6-32DF79397F94}" type="presOf" srcId="{0E731D0B-2966-48D0-83A6-1C938011D60D}" destId="{74E2F3A9-5814-48DB-9B00-38F1C06063D3}" srcOrd="0" destOrd="0" presId="urn:microsoft.com/office/officeart/2005/8/layout/chevron2"/>
    <dgm:cxn modelId="{8F942A20-A6FE-4854-A10C-416047212C60}" srcId="{53823DAC-AF15-417F-AE80-B1F8E965140E}" destId="{D722E72C-FF90-4C61-8717-F58641E93F07}" srcOrd="1" destOrd="0" parTransId="{238C8317-33DA-45E7-9890-100F0ABDBCBD}" sibTransId="{D66CDE9D-DA98-42E8-B1E2-ADFA2FDDB6BC}"/>
    <dgm:cxn modelId="{03DCD988-ACB1-4A4A-A20E-F7AF7C44E69B}" type="presOf" srcId="{8215655F-8B2E-4C76-BD0A-910D411D83DA}" destId="{92906073-2846-4CA0-9F3F-B94F519E9A50}" srcOrd="0" destOrd="3" presId="urn:microsoft.com/office/officeart/2005/8/layout/chevron2"/>
    <dgm:cxn modelId="{C5CFFADA-954A-4E1C-8B51-85E22D6994BE}" type="presParOf" srcId="{7F7DDFD5-09BC-4BDF-91AE-72EAECBD29D4}" destId="{ECE81000-235C-4BD2-B2CC-807B33EFB076}" srcOrd="0" destOrd="0" presId="urn:microsoft.com/office/officeart/2005/8/layout/chevron2"/>
    <dgm:cxn modelId="{2CF7B0C8-AA4B-4C2A-8840-F5511268AF2B}" type="presParOf" srcId="{ECE81000-235C-4BD2-B2CC-807B33EFB076}" destId="{85FBBA3C-3CC5-4B7D-979F-5B0519D3F8C0}" srcOrd="0" destOrd="0" presId="urn:microsoft.com/office/officeart/2005/8/layout/chevron2"/>
    <dgm:cxn modelId="{39CED0A5-8124-4B00-A329-0CD378FC9936}" type="presParOf" srcId="{ECE81000-235C-4BD2-B2CC-807B33EFB076}" destId="{14DF117B-34B3-46FA-B927-6EEE4F3FB129}" srcOrd="1" destOrd="0" presId="urn:microsoft.com/office/officeart/2005/8/layout/chevron2"/>
    <dgm:cxn modelId="{E3004F75-05A9-481D-945F-390EE6709CC8}" type="presParOf" srcId="{7F7DDFD5-09BC-4BDF-91AE-72EAECBD29D4}" destId="{405A4DBD-C317-4CA2-AB6C-F8DE22307E06}" srcOrd="1" destOrd="0" presId="urn:microsoft.com/office/officeart/2005/8/layout/chevron2"/>
    <dgm:cxn modelId="{5ED70D24-4235-4569-A38B-8F7658A0639F}" type="presParOf" srcId="{7F7DDFD5-09BC-4BDF-91AE-72EAECBD29D4}" destId="{2905E69B-7337-4310-A1C0-5CF15D456C63}" srcOrd="2" destOrd="0" presId="urn:microsoft.com/office/officeart/2005/8/layout/chevron2"/>
    <dgm:cxn modelId="{81DBD564-0F07-4287-8175-C885EA9F7D93}" type="presParOf" srcId="{2905E69B-7337-4310-A1C0-5CF15D456C63}" destId="{5CA4FBD9-EDE3-430F-B699-EAC4A6E1FEF5}" srcOrd="0" destOrd="0" presId="urn:microsoft.com/office/officeart/2005/8/layout/chevron2"/>
    <dgm:cxn modelId="{95003CD2-7962-4AAB-9CAE-BD501C315BC1}" type="presParOf" srcId="{2905E69B-7337-4310-A1C0-5CF15D456C63}" destId="{74E2F3A9-5814-48DB-9B00-38F1C06063D3}" srcOrd="1" destOrd="0" presId="urn:microsoft.com/office/officeart/2005/8/layout/chevron2"/>
    <dgm:cxn modelId="{0E02FC7E-67F0-4A42-9AE1-31830B1440B4}" type="presParOf" srcId="{7F7DDFD5-09BC-4BDF-91AE-72EAECBD29D4}" destId="{34F5745C-7828-40E6-A882-36CAA97B6A32}" srcOrd="3" destOrd="0" presId="urn:microsoft.com/office/officeart/2005/8/layout/chevron2"/>
    <dgm:cxn modelId="{62CA323C-AC2B-4091-A7E7-76EB09AF927F}" type="presParOf" srcId="{7F7DDFD5-09BC-4BDF-91AE-72EAECBD29D4}" destId="{3D0D5477-A089-43A4-A1C8-1D1320AD225B}" srcOrd="4" destOrd="0" presId="urn:microsoft.com/office/officeart/2005/8/layout/chevron2"/>
    <dgm:cxn modelId="{9D7FE6F5-8C1A-4D18-9B01-672A19265753}" type="presParOf" srcId="{3D0D5477-A089-43A4-A1C8-1D1320AD225B}" destId="{53832B57-86A9-41F6-A037-649E9822063C}" srcOrd="0" destOrd="0" presId="urn:microsoft.com/office/officeart/2005/8/layout/chevron2"/>
    <dgm:cxn modelId="{272094D9-729E-4D8B-B3AA-F5CB594462E2}" type="presParOf" srcId="{3D0D5477-A089-43A4-A1C8-1D1320AD225B}" destId="{92906073-2846-4CA0-9F3F-B94F519E9A5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524FDA-E9B9-FC40-95ED-EA3698D805DB}" type="doc">
      <dgm:prSet loTypeId="urn:microsoft.com/office/officeart/2005/8/layout/radial4" loCatId="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E0D6694-D4BA-5B4C-B8F6-CE210DE5D8BE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KELENGKAPAN DOKUMEN</a:t>
          </a:r>
          <a:endParaRPr lang="en-US" sz="1800" b="1" dirty="0">
            <a:solidFill>
              <a:schemeClr val="bg1"/>
            </a:solidFill>
          </a:endParaRPr>
        </a:p>
      </dgm:t>
    </dgm:pt>
    <dgm:pt modelId="{FA298195-6693-5E49-8C1F-253DBBADE430}" type="parTrans" cxnId="{654CD22B-29A8-F74C-875D-7BB83474715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BDD346D-79C2-5D45-A1D3-00456EFC834B}" type="sibTrans" cxnId="{654CD22B-29A8-F74C-875D-7BB83474715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3873514-5F78-BB46-80D8-91DC96DEB49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BUTIR PENILAIAN</a:t>
          </a:r>
          <a:endParaRPr lang="en-US" b="1" dirty="0">
            <a:solidFill>
              <a:schemeClr val="tx1"/>
            </a:solidFill>
          </a:endParaRPr>
        </a:p>
      </dgm:t>
    </dgm:pt>
    <dgm:pt modelId="{8461BE9A-DCCB-3F4D-8F6D-E230AE090C9E}" type="parTrans" cxnId="{CC193E28-77E8-8040-B296-69346062C2E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C6F0204-0355-8D49-B5DA-788863E17F16}" type="sibTrans" cxnId="{CC193E28-77E8-8040-B296-69346062C2E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3C51C76-5E47-F04F-B85F-855435D19C15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KOLOM KOMENTAR</a:t>
          </a:r>
          <a:endParaRPr lang="en-US" b="1" dirty="0">
            <a:solidFill>
              <a:schemeClr val="tx1"/>
            </a:solidFill>
          </a:endParaRPr>
        </a:p>
      </dgm:t>
    </dgm:pt>
    <dgm:pt modelId="{3D3EBCD1-168D-F64F-8740-B19D883189B1}" type="parTrans" cxnId="{8B0CA210-5D2F-1E42-964C-DEDCB533CF4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022756-FD48-4447-80BF-AD00B7C1EA73}" type="sibTrans" cxnId="{8B0CA210-5D2F-1E42-964C-DEDCB533CF4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64A53FC-ED2F-BF4C-B06E-F8192E450EC5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MATRIKS PENILAIAN</a:t>
          </a:r>
          <a:endParaRPr lang="en-US" b="1" dirty="0">
            <a:solidFill>
              <a:schemeClr val="tx1"/>
            </a:solidFill>
          </a:endParaRPr>
        </a:p>
      </dgm:t>
    </dgm:pt>
    <dgm:pt modelId="{27853154-D19A-2248-8128-9EE7C7DDA460}" type="parTrans" cxnId="{4BF2DE5B-43B6-674E-ABA5-30E49902DE1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C8DB0A6-8D97-F646-A0B2-E2EC92DD5656}" type="sibTrans" cxnId="{4BF2DE5B-43B6-674E-ABA5-30E49902DE1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CCBCE20-C0C6-454D-B62A-ED5474E16378}" type="pres">
      <dgm:prSet presAssocID="{14524FDA-E9B9-FC40-95ED-EA3698D805D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2F67EE-D671-AA43-AE3D-653D101CC896}" type="pres">
      <dgm:prSet presAssocID="{AE0D6694-D4BA-5B4C-B8F6-CE210DE5D8BE}" presName="centerShape" presStyleLbl="node0" presStyleIdx="0" presStyleCnt="1" custScaleX="130273" custScaleY="127136"/>
      <dgm:spPr/>
      <dgm:t>
        <a:bodyPr/>
        <a:lstStyle/>
        <a:p>
          <a:endParaRPr lang="en-US"/>
        </a:p>
      </dgm:t>
    </dgm:pt>
    <dgm:pt modelId="{096C5B31-B79C-AC49-93C2-9058E2E3149A}" type="pres">
      <dgm:prSet presAssocID="{8461BE9A-DCCB-3F4D-8F6D-E230AE090C9E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3E83BBB9-3D61-984E-9A82-0F645179F0DB}" type="pres">
      <dgm:prSet presAssocID="{43873514-5F78-BB46-80D8-91DC96DEB49A}" presName="node" presStyleLbl="node1" presStyleIdx="0" presStyleCnt="3" custRadScaleRad="177102" custRadScaleInc="-268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D36D6-72D2-5748-9FC0-D0DFD4952D77}" type="pres">
      <dgm:prSet presAssocID="{3D3EBCD1-168D-F64F-8740-B19D883189B1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7CE69CD4-4BF4-5D42-A916-45F7A16AEF5D}" type="pres">
      <dgm:prSet presAssocID="{A3C51C76-5E47-F04F-B85F-855435D19C1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3FF25D-4540-E347-AA40-D687C11AA16F}" type="pres">
      <dgm:prSet presAssocID="{27853154-D19A-2248-8128-9EE7C7DDA460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83A166C1-7335-2947-BC4A-3BA88D6C0755}" type="pres">
      <dgm:prSet presAssocID="{D64A53FC-ED2F-BF4C-B06E-F8192E450EC5}" presName="node" presStyleLbl="node1" presStyleIdx="2" presStyleCnt="3" custRadScaleRad="129415" custRadScaleInc="14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3B1C6D-7071-BF44-A31F-FF967B7EA558}" type="presOf" srcId="{A3C51C76-5E47-F04F-B85F-855435D19C15}" destId="{7CE69CD4-4BF4-5D42-A916-45F7A16AEF5D}" srcOrd="0" destOrd="0" presId="urn:microsoft.com/office/officeart/2005/8/layout/radial4"/>
    <dgm:cxn modelId="{4BF2DE5B-43B6-674E-ABA5-30E49902DE11}" srcId="{AE0D6694-D4BA-5B4C-B8F6-CE210DE5D8BE}" destId="{D64A53FC-ED2F-BF4C-B06E-F8192E450EC5}" srcOrd="2" destOrd="0" parTransId="{27853154-D19A-2248-8128-9EE7C7DDA460}" sibTransId="{3C8DB0A6-8D97-F646-A0B2-E2EC92DD5656}"/>
    <dgm:cxn modelId="{DFFBB301-DE31-F84E-903F-44FD2B706BB0}" type="presOf" srcId="{8461BE9A-DCCB-3F4D-8F6D-E230AE090C9E}" destId="{096C5B31-B79C-AC49-93C2-9058E2E3149A}" srcOrd="0" destOrd="0" presId="urn:microsoft.com/office/officeart/2005/8/layout/radial4"/>
    <dgm:cxn modelId="{654CD22B-29A8-F74C-875D-7BB834747150}" srcId="{14524FDA-E9B9-FC40-95ED-EA3698D805DB}" destId="{AE0D6694-D4BA-5B4C-B8F6-CE210DE5D8BE}" srcOrd="0" destOrd="0" parTransId="{FA298195-6693-5E49-8C1F-253DBBADE430}" sibTransId="{BBDD346D-79C2-5D45-A1D3-00456EFC834B}"/>
    <dgm:cxn modelId="{B6953ABE-9E39-744F-87C0-42A7AC85DADE}" type="presOf" srcId="{43873514-5F78-BB46-80D8-91DC96DEB49A}" destId="{3E83BBB9-3D61-984E-9A82-0F645179F0DB}" srcOrd="0" destOrd="0" presId="urn:microsoft.com/office/officeart/2005/8/layout/radial4"/>
    <dgm:cxn modelId="{08AC8ADB-47B8-FB48-A715-39860C40013A}" type="presOf" srcId="{14524FDA-E9B9-FC40-95ED-EA3698D805DB}" destId="{5CCBCE20-C0C6-454D-B62A-ED5474E16378}" srcOrd="0" destOrd="0" presId="urn:microsoft.com/office/officeart/2005/8/layout/radial4"/>
    <dgm:cxn modelId="{0A9BE40E-CFE6-A14D-A0A4-D74D1EF06419}" type="presOf" srcId="{27853154-D19A-2248-8128-9EE7C7DDA460}" destId="{223FF25D-4540-E347-AA40-D687C11AA16F}" srcOrd="0" destOrd="0" presId="urn:microsoft.com/office/officeart/2005/8/layout/radial4"/>
    <dgm:cxn modelId="{E20FE084-0E62-D140-A38D-14C22CC6E0E3}" type="presOf" srcId="{D64A53FC-ED2F-BF4C-B06E-F8192E450EC5}" destId="{83A166C1-7335-2947-BC4A-3BA88D6C0755}" srcOrd="0" destOrd="0" presId="urn:microsoft.com/office/officeart/2005/8/layout/radial4"/>
    <dgm:cxn modelId="{8B0CA210-5D2F-1E42-964C-DEDCB533CF4D}" srcId="{AE0D6694-D4BA-5B4C-B8F6-CE210DE5D8BE}" destId="{A3C51C76-5E47-F04F-B85F-855435D19C15}" srcOrd="1" destOrd="0" parTransId="{3D3EBCD1-168D-F64F-8740-B19D883189B1}" sibTransId="{C0022756-FD48-4447-80BF-AD00B7C1EA73}"/>
    <dgm:cxn modelId="{190EEDF3-6242-CA48-941F-72BE2927417A}" type="presOf" srcId="{3D3EBCD1-168D-F64F-8740-B19D883189B1}" destId="{99ED36D6-72D2-5748-9FC0-D0DFD4952D77}" srcOrd="0" destOrd="0" presId="urn:microsoft.com/office/officeart/2005/8/layout/radial4"/>
    <dgm:cxn modelId="{CC193E28-77E8-8040-B296-69346062C2EC}" srcId="{AE0D6694-D4BA-5B4C-B8F6-CE210DE5D8BE}" destId="{43873514-5F78-BB46-80D8-91DC96DEB49A}" srcOrd="0" destOrd="0" parTransId="{8461BE9A-DCCB-3F4D-8F6D-E230AE090C9E}" sibTransId="{1C6F0204-0355-8D49-B5DA-788863E17F16}"/>
    <dgm:cxn modelId="{9A8CFFE9-25FD-C64A-B1F3-CD035C646FEF}" type="presOf" srcId="{AE0D6694-D4BA-5B4C-B8F6-CE210DE5D8BE}" destId="{F22F67EE-D671-AA43-AE3D-653D101CC896}" srcOrd="0" destOrd="0" presId="urn:microsoft.com/office/officeart/2005/8/layout/radial4"/>
    <dgm:cxn modelId="{8B7F3600-3118-A74B-8131-F71819781E94}" type="presParOf" srcId="{5CCBCE20-C0C6-454D-B62A-ED5474E16378}" destId="{F22F67EE-D671-AA43-AE3D-653D101CC896}" srcOrd="0" destOrd="0" presId="urn:microsoft.com/office/officeart/2005/8/layout/radial4"/>
    <dgm:cxn modelId="{D9EAC752-AF4E-5B46-B539-D678FBA7050C}" type="presParOf" srcId="{5CCBCE20-C0C6-454D-B62A-ED5474E16378}" destId="{096C5B31-B79C-AC49-93C2-9058E2E3149A}" srcOrd="1" destOrd="0" presId="urn:microsoft.com/office/officeart/2005/8/layout/radial4"/>
    <dgm:cxn modelId="{34A81F98-B97B-7841-AA65-BA18F772C199}" type="presParOf" srcId="{5CCBCE20-C0C6-454D-B62A-ED5474E16378}" destId="{3E83BBB9-3D61-984E-9A82-0F645179F0DB}" srcOrd="2" destOrd="0" presId="urn:microsoft.com/office/officeart/2005/8/layout/radial4"/>
    <dgm:cxn modelId="{5E839675-CF81-8345-8F4F-6BC3BA06A5E1}" type="presParOf" srcId="{5CCBCE20-C0C6-454D-B62A-ED5474E16378}" destId="{99ED36D6-72D2-5748-9FC0-D0DFD4952D77}" srcOrd="3" destOrd="0" presId="urn:microsoft.com/office/officeart/2005/8/layout/radial4"/>
    <dgm:cxn modelId="{6F604AAA-1186-C940-9B36-9E540FFF1404}" type="presParOf" srcId="{5CCBCE20-C0C6-454D-B62A-ED5474E16378}" destId="{7CE69CD4-4BF4-5D42-A916-45F7A16AEF5D}" srcOrd="4" destOrd="0" presId="urn:microsoft.com/office/officeart/2005/8/layout/radial4"/>
    <dgm:cxn modelId="{BDD399F5-9452-314F-9601-B9DA9B9AE875}" type="presParOf" srcId="{5CCBCE20-C0C6-454D-B62A-ED5474E16378}" destId="{223FF25D-4540-E347-AA40-D687C11AA16F}" srcOrd="5" destOrd="0" presId="urn:microsoft.com/office/officeart/2005/8/layout/radial4"/>
    <dgm:cxn modelId="{DB3E997B-3889-C841-9338-E3103C79203B}" type="presParOf" srcId="{5CCBCE20-C0C6-454D-B62A-ED5474E16378}" destId="{83A166C1-7335-2947-BC4A-3BA88D6C075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524FDA-E9B9-FC40-95ED-EA3698D805DB}" type="doc">
      <dgm:prSet loTypeId="urn:microsoft.com/office/officeart/2005/8/layout/radial4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E0D6694-D4BA-5B4C-B8F6-CE210DE5D8BE}">
      <dgm:prSet phldrT="[Text]"/>
      <dgm:spPr>
        <a:solidFill>
          <a:srgbClr val="000080"/>
        </a:solidFill>
      </dgm:spPr>
      <dgm:t>
        <a:bodyPr/>
        <a:lstStyle/>
        <a:p>
          <a:r>
            <a:rPr lang="en-US" b="1" smtClean="0">
              <a:solidFill>
                <a:schemeClr val="bg1"/>
              </a:solidFill>
              <a:latin typeface="Calisto MT" panose="02040603050505030304" pitchFamily="18" charset="0"/>
            </a:rPr>
            <a:t>DALAM MENILAI ASPEK LEGALITAS</a:t>
          </a:r>
          <a:endParaRPr lang="en-US" b="1" dirty="0">
            <a:solidFill>
              <a:schemeClr val="bg1"/>
            </a:solidFill>
            <a:latin typeface="Calisto MT" panose="02040603050505030304" pitchFamily="18" charset="0"/>
          </a:endParaRPr>
        </a:p>
      </dgm:t>
    </dgm:pt>
    <dgm:pt modelId="{FA298195-6693-5E49-8C1F-253DBBADE430}" type="parTrans" cxnId="{654CD22B-29A8-F74C-875D-7BB834747150}">
      <dgm:prSet/>
      <dgm:spPr/>
      <dgm:t>
        <a:bodyPr/>
        <a:lstStyle/>
        <a:p>
          <a:endParaRPr lang="en-US" b="1">
            <a:solidFill>
              <a:schemeClr val="bg1"/>
            </a:solidFill>
            <a:latin typeface="Calisto MT" panose="02040603050505030304" pitchFamily="18" charset="0"/>
          </a:endParaRPr>
        </a:p>
      </dgm:t>
    </dgm:pt>
    <dgm:pt modelId="{BBDD346D-79C2-5D45-A1D3-00456EFC834B}" type="sibTrans" cxnId="{654CD22B-29A8-F74C-875D-7BB834747150}">
      <dgm:prSet/>
      <dgm:spPr/>
      <dgm:t>
        <a:bodyPr/>
        <a:lstStyle/>
        <a:p>
          <a:endParaRPr lang="en-US" b="1">
            <a:solidFill>
              <a:schemeClr val="bg1"/>
            </a:solidFill>
            <a:latin typeface="Calisto MT" panose="02040603050505030304" pitchFamily="18" charset="0"/>
          </a:endParaRPr>
        </a:p>
      </dgm:t>
    </dgm:pt>
    <dgm:pt modelId="{43873514-5F78-BB46-80D8-91DC96DEB49A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Calisto MT" panose="02040603050505030304" pitchFamily="18" charset="0"/>
            </a:rPr>
            <a:t>PERBEDAAN PERSEPSI</a:t>
          </a:r>
          <a:endParaRPr lang="en-US" b="1" dirty="0">
            <a:solidFill>
              <a:schemeClr val="bg1"/>
            </a:solidFill>
            <a:latin typeface="Calisto MT" panose="02040603050505030304" pitchFamily="18" charset="0"/>
          </a:endParaRPr>
        </a:p>
      </dgm:t>
    </dgm:pt>
    <dgm:pt modelId="{8461BE9A-DCCB-3F4D-8F6D-E230AE090C9E}" type="parTrans" cxnId="{CC193E28-77E8-8040-B296-69346062C2EC}">
      <dgm:prSet/>
      <dgm:spPr/>
      <dgm:t>
        <a:bodyPr/>
        <a:lstStyle/>
        <a:p>
          <a:endParaRPr lang="en-US" b="1">
            <a:solidFill>
              <a:schemeClr val="bg1"/>
            </a:solidFill>
            <a:latin typeface="Calisto MT" panose="02040603050505030304" pitchFamily="18" charset="0"/>
          </a:endParaRPr>
        </a:p>
      </dgm:t>
    </dgm:pt>
    <dgm:pt modelId="{1C6F0204-0355-8D49-B5DA-788863E17F16}" type="sibTrans" cxnId="{CC193E28-77E8-8040-B296-69346062C2EC}">
      <dgm:prSet/>
      <dgm:spPr/>
      <dgm:t>
        <a:bodyPr/>
        <a:lstStyle/>
        <a:p>
          <a:endParaRPr lang="en-US" b="1">
            <a:solidFill>
              <a:schemeClr val="bg1"/>
            </a:solidFill>
            <a:latin typeface="Calisto MT" panose="02040603050505030304" pitchFamily="18" charset="0"/>
          </a:endParaRPr>
        </a:p>
      </dgm:t>
    </dgm:pt>
    <dgm:pt modelId="{A3C51C76-5E47-F04F-B85F-855435D19C15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Calisto MT" panose="02040603050505030304" pitchFamily="18" charset="0"/>
            </a:rPr>
            <a:t>PERBEDAAN INTERPRETASI</a:t>
          </a:r>
          <a:endParaRPr lang="en-US" b="1" dirty="0">
            <a:solidFill>
              <a:schemeClr val="bg1"/>
            </a:solidFill>
            <a:latin typeface="Calisto MT" panose="02040603050505030304" pitchFamily="18" charset="0"/>
          </a:endParaRPr>
        </a:p>
      </dgm:t>
    </dgm:pt>
    <dgm:pt modelId="{3D3EBCD1-168D-F64F-8740-B19D883189B1}" type="parTrans" cxnId="{8B0CA210-5D2F-1E42-964C-DEDCB533CF4D}">
      <dgm:prSet/>
      <dgm:spPr/>
      <dgm:t>
        <a:bodyPr/>
        <a:lstStyle/>
        <a:p>
          <a:endParaRPr lang="en-US" b="1">
            <a:solidFill>
              <a:schemeClr val="bg1"/>
            </a:solidFill>
            <a:latin typeface="Calisto MT" panose="02040603050505030304" pitchFamily="18" charset="0"/>
          </a:endParaRPr>
        </a:p>
      </dgm:t>
    </dgm:pt>
    <dgm:pt modelId="{C0022756-FD48-4447-80BF-AD00B7C1EA73}" type="sibTrans" cxnId="{8B0CA210-5D2F-1E42-964C-DEDCB533CF4D}">
      <dgm:prSet/>
      <dgm:spPr/>
      <dgm:t>
        <a:bodyPr/>
        <a:lstStyle/>
        <a:p>
          <a:endParaRPr lang="en-US" b="1">
            <a:solidFill>
              <a:schemeClr val="bg1"/>
            </a:solidFill>
            <a:latin typeface="Calisto MT" panose="02040603050505030304" pitchFamily="18" charset="0"/>
          </a:endParaRPr>
        </a:p>
      </dgm:t>
    </dgm:pt>
    <dgm:pt modelId="{D64A53FC-ED2F-BF4C-B06E-F8192E450EC5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Calisto MT" panose="02040603050505030304" pitchFamily="18" charset="0"/>
            </a:rPr>
            <a:t>ACADEMIC BACKGROUND</a:t>
          </a:r>
          <a:endParaRPr lang="en-US" b="1" dirty="0">
            <a:solidFill>
              <a:schemeClr val="bg1"/>
            </a:solidFill>
            <a:latin typeface="Calisto MT" panose="02040603050505030304" pitchFamily="18" charset="0"/>
          </a:endParaRPr>
        </a:p>
      </dgm:t>
    </dgm:pt>
    <dgm:pt modelId="{27853154-D19A-2248-8128-9EE7C7DDA460}" type="parTrans" cxnId="{4BF2DE5B-43B6-674E-ABA5-30E49902DE11}">
      <dgm:prSet/>
      <dgm:spPr/>
      <dgm:t>
        <a:bodyPr/>
        <a:lstStyle/>
        <a:p>
          <a:endParaRPr lang="en-US" b="1">
            <a:solidFill>
              <a:schemeClr val="bg1"/>
            </a:solidFill>
            <a:latin typeface="Calisto MT" panose="02040603050505030304" pitchFamily="18" charset="0"/>
          </a:endParaRPr>
        </a:p>
      </dgm:t>
    </dgm:pt>
    <dgm:pt modelId="{3C8DB0A6-8D97-F646-A0B2-E2EC92DD5656}" type="sibTrans" cxnId="{4BF2DE5B-43B6-674E-ABA5-30E49902DE11}">
      <dgm:prSet/>
      <dgm:spPr/>
      <dgm:t>
        <a:bodyPr/>
        <a:lstStyle/>
        <a:p>
          <a:endParaRPr lang="en-US" b="1">
            <a:solidFill>
              <a:schemeClr val="bg1"/>
            </a:solidFill>
            <a:latin typeface="Calisto MT" panose="02040603050505030304" pitchFamily="18" charset="0"/>
          </a:endParaRPr>
        </a:p>
      </dgm:t>
    </dgm:pt>
    <dgm:pt modelId="{5CCBCE20-C0C6-454D-B62A-ED5474E16378}" type="pres">
      <dgm:prSet presAssocID="{14524FDA-E9B9-FC40-95ED-EA3698D805D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2F67EE-D671-AA43-AE3D-653D101CC896}" type="pres">
      <dgm:prSet presAssocID="{AE0D6694-D4BA-5B4C-B8F6-CE210DE5D8BE}" presName="centerShape" presStyleLbl="node0" presStyleIdx="0" presStyleCnt="1"/>
      <dgm:spPr/>
      <dgm:t>
        <a:bodyPr/>
        <a:lstStyle/>
        <a:p>
          <a:endParaRPr lang="en-US"/>
        </a:p>
      </dgm:t>
    </dgm:pt>
    <dgm:pt modelId="{096C5B31-B79C-AC49-93C2-9058E2E3149A}" type="pres">
      <dgm:prSet presAssocID="{8461BE9A-DCCB-3F4D-8F6D-E230AE090C9E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3E83BBB9-3D61-984E-9A82-0F645179F0DB}" type="pres">
      <dgm:prSet presAssocID="{43873514-5F78-BB46-80D8-91DC96DEB49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D36D6-72D2-5748-9FC0-D0DFD4952D77}" type="pres">
      <dgm:prSet presAssocID="{3D3EBCD1-168D-F64F-8740-B19D883189B1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7CE69CD4-4BF4-5D42-A916-45F7A16AEF5D}" type="pres">
      <dgm:prSet presAssocID="{A3C51C76-5E47-F04F-B85F-855435D19C1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3FF25D-4540-E347-AA40-D687C11AA16F}" type="pres">
      <dgm:prSet presAssocID="{27853154-D19A-2248-8128-9EE7C7DDA460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83A166C1-7335-2947-BC4A-3BA88D6C0755}" type="pres">
      <dgm:prSet presAssocID="{D64A53FC-ED2F-BF4C-B06E-F8192E450EC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DD4FCE-4ED8-B348-A5F3-736AAAD55CA5}" type="presOf" srcId="{43873514-5F78-BB46-80D8-91DC96DEB49A}" destId="{3E83BBB9-3D61-984E-9A82-0F645179F0DB}" srcOrd="0" destOrd="0" presId="urn:microsoft.com/office/officeart/2005/8/layout/radial4"/>
    <dgm:cxn modelId="{AB4D4F9D-188C-4949-8D04-2CC0AF8F4C91}" type="presOf" srcId="{A3C51C76-5E47-F04F-B85F-855435D19C15}" destId="{7CE69CD4-4BF4-5D42-A916-45F7A16AEF5D}" srcOrd="0" destOrd="0" presId="urn:microsoft.com/office/officeart/2005/8/layout/radial4"/>
    <dgm:cxn modelId="{39CC600F-0B78-B84F-8A52-2460FD2244B9}" type="presOf" srcId="{27853154-D19A-2248-8128-9EE7C7DDA460}" destId="{223FF25D-4540-E347-AA40-D687C11AA16F}" srcOrd="0" destOrd="0" presId="urn:microsoft.com/office/officeart/2005/8/layout/radial4"/>
    <dgm:cxn modelId="{B491E06B-285D-6D41-86BF-0358CF575596}" type="presOf" srcId="{14524FDA-E9B9-FC40-95ED-EA3698D805DB}" destId="{5CCBCE20-C0C6-454D-B62A-ED5474E16378}" srcOrd="0" destOrd="0" presId="urn:microsoft.com/office/officeart/2005/8/layout/radial4"/>
    <dgm:cxn modelId="{4BF2DE5B-43B6-674E-ABA5-30E49902DE11}" srcId="{AE0D6694-D4BA-5B4C-B8F6-CE210DE5D8BE}" destId="{D64A53FC-ED2F-BF4C-B06E-F8192E450EC5}" srcOrd="2" destOrd="0" parTransId="{27853154-D19A-2248-8128-9EE7C7DDA460}" sibTransId="{3C8DB0A6-8D97-F646-A0B2-E2EC92DD5656}"/>
    <dgm:cxn modelId="{654CD22B-29A8-F74C-875D-7BB834747150}" srcId="{14524FDA-E9B9-FC40-95ED-EA3698D805DB}" destId="{AE0D6694-D4BA-5B4C-B8F6-CE210DE5D8BE}" srcOrd="0" destOrd="0" parTransId="{FA298195-6693-5E49-8C1F-253DBBADE430}" sibTransId="{BBDD346D-79C2-5D45-A1D3-00456EFC834B}"/>
    <dgm:cxn modelId="{E5223F25-8F77-EA47-A20C-70F55FDED097}" type="presOf" srcId="{D64A53FC-ED2F-BF4C-B06E-F8192E450EC5}" destId="{83A166C1-7335-2947-BC4A-3BA88D6C0755}" srcOrd="0" destOrd="0" presId="urn:microsoft.com/office/officeart/2005/8/layout/radial4"/>
    <dgm:cxn modelId="{E920263B-5855-B24C-B8AE-2C9932EC97E6}" type="presOf" srcId="{AE0D6694-D4BA-5B4C-B8F6-CE210DE5D8BE}" destId="{F22F67EE-D671-AA43-AE3D-653D101CC896}" srcOrd="0" destOrd="0" presId="urn:microsoft.com/office/officeart/2005/8/layout/radial4"/>
    <dgm:cxn modelId="{8B0CA210-5D2F-1E42-964C-DEDCB533CF4D}" srcId="{AE0D6694-D4BA-5B4C-B8F6-CE210DE5D8BE}" destId="{A3C51C76-5E47-F04F-B85F-855435D19C15}" srcOrd="1" destOrd="0" parTransId="{3D3EBCD1-168D-F64F-8740-B19D883189B1}" sibTransId="{C0022756-FD48-4447-80BF-AD00B7C1EA73}"/>
    <dgm:cxn modelId="{679D43EA-B093-034F-A902-B79814515306}" type="presOf" srcId="{8461BE9A-DCCB-3F4D-8F6D-E230AE090C9E}" destId="{096C5B31-B79C-AC49-93C2-9058E2E3149A}" srcOrd="0" destOrd="0" presId="urn:microsoft.com/office/officeart/2005/8/layout/radial4"/>
    <dgm:cxn modelId="{CC193E28-77E8-8040-B296-69346062C2EC}" srcId="{AE0D6694-D4BA-5B4C-B8F6-CE210DE5D8BE}" destId="{43873514-5F78-BB46-80D8-91DC96DEB49A}" srcOrd="0" destOrd="0" parTransId="{8461BE9A-DCCB-3F4D-8F6D-E230AE090C9E}" sibTransId="{1C6F0204-0355-8D49-B5DA-788863E17F16}"/>
    <dgm:cxn modelId="{FB05B99D-8E4E-9F48-B041-E694FC5FDC1D}" type="presOf" srcId="{3D3EBCD1-168D-F64F-8740-B19D883189B1}" destId="{99ED36D6-72D2-5748-9FC0-D0DFD4952D77}" srcOrd="0" destOrd="0" presId="urn:microsoft.com/office/officeart/2005/8/layout/radial4"/>
    <dgm:cxn modelId="{2B05812D-55B7-1144-9D7B-0633D85F3712}" type="presParOf" srcId="{5CCBCE20-C0C6-454D-B62A-ED5474E16378}" destId="{F22F67EE-D671-AA43-AE3D-653D101CC896}" srcOrd="0" destOrd="0" presId="urn:microsoft.com/office/officeart/2005/8/layout/radial4"/>
    <dgm:cxn modelId="{95FAAAF5-5211-6B42-87DD-E84FBDE34CE7}" type="presParOf" srcId="{5CCBCE20-C0C6-454D-B62A-ED5474E16378}" destId="{096C5B31-B79C-AC49-93C2-9058E2E3149A}" srcOrd="1" destOrd="0" presId="urn:microsoft.com/office/officeart/2005/8/layout/radial4"/>
    <dgm:cxn modelId="{375D6565-EBF4-8842-AAE7-38D463E9C3C8}" type="presParOf" srcId="{5CCBCE20-C0C6-454D-B62A-ED5474E16378}" destId="{3E83BBB9-3D61-984E-9A82-0F645179F0DB}" srcOrd="2" destOrd="0" presId="urn:microsoft.com/office/officeart/2005/8/layout/radial4"/>
    <dgm:cxn modelId="{B872A485-4404-E24A-A984-B75D12AA8250}" type="presParOf" srcId="{5CCBCE20-C0C6-454D-B62A-ED5474E16378}" destId="{99ED36D6-72D2-5748-9FC0-D0DFD4952D77}" srcOrd="3" destOrd="0" presId="urn:microsoft.com/office/officeart/2005/8/layout/radial4"/>
    <dgm:cxn modelId="{2FC0033F-8AF4-0B40-95B7-4FB233B79899}" type="presParOf" srcId="{5CCBCE20-C0C6-454D-B62A-ED5474E16378}" destId="{7CE69CD4-4BF4-5D42-A916-45F7A16AEF5D}" srcOrd="4" destOrd="0" presId="urn:microsoft.com/office/officeart/2005/8/layout/radial4"/>
    <dgm:cxn modelId="{BB528DA1-F694-1445-9337-3D8BC122FA8C}" type="presParOf" srcId="{5CCBCE20-C0C6-454D-B62A-ED5474E16378}" destId="{223FF25D-4540-E347-AA40-D687C11AA16F}" srcOrd="5" destOrd="0" presId="urn:microsoft.com/office/officeart/2005/8/layout/radial4"/>
    <dgm:cxn modelId="{24ED8999-228F-DD45-BDA3-60E078B37519}" type="presParOf" srcId="{5CCBCE20-C0C6-454D-B62A-ED5474E16378}" destId="{83A166C1-7335-2947-BC4A-3BA88D6C0755}" srcOrd="6" destOrd="0" presId="urn:microsoft.com/office/officeart/2005/8/layout/radial4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524FDA-E9B9-FC40-95ED-EA3698D805DB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43873514-5F78-BB46-80D8-91DC96DEB49A}">
      <dgm:prSet phldrT="[Text]"/>
      <dgm:spPr>
        <a:solidFill>
          <a:srgbClr val="0000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b="1" dirty="0" smtClean="0"/>
            <a:t>KARAKTERISTIK USULAN DAN DOKUMEN YANG DILAMPIRKAN</a:t>
          </a:r>
          <a:endParaRPr lang="en-US" b="1" dirty="0"/>
        </a:p>
      </dgm:t>
    </dgm:pt>
    <dgm:pt modelId="{8461BE9A-DCCB-3F4D-8F6D-E230AE090C9E}" type="parTrans" cxnId="{CC193E28-77E8-8040-B296-69346062C2EC}">
      <dgm:prSet/>
      <dgm:spPr/>
      <dgm:t>
        <a:bodyPr/>
        <a:lstStyle/>
        <a:p>
          <a:endParaRPr lang="en-US"/>
        </a:p>
      </dgm:t>
    </dgm:pt>
    <dgm:pt modelId="{1C6F0204-0355-8D49-B5DA-788863E17F16}" type="sibTrans" cxnId="{CC193E28-77E8-8040-B296-69346062C2EC}">
      <dgm:prSet/>
      <dgm:spPr/>
      <dgm:t>
        <a:bodyPr/>
        <a:lstStyle/>
        <a:p>
          <a:endParaRPr lang="en-US"/>
        </a:p>
      </dgm:t>
    </dgm:pt>
    <dgm:pt modelId="{5CCBCE20-C0C6-454D-B62A-ED5474E16378}" type="pres">
      <dgm:prSet presAssocID="{14524FDA-E9B9-FC40-95ED-EA3698D805D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3FDC4B-9CF9-6D46-A547-BEF7DD7E908F}" type="pres">
      <dgm:prSet presAssocID="{43873514-5F78-BB46-80D8-91DC96DEB49A}" presName="centerShape" presStyleLbl="node0" presStyleIdx="0" presStyleCnt="1" custLinFactNeighborY="206"/>
      <dgm:spPr/>
      <dgm:t>
        <a:bodyPr/>
        <a:lstStyle/>
        <a:p>
          <a:endParaRPr lang="en-US"/>
        </a:p>
      </dgm:t>
    </dgm:pt>
  </dgm:ptLst>
  <dgm:cxnLst>
    <dgm:cxn modelId="{B93230E7-6A41-8F4F-9FF1-D9CD880B2105}" type="presOf" srcId="{43873514-5F78-BB46-80D8-91DC96DEB49A}" destId="{273FDC4B-9CF9-6D46-A547-BEF7DD7E908F}" srcOrd="0" destOrd="0" presId="urn:microsoft.com/office/officeart/2005/8/layout/radial4"/>
    <dgm:cxn modelId="{CC193E28-77E8-8040-B296-69346062C2EC}" srcId="{14524FDA-E9B9-FC40-95ED-EA3698D805DB}" destId="{43873514-5F78-BB46-80D8-91DC96DEB49A}" srcOrd="0" destOrd="0" parTransId="{8461BE9A-DCCB-3F4D-8F6D-E230AE090C9E}" sibTransId="{1C6F0204-0355-8D49-B5DA-788863E17F16}"/>
    <dgm:cxn modelId="{70ADC91D-DAC7-234D-A86D-B84CFE343350}" type="presOf" srcId="{14524FDA-E9B9-FC40-95ED-EA3698D805DB}" destId="{5CCBCE20-C0C6-454D-B62A-ED5474E16378}" srcOrd="0" destOrd="0" presId="urn:microsoft.com/office/officeart/2005/8/layout/radial4"/>
    <dgm:cxn modelId="{3A9FDFAC-CD28-D24B-9C9D-7A26067421B2}" type="presParOf" srcId="{5CCBCE20-C0C6-454D-B62A-ED5474E16378}" destId="{273FDC4B-9CF9-6D46-A547-BEF7DD7E908F}" srcOrd="0" destOrd="0" presId="urn:microsoft.com/office/officeart/2005/8/layout/radial4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A48E7F-9555-DF48-8E52-1624F9781851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B7CCD4-24AF-1843-84BD-A60B01FC514A}">
      <dgm:prSet phldrT="[Text]"/>
      <dgm:spPr>
        <a:solidFill>
          <a:srgbClr val="408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dirty="0" smtClean="0">
              <a:latin typeface="Calisto MT" panose="02040603050505030304" pitchFamily="18" charset="0"/>
            </a:rPr>
            <a:t>PTS PT LAMA</a:t>
          </a:r>
          <a:endParaRPr lang="en-US" b="1" dirty="0">
            <a:latin typeface="Calisto MT" panose="02040603050505030304" pitchFamily="18" charset="0"/>
          </a:endParaRPr>
        </a:p>
      </dgm:t>
    </dgm:pt>
    <dgm:pt modelId="{80945612-A093-BC46-9DC3-403CA5AAD758}" type="parTrans" cxnId="{E541577B-E312-4D41-8D66-9FE52F98BC7C}">
      <dgm:prSet/>
      <dgm:spPr/>
      <dgm:t>
        <a:bodyPr/>
        <a:lstStyle/>
        <a:p>
          <a:endParaRPr lang="en-US" b="1">
            <a:latin typeface="Calisto MT" panose="02040603050505030304" pitchFamily="18" charset="0"/>
          </a:endParaRPr>
        </a:p>
      </dgm:t>
    </dgm:pt>
    <dgm:pt modelId="{E9F117D4-0461-B542-ACA2-B3B3DBA870EB}" type="sibTrans" cxnId="{E541577B-E312-4D41-8D66-9FE52F98BC7C}">
      <dgm:prSet/>
      <dgm:spPr/>
      <dgm:t>
        <a:bodyPr/>
        <a:lstStyle/>
        <a:p>
          <a:endParaRPr lang="en-US" b="1">
            <a:latin typeface="Calisto MT" panose="02040603050505030304" pitchFamily="18" charset="0"/>
          </a:endParaRPr>
        </a:p>
      </dgm:t>
    </dgm:pt>
    <dgm:pt modelId="{F3F96439-65AC-1640-AF56-5C391AA3C896}">
      <dgm:prSet phldrT="[Text]" custT="1"/>
      <dgm:spPr/>
      <dgm:t>
        <a:bodyPr/>
        <a:lstStyle/>
        <a:p>
          <a:r>
            <a:rPr lang="en-US" sz="1400" b="1" dirty="0" smtClean="0">
              <a:latin typeface="Calisto MT" panose="02040603050505030304" pitchFamily="18" charset="0"/>
            </a:rPr>
            <a:t>PEMBUKAAN PRODI</a:t>
          </a:r>
          <a:endParaRPr lang="en-US" sz="1400" b="1" dirty="0">
            <a:latin typeface="Calisto MT" panose="02040603050505030304" pitchFamily="18" charset="0"/>
          </a:endParaRPr>
        </a:p>
      </dgm:t>
    </dgm:pt>
    <dgm:pt modelId="{5A6915B8-825E-CE40-B37A-E0CD5B5AC359}" type="parTrans" cxnId="{5A01EA55-1244-2A48-8B9B-19D6E8869AD9}">
      <dgm:prSet/>
      <dgm:spPr/>
      <dgm:t>
        <a:bodyPr/>
        <a:lstStyle/>
        <a:p>
          <a:endParaRPr lang="en-US" b="1">
            <a:latin typeface="Calisto MT" panose="02040603050505030304" pitchFamily="18" charset="0"/>
          </a:endParaRPr>
        </a:p>
      </dgm:t>
    </dgm:pt>
    <dgm:pt modelId="{F8ACEC52-43A3-E047-A6B6-D56D21C8ED07}" type="sibTrans" cxnId="{5A01EA55-1244-2A48-8B9B-19D6E8869AD9}">
      <dgm:prSet/>
      <dgm:spPr/>
      <dgm:t>
        <a:bodyPr/>
        <a:lstStyle/>
        <a:p>
          <a:endParaRPr lang="en-US" b="1">
            <a:latin typeface="Calisto MT" panose="02040603050505030304" pitchFamily="18" charset="0"/>
          </a:endParaRPr>
        </a:p>
      </dgm:t>
    </dgm:pt>
    <dgm:pt modelId="{A14B577B-3E71-E94C-9318-BC8340516971}">
      <dgm:prSet phldrT="[Text]" custT="1"/>
      <dgm:spPr/>
      <dgm:t>
        <a:bodyPr/>
        <a:lstStyle/>
        <a:p>
          <a:r>
            <a:rPr lang="en-US" sz="1400" b="1" dirty="0" smtClean="0">
              <a:latin typeface="Calisto MT" panose="02040603050505030304" pitchFamily="18" charset="0"/>
            </a:rPr>
            <a:t>MELAMPIRKAN SELURUH DOKUMEN</a:t>
          </a:r>
          <a:endParaRPr lang="en-US" sz="1400" b="1" dirty="0">
            <a:latin typeface="Calisto MT" panose="02040603050505030304" pitchFamily="18" charset="0"/>
          </a:endParaRPr>
        </a:p>
      </dgm:t>
    </dgm:pt>
    <dgm:pt modelId="{B138897E-D173-B240-844F-47332B5D5C6D}" type="parTrans" cxnId="{CE2FE3BC-3F6D-3F43-9160-15C7BF90B6D7}">
      <dgm:prSet/>
      <dgm:spPr/>
      <dgm:t>
        <a:bodyPr/>
        <a:lstStyle/>
        <a:p>
          <a:endParaRPr lang="en-US" b="1">
            <a:latin typeface="Calisto MT" panose="02040603050505030304" pitchFamily="18" charset="0"/>
          </a:endParaRPr>
        </a:p>
      </dgm:t>
    </dgm:pt>
    <dgm:pt modelId="{7A0840B2-829C-7F44-A58E-0C3C6F7E34F0}" type="sibTrans" cxnId="{CE2FE3BC-3F6D-3F43-9160-15C7BF90B6D7}">
      <dgm:prSet/>
      <dgm:spPr/>
      <dgm:t>
        <a:bodyPr/>
        <a:lstStyle/>
        <a:p>
          <a:endParaRPr lang="en-US" b="1">
            <a:latin typeface="Calisto MT" panose="02040603050505030304" pitchFamily="18" charset="0"/>
          </a:endParaRPr>
        </a:p>
      </dgm:t>
    </dgm:pt>
    <dgm:pt modelId="{537E0FAE-632B-A24F-88EF-51C2233F9C1E}">
      <dgm:prSet phldrT="[Text]"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dirty="0" smtClean="0">
              <a:latin typeface="Calisto MT" panose="02040603050505030304" pitchFamily="18" charset="0"/>
            </a:rPr>
            <a:t>PT BARU</a:t>
          </a:r>
          <a:endParaRPr lang="en-US" b="1" dirty="0">
            <a:latin typeface="Calisto MT" panose="02040603050505030304" pitchFamily="18" charset="0"/>
          </a:endParaRPr>
        </a:p>
      </dgm:t>
    </dgm:pt>
    <dgm:pt modelId="{EC17C4C3-36B0-1D46-B90C-4B0F497079F6}" type="parTrans" cxnId="{D64B7D11-E041-0044-A163-97CA85E84D67}">
      <dgm:prSet/>
      <dgm:spPr/>
      <dgm:t>
        <a:bodyPr/>
        <a:lstStyle/>
        <a:p>
          <a:endParaRPr lang="en-US" b="1">
            <a:latin typeface="Calisto MT" panose="02040603050505030304" pitchFamily="18" charset="0"/>
          </a:endParaRPr>
        </a:p>
      </dgm:t>
    </dgm:pt>
    <dgm:pt modelId="{0B89BFE3-A79E-4D4B-A7D1-FAC1DC91EE00}" type="sibTrans" cxnId="{D64B7D11-E041-0044-A163-97CA85E84D67}">
      <dgm:prSet/>
      <dgm:spPr/>
      <dgm:t>
        <a:bodyPr/>
        <a:lstStyle/>
        <a:p>
          <a:endParaRPr lang="en-US" b="1">
            <a:latin typeface="Calisto MT" panose="02040603050505030304" pitchFamily="18" charset="0"/>
          </a:endParaRPr>
        </a:p>
      </dgm:t>
    </dgm:pt>
    <dgm:pt modelId="{E257BC0A-4D99-3F40-92E2-BC1F953D6215}">
      <dgm:prSet phldrT="[Text]" custT="1"/>
      <dgm:spPr/>
      <dgm:t>
        <a:bodyPr/>
        <a:lstStyle/>
        <a:p>
          <a:r>
            <a:rPr lang="en-US" sz="1400" b="1" dirty="0" smtClean="0">
              <a:latin typeface="Calisto MT" panose="02040603050505030304" pitchFamily="18" charset="0"/>
            </a:rPr>
            <a:t>USULAN PRODI DALAM PENDIRIAN PT</a:t>
          </a:r>
          <a:endParaRPr lang="en-US" sz="1400" b="1" dirty="0">
            <a:latin typeface="Calisto MT" panose="02040603050505030304" pitchFamily="18" charset="0"/>
          </a:endParaRPr>
        </a:p>
      </dgm:t>
    </dgm:pt>
    <dgm:pt modelId="{480599C2-466C-9240-B5BA-BC183ADA05E7}" type="parTrans" cxnId="{D6D9DD49-7798-3142-9932-500851A04849}">
      <dgm:prSet/>
      <dgm:spPr/>
      <dgm:t>
        <a:bodyPr/>
        <a:lstStyle/>
        <a:p>
          <a:endParaRPr lang="en-US" b="1">
            <a:latin typeface="Calisto MT" panose="02040603050505030304" pitchFamily="18" charset="0"/>
          </a:endParaRPr>
        </a:p>
      </dgm:t>
    </dgm:pt>
    <dgm:pt modelId="{E42EB076-32D0-054D-A646-2988B7B54B7C}" type="sibTrans" cxnId="{D6D9DD49-7798-3142-9932-500851A04849}">
      <dgm:prSet/>
      <dgm:spPr/>
      <dgm:t>
        <a:bodyPr/>
        <a:lstStyle/>
        <a:p>
          <a:endParaRPr lang="en-US" b="1">
            <a:latin typeface="Calisto MT" panose="02040603050505030304" pitchFamily="18" charset="0"/>
          </a:endParaRPr>
        </a:p>
      </dgm:t>
    </dgm:pt>
    <dgm:pt modelId="{67DFF83D-3E7C-ED41-91FC-5486BD1A16F6}">
      <dgm:prSet phldrT="[Text]" custT="1"/>
      <dgm:spPr/>
      <dgm:t>
        <a:bodyPr/>
        <a:lstStyle/>
        <a:p>
          <a:r>
            <a:rPr lang="en-US" sz="1400" b="1" dirty="0" smtClean="0">
              <a:latin typeface="Calisto MT" panose="02040603050505030304" pitchFamily="18" charset="0"/>
            </a:rPr>
            <a:t>HANYA MELAMPIRKAN USULAN PRODI</a:t>
          </a:r>
          <a:endParaRPr lang="en-US" sz="1400" b="1" dirty="0">
            <a:latin typeface="Calisto MT" panose="02040603050505030304" pitchFamily="18" charset="0"/>
          </a:endParaRPr>
        </a:p>
      </dgm:t>
    </dgm:pt>
    <dgm:pt modelId="{A51A7544-36E1-F04C-9EC5-3075ADD722B6}" type="parTrans" cxnId="{12566F6A-16CE-7C42-83C1-10901447A164}">
      <dgm:prSet/>
      <dgm:spPr/>
      <dgm:t>
        <a:bodyPr/>
        <a:lstStyle/>
        <a:p>
          <a:endParaRPr lang="en-US" b="1">
            <a:latin typeface="Calisto MT" panose="02040603050505030304" pitchFamily="18" charset="0"/>
          </a:endParaRPr>
        </a:p>
      </dgm:t>
    </dgm:pt>
    <dgm:pt modelId="{AFA866F4-09A1-EC42-9776-AB0A8205B9A7}" type="sibTrans" cxnId="{12566F6A-16CE-7C42-83C1-10901447A164}">
      <dgm:prSet/>
      <dgm:spPr/>
      <dgm:t>
        <a:bodyPr/>
        <a:lstStyle/>
        <a:p>
          <a:endParaRPr lang="en-US" b="1">
            <a:latin typeface="Calisto MT" panose="02040603050505030304" pitchFamily="18" charset="0"/>
          </a:endParaRPr>
        </a:p>
      </dgm:t>
    </dgm:pt>
    <dgm:pt modelId="{D4C9BC34-77DB-2A4E-8ADA-CA5F5A71440C}">
      <dgm:prSet phldrT="[Text]" custT="1"/>
      <dgm:spPr/>
      <dgm:t>
        <a:bodyPr/>
        <a:lstStyle/>
        <a:p>
          <a:r>
            <a:rPr lang="en-US" sz="1100" b="1" dirty="0" smtClean="0">
              <a:latin typeface="Calisto MT" panose="02040603050505030304" pitchFamily="18" charset="0"/>
            </a:rPr>
            <a:t>DOKUMEN LEGALITAS DILAMPIRKAN DALAM </a:t>
          </a:r>
          <a:r>
            <a:rPr lang="en-US" sz="1100" b="1" smtClean="0">
              <a:latin typeface="Calisto MT" panose="02040603050505030304" pitchFamily="18" charset="0"/>
            </a:rPr>
            <a:t>INSTRUMEN AKRED</a:t>
          </a:r>
          <a:r>
            <a:rPr lang="id-ID" sz="1100" b="1" smtClean="0">
              <a:latin typeface="Calisto MT" panose="02040603050505030304" pitchFamily="18" charset="0"/>
            </a:rPr>
            <a:t>I</a:t>
          </a:r>
          <a:r>
            <a:rPr lang="en-US" sz="1100" b="1" smtClean="0">
              <a:latin typeface="Calisto MT" panose="02040603050505030304" pitchFamily="18" charset="0"/>
            </a:rPr>
            <a:t>TASI </a:t>
          </a:r>
          <a:r>
            <a:rPr lang="en-US" sz="1100" b="1" dirty="0" smtClean="0">
              <a:latin typeface="Calisto MT" panose="02040603050505030304" pitchFamily="18" charset="0"/>
            </a:rPr>
            <a:t>INSTITUSI YANG ASPEK LEGALNYA DIEVALUASI OLEH EVALUATOR HUKUM</a:t>
          </a:r>
          <a:endParaRPr lang="en-US" sz="1100" b="1" dirty="0">
            <a:latin typeface="Calisto MT" panose="02040603050505030304" pitchFamily="18" charset="0"/>
          </a:endParaRPr>
        </a:p>
      </dgm:t>
    </dgm:pt>
    <dgm:pt modelId="{D392BF22-1133-A74C-8C24-CC09D1CDE10C}" type="parTrans" cxnId="{9858D8E2-634F-8C4A-BCB7-DE8CA552A2EA}">
      <dgm:prSet/>
      <dgm:spPr/>
      <dgm:t>
        <a:bodyPr/>
        <a:lstStyle/>
        <a:p>
          <a:endParaRPr lang="en-US" b="1">
            <a:latin typeface="Calisto MT" panose="02040603050505030304" pitchFamily="18" charset="0"/>
          </a:endParaRPr>
        </a:p>
      </dgm:t>
    </dgm:pt>
    <dgm:pt modelId="{A13A3BC3-620C-144E-9460-9799D1BE3826}" type="sibTrans" cxnId="{9858D8E2-634F-8C4A-BCB7-DE8CA552A2EA}">
      <dgm:prSet/>
      <dgm:spPr/>
      <dgm:t>
        <a:bodyPr/>
        <a:lstStyle/>
        <a:p>
          <a:endParaRPr lang="en-US" b="1">
            <a:latin typeface="Calisto MT" panose="02040603050505030304" pitchFamily="18" charset="0"/>
          </a:endParaRPr>
        </a:p>
      </dgm:t>
    </dgm:pt>
    <dgm:pt modelId="{BCD6F1EB-28C8-9C4C-88D8-14C169D38F4A}">
      <dgm:prSet phldrT="[Text]"/>
      <dgm:spPr>
        <a:solidFill>
          <a:srgbClr val="00008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dirty="0" smtClean="0">
              <a:latin typeface="Calisto MT" panose="02040603050505030304" pitchFamily="18" charset="0"/>
            </a:rPr>
            <a:t>PTN</a:t>
          </a:r>
          <a:endParaRPr lang="en-US" b="1" dirty="0">
            <a:latin typeface="Calisto MT" panose="02040603050505030304" pitchFamily="18" charset="0"/>
          </a:endParaRPr>
        </a:p>
      </dgm:t>
    </dgm:pt>
    <dgm:pt modelId="{C2B3847C-FA7F-114E-AE64-1B34706BAF25}" type="parTrans" cxnId="{2D31CE6F-08B8-F241-9AE4-A0E3DBBDBEF6}">
      <dgm:prSet/>
      <dgm:spPr/>
      <dgm:t>
        <a:bodyPr/>
        <a:lstStyle/>
        <a:p>
          <a:endParaRPr lang="en-US" b="1">
            <a:latin typeface="Calisto MT" panose="02040603050505030304" pitchFamily="18" charset="0"/>
          </a:endParaRPr>
        </a:p>
      </dgm:t>
    </dgm:pt>
    <dgm:pt modelId="{DB2B15D3-7110-ED4A-AC70-6FD62139B97D}" type="sibTrans" cxnId="{2D31CE6F-08B8-F241-9AE4-A0E3DBBDBEF6}">
      <dgm:prSet/>
      <dgm:spPr/>
      <dgm:t>
        <a:bodyPr/>
        <a:lstStyle/>
        <a:p>
          <a:endParaRPr lang="en-US" b="1">
            <a:latin typeface="Calisto MT" panose="02040603050505030304" pitchFamily="18" charset="0"/>
          </a:endParaRPr>
        </a:p>
      </dgm:t>
    </dgm:pt>
    <dgm:pt modelId="{2F68847E-3287-3140-B861-D0A6BA037EDB}">
      <dgm:prSet phldrT="[Text]" custT="1"/>
      <dgm:spPr/>
      <dgm:t>
        <a:bodyPr/>
        <a:lstStyle/>
        <a:p>
          <a:r>
            <a:rPr lang="en-US" sz="1400" b="1" dirty="0" smtClean="0">
              <a:latin typeface="Calisto MT" panose="02040603050505030304" pitchFamily="18" charset="0"/>
            </a:rPr>
            <a:t>TIDAK MELAMPIRKAN:</a:t>
          </a:r>
        </a:p>
        <a:p>
          <a:r>
            <a:rPr lang="en-US" sz="1400" b="1" dirty="0" smtClean="0">
              <a:latin typeface="Calisto MT" panose="02040603050505030304" pitchFamily="18" charset="0"/>
            </a:rPr>
            <a:t>AKTA NOTARIS</a:t>
          </a:r>
        </a:p>
        <a:p>
          <a:r>
            <a:rPr lang="en-US" sz="1400" b="1" dirty="0" smtClean="0">
              <a:latin typeface="Calisto MT" panose="02040603050505030304" pitchFamily="18" charset="0"/>
            </a:rPr>
            <a:t>SK PENGESAHAN KUMHAM</a:t>
          </a:r>
        </a:p>
        <a:p>
          <a:r>
            <a:rPr lang="en-US" sz="1400" b="1" dirty="0" smtClean="0">
              <a:latin typeface="Calisto MT" panose="02040603050505030304" pitchFamily="18" charset="0"/>
            </a:rPr>
            <a:t>PERSETUJUAN BADAN PENYELENGGARA</a:t>
          </a:r>
          <a:endParaRPr lang="en-US" sz="1400" b="1" dirty="0">
            <a:latin typeface="Calisto MT" panose="02040603050505030304" pitchFamily="18" charset="0"/>
          </a:endParaRPr>
        </a:p>
      </dgm:t>
    </dgm:pt>
    <dgm:pt modelId="{53CB6F86-DB8A-8A49-B3D8-8ADCFC4DE3D5}" type="parTrans" cxnId="{E3035118-A2A3-D445-9786-F67C146C89FD}">
      <dgm:prSet/>
      <dgm:spPr/>
      <dgm:t>
        <a:bodyPr/>
        <a:lstStyle/>
        <a:p>
          <a:endParaRPr lang="en-US" b="1">
            <a:latin typeface="Calisto MT" panose="02040603050505030304" pitchFamily="18" charset="0"/>
          </a:endParaRPr>
        </a:p>
      </dgm:t>
    </dgm:pt>
    <dgm:pt modelId="{F89184F0-1289-2F41-A27E-92821B576EA8}" type="sibTrans" cxnId="{E3035118-A2A3-D445-9786-F67C146C89FD}">
      <dgm:prSet/>
      <dgm:spPr/>
      <dgm:t>
        <a:bodyPr/>
        <a:lstStyle/>
        <a:p>
          <a:endParaRPr lang="en-US" b="1">
            <a:latin typeface="Calisto MT" panose="02040603050505030304" pitchFamily="18" charset="0"/>
          </a:endParaRPr>
        </a:p>
      </dgm:t>
    </dgm:pt>
    <dgm:pt modelId="{EB404DD5-3027-F14E-AED9-B00BD6AA962D}" type="pres">
      <dgm:prSet presAssocID="{47A48E7F-9555-DF48-8E52-1624F978185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6F44831-B93C-4F41-B5FA-92CB028888EB}" type="pres">
      <dgm:prSet presAssocID="{F3B7CCD4-24AF-1843-84BD-A60B01FC514A}" presName="root" presStyleCnt="0"/>
      <dgm:spPr/>
    </dgm:pt>
    <dgm:pt modelId="{F57916D3-638D-0541-B420-D563C82C9476}" type="pres">
      <dgm:prSet presAssocID="{F3B7CCD4-24AF-1843-84BD-A60B01FC514A}" presName="rootComposite" presStyleCnt="0"/>
      <dgm:spPr/>
    </dgm:pt>
    <dgm:pt modelId="{000BB576-0061-254F-BDE7-9911C94D16E1}" type="pres">
      <dgm:prSet presAssocID="{F3B7CCD4-24AF-1843-84BD-A60B01FC514A}" presName="rootText" presStyleLbl="node1" presStyleIdx="0" presStyleCnt="3"/>
      <dgm:spPr/>
      <dgm:t>
        <a:bodyPr/>
        <a:lstStyle/>
        <a:p>
          <a:endParaRPr lang="en-US"/>
        </a:p>
      </dgm:t>
    </dgm:pt>
    <dgm:pt modelId="{5A3A29AB-A59F-6F4B-86EE-607D32EA2B57}" type="pres">
      <dgm:prSet presAssocID="{F3B7CCD4-24AF-1843-84BD-A60B01FC514A}" presName="rootConnector" presStyleLbl="node1" presStyleIdx="0" presStyleCnt="3"/>
      <dgm:spPr/>
      <dgm:t>
        <a:bodyPr/>
        <a:lstStyle/>
        <a:p>
          <a:endParaRPr lang="en-US"/>
        </a:p>
      </dgm:t>
    </dgm:pt>
    <dgm:pt modelId="{886540F6-618A-D64A-B3ED-71D132C11A47}" type="pres">
      <dgm:prSet presAssocID="{F3B7CCD4-24AF-1843-84BD-A60B01FC514A}" presName="childShape" presStyleCnt="0"/>
      <dgm:spPr/>
    </dgm:pt>
    <dgm:pt modelId="{6716DB3C-ACB4-D142-AAEC-F1A2DD81EF73}" type="pres">
      <dgm:prSet presAssocID="{5A6915B8-825E-CE40-B37A-E0CD5B5AC359}" presName="Name13" presStyleLbl="parChTrans1D2" presStyleIdx="0" presStyleCnt="6"/>
      <dgm:spPr/>
      <dgm:t>
        <a:bodyPr/>
        <a:lstStyle/>
        <a:p>
          <a:endParaRPr lang="en-US"/>
        </a:p>
      </dgm:t>
    </dgm:pt>
    <dgm:pt modelId="{CF7F5EBE-1F38-BD4F-B98A-8110A828B362}" type="pres">
      <dgm:prSet presAssocID="{F3F96439-65AC-1640-AF56-5C391AA3C896}" presName="childText" presStyleLbl="bgAcc1" presStyleIdx="0" presStyleCnt="6" custScaleX="126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91122-6495-CB4B-AD39-646AB7EEB6B1}" type="pres">
      <dgm:prSet presAssocID="{B138897E-D173-B240-844F-47332B5D5C6D}" presName="Name13" presStyleLbl="parChTrans1D2" presStyleIdx="1" presStyleCnt="6"/>
      <dgm:spPr/>
      <dgm:t>
        <a:bodyPr/>
        <a:lstStyle/>
        <a:p>
          <a:endParaRPr lang="en-US"/>
        </a:p>
      </dgm:t>
    </dgm:pt>
    <dgm:pt modelId="{B528DBE7-3670-7C46-BD79-83307FF908CE}" type="pres">
      <dgm:prSet presAssocID="{A14B577B-3E71-E94C-9318-BC8340516971}" presName="childText" presStyleLbl="bgAcc1" presStyleIdx="1" presStyleCnt="6" custScaleX="130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F5B63-4CB0-CB44-AE2E-A2E1B74EB9D9}" type="pres">
      <dgm:prSet presAssocID="{537E0FAE-632B-A24F-88EF-51C2233F9C1E}" presName="root" presStyleCnt="0"/>
      <dgm:spPr/>
    </dgm:pt>
    <dgm:pt modelId="{C92510AB-A123-FF4B-9C09-34435FD247AB}" type="pres">
      <dgm:prSet presAssocID="{537E0FAE-632B-A24F-88EF-51C2233F9C1E}" presName="rootComposite" presStyleCnt="0"/>
      <dgm:spPr/>
    </dgm:pt>
    <dgm:pt modelId="{E851B5BE-D5FC-634F-9B68-F1E0C2C0CCD8}" type="pres">
      <dgm:prSet presAssocID="{537E0FAE-632B-A24F-88EF-51C2233F9C1E}" presName="rootText" presStyleLbl="node1" presStyleIdx="1" presStyleCnt="3"/>
      <dgm:spPr/>
      <dgm:t>
        <a:bodyPr/>
        <a:lstStyle/>
        <a:p>
          <a:endParaRPr lang="en-US"/>
        </a:p>
      </dgm:t>
    </dgm:pt>
    <dgm:pt modelId="{A4DF37CC-75D1-C345-893C-5624B5CAA027}" type="pres">
      <dgm:prSet presAssocID="{537E0FAE-632B-A24F-88EF-51C2233F9C1E}" presName="rootConnector" presStyleLbl="node1" presStyleIdx="1" presStyleCnt="3"/>
      <dgm:spPr/>
      <dgm:t>
        <a:bodyPr/>
        <a:lstStyle/>
        <a:p>
          <a:endParaRPr lang="en-US"/>
        </a:p>
      </dgm:t>
    </dgm:pt>
    <dgm:pt modelId="{F8F42A67-5B9F-8F41-A205-87F6EE8E78A0}" type="pres">
      <dgm:prSet presAssocID="{537E0FAE-632B-A24F-88EF-51C2233F9C1E}" presName="childShape" presStyleCnt="0"/>
      <dgm:spPr/>
    </dgm:pt>
    <dgm:pt modelId="{E6609125-3770-1E4C-887D-0E551112DA79}" type="pres">
      <dgm:prSet presAssocID="{480599C2-466C-9240-B5BA-BC183ADA05E7}" presName="Name13" presStyleLbl="parChTrans1D2" presStyleIdx="2" presStyleCnt="6"/>
      <dgm:spPr/>
      <dgm:t>
        <a:bodyPr/>
        <a:lstStyle/>
        <a:p>
          <a:endParaRPr lang="en-US"/>
        </a:p>
      </dgm:t>
    </dgm:pt>
    <dgm:pt modelId="{25F41F08-F0B8-A546-9117-CD8C211381DE}" type="pres">
      <dgm:prSet presAssocID="{E257BC0A-4D99-3F40-92E2-BC1F953D6215}" presName="childText" presStyleLbl="bgAcc1" presStyleIdx="2" presStyleCnt="6" custScaleX="1268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7EFD4-97B0-8441-B922-B05012D41A72}" type="pres">
      <dgm:prSet presAssocID="{A51A7544-36E1-F04C-9EC5-3075ADD722B6}" presName="Name13" presStyleLbl="parChTrans1D2" presStyleIdx="3" presStyleCnt="6"/>
      <dgm:spPr/>
      <dgm:t>
        <a:bodyPr/>
        <a:lstStyle/>
        <a:p>
          <a:endParaRPr lang="en-US"/>
        </a:p>
      </dgm:t>
    </dgm:pt>
    <dgm:pt modelId="{9FF587ED-A886-3A41-8AB9-28678774A273}" type="pres">
      <dgm:prSet presAssocID="{67DFF83D-3E7C-ED41-91FC-5486BD1A16F6}" presName="childText" presStyleLbl="bgAcc1" presStyleIdx="3" presStyleCnt="6" custScaleX="125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C93AA-228C-9741-9A44-DCD777B742C5}" type="pres">
      <dgm:prSet presAssocID="{D392BF22-1133-A74C-8C24-CC09D1CDE10C}" presName="Name13" presStyleLbl="parChTrans1D2" presStyleIdx="4" presStyleCnt="6"/>
      <dgm:spPr/>
      <dgm:t>
        <a:bodyPr/>
        <a:lstStyle/>
        <a:p>
          <a:endParaRPr lang="en-US"/>
        </a:p>
      </dgm:t>
    </dgm:pt>
    <dgm:pt modelId="{31E27212-4ED5-7F45-9605-0D1A4EDAC89B}" type="pres">
      <dgm:prSet presAssocID="{D4C9BC34-77DB-2A4E-8ADA-CA5F5A71440C}" presName="childText" presStyleLbl="bgAcc1" presStyleIdx="4" presStyleCnt="6" custScaleX="224310" custScaleY="102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A1C9A-81DA-CC4D-81EE-2FEBD0501077}" type="pres">
      <dgm:prSet presAssocID="{BCD6F1EB-28C8-9C4C-88D8-14C169D38F4A}" presName="root" presStyleCnt="0"/>
      <dgm:spPr/>
    </dgm:pt>
    <dgm:pt modelId="{B51FF647-00A8-794C-B7FC-E0CA46B8BAE3}" type="pres">
      <dgm:prSet presAssocID="{BCD6F1EB-28C8-9C4C-88D8-14C169D38F4A}" presName="rootComposite" presStyleCnt="0"/>
      <dgm:spPr/>
    </dgm:pt>
    <dgm:pt modelId="{AFA76066-EF70-C34E-BC0A-5F4FD13D9742}" type="pres">
      <dgm:prSet presAssocID="{BCD6F1EB-28C8-9C4C-88D8-14C169D38F4A}" presName="rootText" presStyleLbl="node1" presStyleIdx="2" presStyleCnt="3"/>
      <dgm:spPr/>
      <dgm:t>
        <a:bodyPr/>
        <a:lstStyle/>
        <a:p>
          <a:endParaRPr lang="en-US"/>
        </a:p>
      </dgm:t>
    </dgm:pt>
    <dgm:pt modelId="{33FF092C-4041-F24F-BAA9-59DBF8F49D0A}" type="pres">
      <dgm:prSet presAssocID="{BCD6F1EB-28C8-9C4C-88D8-14C169D38F4A}" presName="rootConnector" presStyleLbl="node1" presStyleIdx="2" presStyleCnt="3"/>
      <dgm:spPr/>
      <dgm:t>
        <a:bodyPr/>
        <a:lstStyle/>
        <a:p>
          <a:endParaRPr lang="en-US"/>
        </a:p>
      </dgm:t>
    </dgm:pt>
    <dgm:pt modelId="{D939452F-70A0-8B4D-A687-0291FE623D0A}" type="pres">
      <dgm:prSet presAssocID="{BCD6F1EB-28C8-9C4C-88D8-14C169D38F4A}" presName="childShape" presStyleCnt="0"/>
      <dgm:spPr/>
    </dgm:pt>
    <dgm:pt modelId="{CDBBB14D-6597-8340-B949-1780A04EA1F0}" type="pres">
      <dgm:prSet presAssocID="{53CB6F86-DB8A-8A49-B3D8-8ADCFC4DE3D5}" presName="Name13" presStyleLbl="parChTrans1D2" presStyleIdx="5" presStyleCnt="6"/>
      <dgm:spPr/>
      <dgm:t>
        <a:bodyPr/>
        <a:lstStyle/>
        <a:p>
          <a:endParaRPr lang="en-US"/>
        </a:p>
      </dgm:t>
    </dgm:pt>
    <dgm:pt modelId="{D8B85853-5BFA-3541-9CEC-8B01C9F7D662}" type="pres">
      <dgm:prSet presAssocID="{2F68847E-3287-3140-B861-D0A6BA037EDB}" presName="childText" presStyleLbl="bgAcc1" presStyleIdx="5" presStyleCnt="6" custScaleX="173519" custScaleY="198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A35884-49F9-7B4F-97B9-1F9DF4D46EB7}" type="presOf" srcId="{E257BC0A-4D99-3F40-92E2-BC1F953D6215}" destId="{25F41F08-F0B8-A546-9117-CD8C211381DE}" srcOrd="0" destOrd="0" presId="urn:microsoft.com/office/officeart/2005/8/layout/hierarchy3"/>
    <dgm:cxn modelId="{12566F6A-16CE-7C42-83C1-10901447A164}" srcId="{537E0FAE-632B-A24F-88EF-51C2233F9C1E}" destId="{67DFF83D-3E7C-ED41-91FC-5486BD1A16F6}" srcOrd="1" destOrd="0" parTransId="{A51A7544-36E1-F04C-9EC5-3075ADD722B6}" sibTransId="{AFA866F4-09A1-EC42-9776-AB0A8205B9A7}"/>
    <dgm:cxn modelId="{F0ADDDCF-799C-1642-BC84-1B4E5EAE1AA3}" type="presOf" srcId="{2F68847E-3287-3140-B861-D0A6BA037EDB}" destId="{D8B85853-5BFA-3541-9CEC-8B01C9F7D662}" srcOrd="0" destOrd="0" presId="urn:microsoft.com/office/officeart/2005/8/layout/hierarchy3"/>
    <dgm:cxn modelId="{2D31CE6F-08B8-F241-9AE4-A0E3DBBDBEF6}" srcId="{47A48E7F-9555-DF48-8E52-1624F9781851}" destId="{BCD6F1EB-28C8-9C4C-88D8-14C169D38F4A}" srcOrd="2" destOrd="0" parTransId="{C2B3847C-FA7F-114E-AE64-1B34706BAF25}" sibTransId="{DB2B15D3-7110-ED4A-AC70-6FD62139B97D}"/>
    <dgm:cxn modelId="{7E3C4E21-C387-7743-BBFB-AAFE763EC052}" type="presOf" srcId="{A51A7544-36E1-F04C-9EC5-3075ADD722B6}" destId="{8AD7EFD4-97B0-8441-B922-B05012D41A72}" srcOrd="0" destOrd="0" presId="urn:microsoft.com/office/officeart/2005/8/layout/hierarchy3"/>
    <dgm:cxn modelId="{DC9C5F60-D186-C943-8AA0-F3B3D37E0DDE}" type="presOf" srcId="{BCD6F1EB-28C8-9C4C-88D8-14C169D38F4A}" destId="{33FF092C-4041-F24F-BAA9-59DBF8F49D0A}" srcOrd="1" destOrd="0" presId="urn:microsoft.com/office/officeart/2005/8/layout/hierarchy3"/>
    <dgm:cxn modelId="{E541577B-E312-4D41-8D66-9FE52F98BC7C}" srcId="{47A48E7F-9555-DF48-8E52-1624F9781851}" destId="{F3B7CCD4-24AF-1843-84BD-A60B01FC514A}" srcOrd="0" destOrd="0" parTransId="{80945612-A093-BC46-9DC3-403CA5AAD758}" sibTransId="{E9F117D4-0461-B542-ACA2-B3B3DBA870EB}"/>
    <dgm:cxn modelId="{44B30432-AE94-734C-AD74-FAB6790A5830}" type="presOf" srcId="{D392BF22-1133-A74C-8C24-CC09D1CDE10C}" destId="{9E3C93AA-228C-9741-9A44-DCD777B742C5}" srcOrd="0" destOrd="0" presId="urn:microsoft.com/office/officeart/2005/8/layout/hierarchy3"/>
    <dgm:cxn modelId="{08A61EBB-D521-C24D-B63F-8B57BA63B7BF}" type="presOf" srcId="{B138897E-D173-B240-844F-47332B5D5C6D}" destId="{49391122-6495-CB4B-AD39-646AB7EEB6B1}" srcOrd="0" destOrd="0" presId="urn:microsoft.com/office/officeart/2005/8/layout/hierarchy3"/>
    <dgm:cxn modelId="{CE2FE3BC-3F6D-3F43-9160-15C7BF90B6D7}" srcId="{F3B7CCD4-24AF-1843-84BD-A60B01FC514A}" destId="{A14B577B-3E71-E94C-9318-BC8340516971}" srcOrd="1" destOrd="0" parTransId="{B138897E-D173-B240-844F-47332B5D5C6D}" sibTransId="{7A0840B2-829C-7F44-A58E-0C3C6F7E34F0}"/>
    <dgm:cxn modelId="{6121022B-335D-1340-98F6-E8344865B4DA}" type="presOf" srcId="{F3B7CCD4-24AF-1843-84BD-A60B01FC514A}" destId="{000BB576-0061-254F-BDE7-9911C94D16E1}" srcOrd="0" destOrd="0" presId="urn:microsoft.com/office/officeart/2005/8/layout/hierarchy3"/>
    <dgm:cxn modelId="{2478D929-FAC1-1842-9CCD-5A785747A8E4}" type="presOf" srcId="{537E0FAE-632B-A24F-88EF-51C2233F9C1E}" destId="{A4DF37CC-75D1-C345-893C-5624B5CAA027}" srcOrd="1" destOrd="0" presId="urn:microsoft.com/office/officeart/2005/8/layout/hierarchy3"/>
    <dgm:cxn modelId="{5A01EA55-1244-2A48-8B9B-19D6E8869AD9}" srcId="{F3B7CCD4-24AF-1843-84BD-A60B01FC514A}" destId="{F3F96439-65AC-1640-AF56-5C391AA3C896}" srcOrd="0" destOrd="0" parTransId="{5A6915B8-825E-CE40-B37A-E0CD5B5AC359}" sibTransId="{F8ACEC52-43A3-E047-A6B6-D56D21C8ED07}"/>
    <dgm:cxn modelId="{540E857E-9F1B-C24E-840A-E6E8ECAD49DA}" type="presOf" srcId="{53CB6F86-DB8A-8A49-B3D8-8ADCFC4DE3D5}" destId="{CDBBB14D-6597-8340-B949-1780A04EA1F0}" srcOrd="0" destOrd="0" presId="urn:microsoft.com/office/officeart/2005/8/layout/hierarchy3"/>
    <dgm:cxn modelId="{859ABAC5-05CC-E843-B4FD-75FEF4F35C8D}" type="presOf" srcId="{A14B577B-3E71-E94C-9318-BC8340516971}" destId="{B528DBE7-3670-7C46-BD79-83307FF908CE}" srcOrd="0" destOrd="0" presId="urn:microsoft.com/office/officeart/2005/8/layout/hierarchy3"/>
    <dgm:cxn modelId="{F6B997A8-CFD8-314C-A73A-0157BC549759}" type="presOf" srcId="{67DFF83D-3E7C-ED41-91FC-5486BD1A16F6}" destId="{9FF587ED-A886-3A41-8AB9-28678774A273}" srcOrd="0" destOrd="0" presId="urn:microsoft.com/office/officeart/2005/8/layout/hierarchy3"/>
    <dgm:cxn modelId="{E2AE42BC-4356-494E-B778-F402C9BA9C2D}" type="presOf" srcId="{D4C9BC34-77DB-2A4E-8ADA-CA5F5A71440C}" destId="{31E27212-4ED5-7F45-9605-0D1A4EDAC89B}" srcOrd="0" destOrd="0" presId="urn:microsoft.com/office/officeart/2005/8/layout/hierarchy3"/>
    <dgm:cxn modelId="{E8CDD2EA-885D-3747-9AC6-16335B0EC04D}" type="presOf" srcId="{F3F96439-65AC-1640-AF56-5C391AA3C896}" destId="{CF7F5EBE-1F38-BD4F-B98A-8110A828B362}" srcOrd="0" destOrd="0" presId="urn:microsoft.com/office/officeart/2005/8/layout/hierarchy3"/>
    <dgm:cxn modelId="{0D94F82A-9FD8-384F-A87F-1AA8AEC27539}" type="presOf" srcId="{537E0FAE-632B-A24F-88EF-51C2233F9C1E}" destId="{E851B5BE-D5FC-634F-9B68-F1E0C2C0CCD8}" srcOrd="0" destOrd="0" presId="urn:microsoft.com/office/officeart/2005/8/layout/hierarchy3"/>
    <dgm:cxn modelId="{E5D9E60A-3330-294E-9B38-EC82A4828A2E}" type="presOf" srcId="{BCD6F1EB-28C8-9C4C-88D8-14C169D38F4A}" destId="{AFA76066-EF70-C34E-BC0A-5F4FD13D9742}" srcOrd="0" destOrd="0" presId="urn:microsoft.com/office/officeart/2005/8/layout/hierarchy3"/>
    <dgm:cxn modelId="{0F925E18-6517-6648-BB1E-6527586C6C74}" type="presOf" srcId="{480599C2-466C-9240-B5BA-BC183ADA05E7}" destId="{E6609125-3770-1E4C-887D-0E551112DA79}" srcOrd="0" destOrd="0" presId="urn:microsoft.com/office/officeart/2005/8/layout/hierarchy3"/>
    <dgm:cxn modelId="{6CBAAEE7-C629-7341-92E0-AB7A7186AF10}" type="presOf" srcId="{47A48E7F-9555-DF48-8E52-1624F9781851}" destId="{EB404DD5-3027-F14E-AED9-B00BD6AA962D}" srcOrd="0" destOrd="0" presId="urn:microsoft.com/office/officeart/2005/8/layout/hierarchy3"/>
    <dgm:cxn modelId="{D6D9DD49-7798-3142-9932-500851A04849}" srcId="{537E0FAE-632B-A24F-88EF-51C2233F9C1E}" destId="{E257BC0A-4D99-3F40-92E2-BC1F953D6215}" srcOrd="0" destOrd="0" parTransId="{480599C2-466C-9240-B5BA-BC183ADA05E7}" sibTransId="{E42EB076-32D0-054D-A646-2988B7B54B7C}"/>
    <dgm:cxn modelId="{43AB01A4-7C1D-7D43-8407-41067BDB8CB1}" type="presOf" srcId="{5A6915B8-825E-CE40-B37A-E0CD5B5AC359}" destId="{6716DB3C-ACB4-D142-AAEC-F1A2DD81EF73}" srcOrd="0" destOrd="0" presId="urn:microsoft.com/office/officeart/2005/8/layout/hierarchy3"/>
    <dgm:cxn modelId="{9858D8E2-634F-8C4A-BCB7-DE8CA552A2EA}" srcId="{537E0FAE-632B-A24F-88EF-51C2233F9C1E}" destId="{D4C9BC34-77DB-2A4E-8ADA-CA5F5A71440C}" srcOrd="2" destOrd="0" parTransId="{D392BF22-1133-A74C-8C24-CC09D1CDE10C}" sibTransId="{A13A3BC3-620C-144E-9460-9799D1BE3826}"/>
    <dgm:cxn modelId="{B3D8CE7F-692C-384B-9F1A-1F47CFF11292}" type="presOf" srcId="{F3B7CCD4-24AF-1843-84BD-A60B01FC514A}" destId="{5A3A29AB-A59F-6F4B-86EE-607D32EA2B57}" srcOrd="1" destOrd="0" presId="urn:microsoft.com/office/officeart/2005/8/layout/hierarchy3"/>
    <dgm:cxn modelId="{D64B7D11-E041-0044-A163-97CA85E84D67}" srcId="{47A48E7F-9555-DF48-8E52-1624F9781851}" destId="{537E0FAE-632B-A24F-88EF-51C2233F9C1E}" srcOrd="1" destOrd="0" parTransId="{EC17C4C3-36B0-1D46-B90C-4B0F497079F6}" sibTransId="{0B89BFE3-A79E-4D4B-A7D1-FAC1DC91EE00}"/>
    <dgm:cxn modelId="{E3035118-A2A3-D445-9786-F67C146C89FD}" srcId="{BCD6F1EB-28C8-9C4C-88D8-14C169D38F4A}" destId="{2F68847E-3287-3140-B861-D0A6BA037EDB}" srcOrd="0" destOrd="0" parTransId="{53CB6F86-DB8A-8A49-B3D8-8ADCFC4DE3D5}" sibTransId="{F89184F0-1289-2F41-A27E-92821B576EA8}"/>
    <dgm:cxn modelId="{DCF97D82-15BA-834C-B002-4F10110E1880}" type="presParOf" srcId="{EB404DD5-3027-F14E-AED9-B00BD6AA962D}" destId="{26F44831-B93C-4F41-B5FA-92CB028888EB}" srcOrd="0" destOrd="0" presId="urn:microsoft.com/office/officeart/2005/8/layout/hierarchy3"/>
    <dgm:cxn modelId="{C0A0AA86-EA12-814E-89A0-B21F460C0A82}" type="presParOf" srcId="{26F44831-B93C-4F41-B5FA-92CB028888EB}" destId="{F57916D3-638D-0541-B420-D563C82C9476}" srcOrd="0" destOrd="0" presId="urn:microsoft.com/office/officeart/2005/8/layout/hierarchy3"/>
    <dgm:cxn modelId="{B3CCCDDB-CF99-B445-A8F7-01F4D284FB68}" type="presParOf" srcId="{F57916D3-638D-0541-B420-D563C82C9476}" destId="{000BB576-0061-254F-BDE7-9911C94D16E1}" srcOrd="0" destOrd="0" presId="urn:microsoft.com/office/officeart/2005/8/layout/hierarchy3"/>
    <dgm:cxn modelId="{0FE7FC30-C479-2B4E-9681-992B7BBBDB14}" type="presParOf" srcId="{F57916D3-638D-0541-B420-D563C82C9476}" destId="{5A3A29AB-A59F-6F4B-86EE-607D32EA2B57}" srcOrd="1" destOrd="0" presId="urn:microsoft.com/office/officeart/2005/8/layout/hierarchy3"/>
    <dgm:cxn modelId="{7E45199F-3B6E-ED42-9427-596874980C4A}" type="presParOf" srcId="{26F44831-B93C-4F41-B5FA-92CB028888EB}" destId="{886540F6-618A-D64A-B3ED-71D132C11A47}" srcOrd="1" destOrd="0" presId="urn:microsoft.com/office/officeart/2005/8/layout/hierarchy3"/>
    <dgm:cxn modelId="{D76AEC3F-38B5-AE4D-B990-6DC676136D57}" type="presParOf" srcId="{886540F6-618A-D64A-B3ED-71D132C11A47}" destId="{6716DB3C-ACB4-D142-AAEC-F1A2DD81EF73}" srcOrd="0" destOrd="0" presId="urn:microsoft.com/office/officeart/2005/8/layout/hierarchy3"/>
    <dgm:cxn modelId="{E1B09705-F770-6C43-9AB0-1646F9458BAF}" type="presParOf" srcId="{886540F6-618A-D64A-B3ED-71D132C11A47}" destId="{CF7F5EBE-1F38-BD4F-B98A-8110A828B362}" srcOrd="1" destOrd="0" presId="urn:microsoft.com/office/officeart/2005/8/layout/hierarchy3"/>
    <dgm:cxn modelId="{FB7317AA-9AAB-024C-8F80-A2F50605BB1B}" type="presParOf" srcId="{886540F6-618A-D64A-B3ED-71D132C11A47}" destId="{49391122-6495-CB4B-AD39-646AB7EEB6B1}" srcOrd="2" destOrd="0" presId="urn:microsoft.com/office/officeart/2005/8/layout/hierarchy3"/>
    <dgm:cxn modelId="{CD02D59C-384B-0846-9325-7D4574E7C45C}" type="presParOf" srcId="{886540F6-618A-D64A-B3ED-71D132C11A47}" destId="{B528DBE7-3670-7C46-BD79-83307FF908CE}" srcOrd="3" destOrd="0" presId="urn:microsoft.com/office/officeart/2005/8/layout/hierarchy3"/>
    <dgm:cxn modelId="{0D8BDE93-A763-7448-9A0D-097393E36400}" type="presParOf" srcId="{EB404DD5-3027-F14E-AED9-B00BD6AA962D}" destId="{0E4F5B63-4CB0-CB44-AE2E-A2E1B74EB9D9}" srcOrd="1" destOrd="0" presId="urn:microsoft.com/office/officeart/2005/8/layout/hierarchy3"/>
    <dgm:cxn modelId="{056EBEB3-4FB7-EE44-A770-4DCB8C17DCD0}" type="presParOf" srcId="{0E4F5B63-4CB0-CB44-AE2E-A2E1B74EB9D9}" destId="{C92510AB-A123-FF4B-9C09-34435FD247AB}" srcOrd="0" destOrd="0" presId="urn:microsoft.com/office/officeart/2005/8/layout/hierarchy3"/>
    <dgm:cxn modelId="{7016FE55-FD1D-4D4C-B76C-485DE51AA3E5}" type="presParOf" srcId="{C92510AB-A123-FF4B-9C09-34435FD247AB}" destId="{E851B5BE-D5FC-634F-9B68-F1E0C2C0CCD8}" srcOrd="0" destOrd="0" presId="urn:microsoft.com/office/officeart/2005/8/layout/hierarchy3"/>
    <dgm:cxn modelId="{2F7E6FBB-C419-784E-9F6A-EDAF928C33E4}" type="presParOf" srcId="{C92510AB-A123-FF4B-9C09-34435FD247AB}" destId="{A4DF37CC-75D1-C345-893C-5624B5CAA027}" srcOrd="1" destOrd="0" presId="urn:microsoft.com/office/officeart/2005/8/layout/hierarchy3"/>
    <dgm:cxn modelId="{7381C3F2-1BB3-5141-AACF-D0F43E66C92F}" type="presParOf" srcId="{0E4F5B63-4CB0-CB44-AE2E-A2E1B74EB9D9}" destId="{F8F42A67-5B9F-8F41-A205-87F6EE8E78A0}" srcOrd="1" destOrd="0" presId="urn:microsoft.com/office/officeart/2005/8/layout/hierarchy3"/>
    <dgm:cxn modelId="{2BD27B1C-5752-7C49-B906-79BAB6F69C00}" type="presParOf" srcId="{F8F42A67-5B9F-8F41-A205-87F6EE8E78A0}" destId="{E6609125-3770-1E4C-887D-0E551112DA79}" srcOrd="0" destOrd="0" presId="urn:microsoft.com/office/officeart/2005/8/layout/hierarchy3"/>
    <dgm:cxn modelId="{97D3DD10-68E1-7B49-AEA7-79E965E1A51A}" type="presParOf" srcId="{F8F42A67-5B9F-8F41-A205-87F6EE8E78A0}" destId="{25F41F08-F0B8-A546-9117-CD8C211381DE}" srcOrd="1" destOrd="0" presId="urn:microsoft.com/office/officeart/2005/8/layout/hierarchy3"/>
    <dgm:cxn modelId="{3E1727AE-3A66-5142-AEDB-B74C3ABEC4C5}" type="presParOf" srcId="{F8F42A67-5B9F-8F41-A205-87F6EE8E78A0}" destId="{8AD7EFD4-97B0-8441-B922-B05012D41A72}" srcOrd="2" destOrd="0" presId="urn:microsoft.com/office/officeart/2005/8/layout/hierarchy3"/>
    <dgm:cxn modelId="{FBCD4D31-4186-4F46-AC85-69FADEBCDFA7}" type="presParOf" srcId="{F8F42A67-5B9F-8F41-A205-87F6EE8E78A0}" destId="{9FF587ED-A886-3A41-8AB9-28678774A273}" srcOrd="3" destOrd="0" presId="urn:microsoft.com/office/officeart/2005/8/layout/hierarchy3"/>
    <dgm:cxn modelId="{25F17526-2850-AC4C-AFA8-80AAAD39DA81}" type="presParOf" srcId="{F8F42A67-5B9F-8F41-A205-87F6EE8E78A0}" destId="{9E3C93AA-228C-9741-9A44-DCD777B742C5}" srcOrd="4" destOrd="0" presId="urn:microsoft.com/office/officeart/2005/8/layout/hierarchy3"/>
    <dgm:cxn modelId="{72C42482-1647-074C-91F3-AC5828CEABD5}" type="presParOf" srcId="{F8F42A67-5B9F-8F41-A205-87F6EE8E78A0}" destId="{31E27212-4ED5-7F45-9605-0D1A4EDAC89B}" srcOrd="5" destOrd="0" presId="urn:microsoft.com/office/officeart/2005/8/layout/hierarchy3"/>
    <dgm:cxn modelId="{99F4422C-CDCB-D445-8692-2FEDDEBC5445}" type="presParOf" srcId="{EB404DD5-3027-F14E-AED9-B00BD6AA962D}" destId="{061A1C9A-81DA-CC4D-81EE-2FEBD0501077}" srcOrd="2" destOrd="0" presId="urn:microsoft.com/office/officeart/2005/8/layout/hierarchy3"/>
    <dgm:cxn modelId="{03067A4F-6230-DC44-BD4B-EDC401AE4894}" type="presParOf" srcId="{061A1C9A-81DA-CC4D-81EE-2FEBD0501077}" destId="{B51FF647-00A8-794C-B7FC-E0CA46B8BAE3}" srcOrd="0" destOrd="0" presId="urn:microsoft.com/office/officeart/2005/8/layout/hierarchy3"/>
    <dgm:cxn modelId="{A724296F-2968-594A-AA68-E7A003F5776A}" type="presParOf" srcId="{B51FF647-00A8-794C-B7FC-E0CA46B8BAE3}" destId="{AFA76066-EF70-C34E-BC0A-5F4FD13D9742}" srcOrd="0" destOrd="0" presId="urn:microsoft.com/office/officeart/2005/8/layout/hierarchy3"/>
    <dgm:cxn modelId="{6D2B9B85-2E29-FA49-B512-EB40C9B39F22}" type="presParOf" srcId="{B51FF647-00A8-794C-B7FC-E0CA46B8BAE3}" destId="{33FF092C-4041-F24F-BAA9-59DBF8F49D0A}" srcOrd="1" destOrd="0" presId="urn:microsoft.com/office/officeart/2005/8/layout/hierarchy3"/>
    <dgm:cxn modelId="{9CEEEF27-B830-734C-97B9-D046EBCCCE43}" type="presParOf" srcId="{061A1C9A-81DA-CC4D-81EE-2FEBD0501077}" destId="{D939452F-70A0-8B4D-A687-0291FE623D0A}" srcOrd="1" destOrd="0" presId="urn:microsoft.com/office/officeart/2005/8/layout/hierarchy3"/>
    <dgm:cxn modelId="{55CAA15B-28BB-E14B-9B02-2BF30C64759A}" type="presParOf" srcId="{D939452F-70A0-8B4D-A687-0291FE623D0A}" destId="{CDBBB14D-6597-8340-B949-1780A04EA1F0}" srcOrd="0" destOrd="0" presId="urn:microsoft.com/office/officeart/2005/8/layout/hierarchy3"/>
    <dgm:cxn modelId="{89E10545-7E3A-1A4D-A51B-82E51A4BABF4}" type="presParOf" srcId="{D939452F-70A0-8B4D-A687-0291FE623D0A}" destId="{D8B85853-5BFA-3541-9CEC-8B01C9F7D66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A48E7F-9555-DF48-8E52-1624F9781851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B7CCD4-24AF-1843-84BD-A60B01FC514A}">
      <dgm:prSet phldrT="[Text]"/>
      <dgm:spPr>
        <a:solidFill>
          <a:srgbClr val="408000"/>
        </a:solidFill>
      </dgm:spPr>
      <dgm:t>
        <a:bodyPr/>
        <a:lstStyle/>
        <a:p>
          <a:r>
            <a:rPr lang="en-US" b="1" dirty="0" smtClean="0">
              <a:latin typeface="Calisto MT" panose="02040603050505030304" pitchFamily="18" charset="0"/>
            </a:rPr>
            <a:t>PTS PT LAMA</a:t>
          </a:r>
          <a:endParaRPr lang="en-US" b="1" dirty="0">
            <a:latin typeface="Calisto MT" panose="02040603050505030304" pitchFamily="18" charset="0"/>
          </a:endParaRPr>
        </a:p>
      </dgm:t>
    </dgm:pt>
    <dgm:pt modelId="{80945612-A093-BC46-9DC3-403CA5AAD758}" type="parTrans" cxnId="{E541577B-E312-4D41-8D66-9FE52F98BC7C}">
      <dgm:prSet/>
      <dgm:spPr/>
      <dgm:t>
        <a:bodyPr/>
        <a:lstStyle/>
        <a:p>
          <a:endParaRPr lang="en-US" b="1">
            <a:latin typeface="Calisto MT" panose="02040603050505030304" pitchFamily="18" charset="0"/>
          </a:endParaRPr>
        </a:p>
      </dgm:t>
    </dgm:pt>
    <dgm:pt modelId="{E9F117D4-0461-B542-ACA2-B3B3DBA870EB}" type="sibTrans" cxnId="{E541577B-E312-4D41-8D66-9FE52F98BC7C}">
      <dgm:prSet/>
      <dgm:spPr/>
      <dgm:t>
        <a:bodyPr/>
        <a:lstStyle/>
        <a:p>
          <a:endParaRPr lang="en-US" b="1">
            <a:latin typeface="Calisto MT" panose="02040603050505030304" pitchFamily="18" charset="0"/>
          </a:endParaRPr>
        </a:p>
      </dgm:t>
    </dgm:pt>
    <dgm:pt modelId="{A14B577B-3E71-E94C-9318-BC8340516971}">
      <dgm:prSet phldrT="[Text]" custT="1"/>
      <dgm:spPr/>
      <dgm:t>
        <a:bodyPr/>
        <a:lstStyle/>
        <a:p>
          <a:r>
            <a:rPr lang="en-US" sz="1300" b="1" dirty="0" smtClean="0">
              <a:latin typeface="Calisto MT" panose="02040603050505030304" pitchFamily="18" charset="0"/>
            </a:rPr>
            <a:t>MELAMPIRKAN SELURUH DOKUMEN</a:t>
          </a:r>
          <a:endParaRPr lang="en-US" sz="1300" b="1" dirty="0">
            <a:latin typeface="Calisto MT" panose="02040603050505030304" pitchFamily="18" charset="0"/>
          </a:endParaRPr>
        </a:p>
      </dgm:t>
    </dgm:pt>
    <dgm:pt modelId="{B138897E-D173-B240-844F-47332B5D5C6D}" type="parTrans" cxnId="{CE2FE3BC-3F6D-3F43-9160-15C7BF90B6D7}">
      <dgm:prSet/>
      <dgm:spPr/>
      <dgm:t>
        <a:bodyPr/>
        <a:lstStyle/>
        <a:p>
          <a:endParaRPr lang="en-US" b="1">
            <a:latin typeface="Calisto MT" panose="02040603050505030304" pitchFamily="18" charset="0"/>
          </a:endParaRPr>
        </a:p>
      </dgm:t>
    </dgm:pt>
    <dgm:pt modelId="{7A0840B2-829C-7F44-A58E-0C3C6F7E34F0}" type="sibTrans" cxnId="{CE2FE3BC-3F6D-3F43-9160-15C7BF90B6D7}">
      <dgm:prSet/>
      <dgm:spPr/>
      <dgm:t>
        <a:bodyPr/>
        <a:lstStyle/>
        <a:p>
          <a:endParaRPr lang="en-US" b="1">
            <a:latin typeface="Calisto MT" panose="02040603050505030304" pitchFamily="18" charset="0"/>
          </a:endParaRPr>
        </a:p>
      </dgm:t>
    </dgm:pt>
    <dgm:pt modelId="{537E0FAE-632B-A24F-88EF-51C2233F9C1E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smtClean="0">
              <a:latin typeface="Calisto MT" panose="02040603050505030304" pitchFamily="18" charset="0"/>
            </a:rPr>
            <a:t>PT BARU</a:t>
          </a:r>
          <a:endParaRPr lang="en-US" b="1" dirty="0">
            <a:latin typeface="Calisto MT" panose="02040603050505030304" pitchFamily="18" charset="0"/>
          </a:endParaRPr>
        </a:p>
      </dgm:t>
    </dgm:pt>
    <dgm:pt modelId="{EC17C4C3-36B0-1D46-B90C-4B0F497079F6}" type="parTrans" cxnId="{D64B7D11-E041-0044-A163-97CA85E84D67}">
      <dgm:prSet/>
      <dgm:spPr/>
      <dgm:t>
        <a:bodyPr/>
        <a:lstStyle/>
        <a:p>
          <a:endParaRPr lang="en-US" b="1">
            <a:latin typeface="Calisto MT" panose="02040603050505030304" pitchFamily="18" charset="0"/>
          </a:endParaRPr>
        </a:p>
      </dgm:t>
    </dgm:pt>
    <dgm:pt modelId="{0B89BFE3-A79E-4D4B-A7D1-FAC1DC91EE00}" type="sibTrans" cxnId="{D64B7D11-E041-0044-A163-97CA85E84D67}">
      <dgm:prSet/>
      <dgm:spPr/>
      <dgm:t>
        <a:bodyPr/>
        <a:lstStyle/>
        <a:p>
          <a:endParaRPr lang="en-US" b="1">
            <a:latin typeface="Calisto MT" panose="02040603050505030304" pitchFamily="18" charset="0"/>
          </a:endParaRPr>
        </a:p>
      </dgm:t>
    </dgm:pt>
    <dgm:pt modelId="{D4C9BC34-77DB-2A4E-8ADA-CA5F5A71440C}">
      <dgm:prSet phldrT="[Text]" custT="1"/>
      <dgm:spPr/>
      <dgm:t>
        <a:bodyPr/>
        <a:lstStyle/>
        <a:p>
          <a:r>
            <a:rPr lang="en-US" sz="1300" b="1" dirty="0" smtClean="0">
              <a:latin typeface="Calisto MT" panose="02040603050505030304" pitchFamily="18" charset="0"/>
            </a:rPr>
            <a:t>KARENA TIDAK ADA DOKUMEN YANG DILAMPIRKAN, MAKA DIBERI NILAI 2,5</a:t>
          </a:r>
          <a:endParaRPr lang="en-US" sz="1300" b="1" dirty="0">
            <a:latin typeface="Calisto MT" panose="02040603050505030304" pitchFamily="18" charset="0"/>
          </a:endParaRPr>
        </a:p>
      </dgm:t>
    </dgm:pt>
    <dgm:pt modelId="{D392BF22-1133-A74C-8C24-CC09D1CDE10C}" type="parTrans" cxnId="{9858D8E2-634F-8C4A-BCB7-DE8CA552A2EA}">
      <dgm:prSet/>
      <dgm:spPr/>
      <dgm:t>
        <a:bodyPr/>
        <a:lstStyle/>
        <a:p>
          <a:endParaRPr lang="en-US" b="1">
            <a:latin typeface="Calisto MT" panose="02040603050505030304" pitchFamily="18" charset="0"/>
          </a:endParaRPr>
        </a:p>
      </dgm:t>
    </dgm:pt>
    <dgm:pt modelId="{A13A3BC3-620C-144E-9460-9799D1BE3826}" type="sibTrans" cxnId="{9858D8E2-634F-8C4A-BCB7-DE8CA552A2EA}">
      <dgm:prSet/>
      <dgm:spPr/>
      <dgm:t>
        <a:bodyPr/>
        <a:lstStyle/>
        <a:p>
          <a:endParaRPr lang="en-US" b="1">
            <a:latin typeface="Calisto MT" panose="02040603050505030304" pitchFamily="18" charset="0"/>
          </a:endParaRPr>
        </a:p>
      </dgm:t>
    </dgm:pt>
    <dgm:pt modelId="{BCD6F1EB-28C8-9C4C-88D8-14C169D38F4A}">
      <dgm:prSet phldrT="[Text]"/>
      <dgm:spPr>
        <a:solidFill>
          <a:srgbClr val="000080"/>
        </a:solidFill>
      </dgm:spPr>
      <dgm:t>
        <a:bodyPr/>
        <a:lstStyle/>
        <a:p>
          <a:r>
            <a:rPr lang="en-US" b="1" dirty="0" smtClean="0">
              <a:latin typeface="Calisto MT" panose="02040603050505030304" pitchFamily="18" charset="0"/>
            </a:rPr>
            <a:t>PTN</a:t>
          </a:r>
          <a:endParaRPr lang="en-US" b="1" dirty="0">
            <a:latin typeface="Calisto MT" panose="02040603050505030304" pitchFamily="18" charset="0"/>
          </a:endParaRPr>
        </a:p>
      </dgm:t>
    </dgm:pt>
    <dgm:pt modelId="{C2B3847C-FA7F-114E-AE64-1B34706BAF25}" type="parTrans" cxnId="{2D31CE6F-08B8-F241-9AE4-A0E3DBBDBEF6}">
      <dgm:prSet/>
      <dgm:spPr/>
      <dgm:t>
        <a:bodyPr/>
        <a:lstStyle/>
        <a:p>
          <a:endParaRPr lang="en-US" b="1">
            <a:latin typeface="Calisto MT" panose="02040603050505030304" pitchFamily="18" charset="0"/>
          </a:endParaRPr>
        </a:p>
      </dgm:t>
    </dgm:pt>
    <dgm:pt modelId="{DB2B15D3-7110-ED4A-AC70-6FD62139B97D}" type="sibTrans" cxnId="{2D31CE6F-08B8-F241-9AE4-A0E3DBBDBEF6}">
      <dgm:prSet/>
      <dgm:spPr/>
      <dgm:t>
        <a:bodyPr/>
        <a:lstStyle/>
        <a:p>
          <a:endParaRPr lang="en-US" b="1">
            <a:latin typeface="Calisto MT" panose="02040603050505030304" pitchFamily="18" charset="0"/>
          </a:endParaRPr>
        </a:p>
      </dgm:t>
    </dgm:pt>
    <dgm:pt modelId="{2F68847E-3287-3140-B861-D0A6BA037EDB}">
      <dgm:prSet phldrT="[Text]" custT="1"/>
      <dgm:spPr/>
      <dgm:t>
        <a:bodyPr/>
        <a:lstStyle/>
        <a:p>
          <a:r>
            <a:rPr lang="en-US" sz="1300" b="1" dirty="0" smtClean="0">
              <a:latin typeface="Calisto MT" panose="02040603050505030304" pitchFamily="18" charset="0"/>
            </a:rPr>
            <a:t>MELAMPIRKAN:</a:t>
          </a:r>
        </a:p>
        <a:p>
          <a:r>
            <a:rPr lang="en-US" sz="1300" b="1" dirty="0" smtClean="0">
              <a:latin typeface="Calisto MT" panose="02040603050505030304" pitchFamily="18" charset="0"/>
            </a:rPr>
            <a:t>PERSETUJUAN SENAT UNTUK PEMBUKAAN PRODI YANG DIUSULKAN</a:t>
          </a:r>
          <a:endParaRPr lang="en-US" sz="1300" b="1" dirty="0">
            <a:latin typeface="Calisto MT" panose="02040603050505030304" pitchFamily="18" charset="0"/>
          </a:endParaRPr>
        </a:p>
      </dgm:t>
    </dgm:pt>
    <dgm:pt modelId="{53CB6F86-DB8A-8A49-B3D8-8ADCFC4DE3D5}" type="parTrans" cxnId="{E3035118-A2A3-D445-9786-F67C146C89FD}">
      <dgm:prSet/>
      <dgm:spPr/>
      <dgm:t>
        <a:bodyPr/>
        <a:lstStyle/>
        <a:p>
          <a:endParaRPr lang="en-US" b="1">
            <a:latin typeface="Calisto MT" panose="02040603050505030304" pitchFamily="18" charset="0"/>
          </a:endParaRPr>
        </a:p>
      </dgm:t>
    </dgm:pt>
    <dgm:pt modelId="{F89184F0-1289-2F41-A27E-92821B576EA8}" type="sibTrans" cxnId="{E3035118-A2A3-D445-9786-F67C146C89FD}">
      <dgm:prSet/>
      <dgm:spPr/>
      <dgm:t>
        <a:bodyPr/>
        <a:lstStyle/>
        <a:p>
          <a:endParaRPr lang="en-US" b="1">
            <a:latin typeface="Calisto MT" panose="02040603050505030304" pitchFamily="18" charset="0"/>
          </a:endParaRPr>
        </a:p>
      </dgm:t>
    </dgm:pt>
    <dgm:pt modelId="{F855096D-2296-054F-A5C7-AE0CC7077915}">
      <dgm:prSet phldrT="[Text]" custT="1"/>
      <dgm:spPr/>
      <dgm:t>
        <a:bodyPr/>
        <a:lstStyle/>
        <a:p>
          <a:r>
            <a:rPr lang="en-US" sz="1300" b="1" dirty="0" smtClean="0">
              <a:latin typeface="Calisto MT" panose="02040603050505030304" pitchFamily="18" charset="0"/>
            </a:rPr>
            <a:t>PADA KOLOM KOMENTAR DITULIS BAHWA USULAN MERUPAKAN PENDIRIAN PERGURUAN TINGGI</a:t>
          </a:r>
          <a:endParaRPr lang="en-US" sz="1300" b="1" dirty="0">
            <a:latin typeface="Calisto MT" panose="02040603050505030304" pitchFamily="18" charset="0"/>
          </a:endParaRPr>
        </a:p>
      </dgm:t>
    </dgm:pt>
    <dgm:pt modelId="{9DC1F4F9-BCB5-EE40-BCE6-7B6B2D166FFE}" type="parTrans" cxnId="{8F455A90-08C6-4446-A8F7-DEC079E9D922}">
      <dgm:prSet/>
      <dgm:spPr/>
      <dgm:t>
        <a:bodyPr/>
        <a:lstStyle/>
        <a:p>
          <a:endParaRPr lang="en-US" b="1">
            <a:latin typeface="Calisto MT" panose="02040603050505030304" pitchFamily="18" charset="0"/>
          </a:endParaRPr>
        </a:p>
      </dgm:t>
    </dgm:pt>
    <dgm:pt modelId="{2E248EA2-6736-394B-9500-011D9CEC0788}" type="sibTrans" cxnId="{8F455A90-08C6-4446-A8F7-DEC079E9D922}">
      <dgm:prSet/>
      <dgm:spPr/>
      <dgm:t>
        <a:bodyPr/>
        <a:lstStyle/>
        <a:p>
          <a:endParaRPr lang="en-US" b="1">
            <a:latin typeface="Calisto MT" panose="02040603050505030304" pitchFamily="18" charset="0"/>
          </a:endParaRPr>
        </a:p>
      </dgm:t>
    </dgm:pt>
    <dgm:pt modelId="{B2A6CABB-5CA9-104E-B6E2-D607BA371128}">
      <dgm:prSet phldrT="[Text]" custT="1"/>
      <dgm:spPr/>
      <dgm:t>
        <a:bodyPr/>
        <a:lstStyle/>
        <a:p>
          <a:r>
            <a:rPr lang="en-US" sz="1300" b="1" dirty="0" smtClean="0">
              <a:latin typeface="Calisto MT" panose="02040603050505030304" pitchFamily="18" charset="0"/>
            </a:rPr>
            <a:t>MELAMPIRKAN IJIN PENYELENGGARAAN PRODI</a:t>
          </a:r>
          <a:endParaRPr lang="en-US" sz="1300" b="1" dirty="0">
            <a:latin typeface="Calisto MT" panose="02040603050505030304" pitchFamily="18" charset="0"/>
          </a:endParaRPr>
        </a:p>
      </dgm:t>
    </dgm:pt>
    <dgm:pt modelId="{C4CAD336-23F4-A34C-B9E6-AF4F8EB196FE}" type="parTrans" cxnId="{CE6FCD18-51C4-7F43-84BB-D622E5BA9382}">
      <dgm:prSet/>
      <dgm:spPr/>
      <dgm:t>
        <a:bodyPr/>
        <a:lstStyle/>
        <a:p>
          <a:endParaRPr lang="en-US" b="1">
            <a:latin typeface="Calisto MT" panose="02040603050505030304" pitchFamily="18" charset="0"/>
          </a:endParaRPr>
        </a:p>
      </dgm:t>
    </dgm:pt>
    <dgm:pt modelId="{70A34EEB-A472-564F-B257-9B800AF9A4C5}" type="sibTrans" cxnId="{CE6FCD18-51C4-7F43-84BB-D622E5BA9382}">
      <dgm:prSet/>
      <dgm:spPr/>
      <dgm:t>
        <a:bodyPr/>
        <a:lstStyle/>
        <a:p>
          <a:endParaRPr lang="en-US" b="1">
            <a:latin typeface="Calisto MT" panose="02040603050505030304" pitchFamily="18" charset="0"/>
          </a:endParaRPr>
        </a:p>
      </dgm:t>
    </dgm:pt>
    <dgm:pt modelId="{C545BB0F-558B-FB46-B2E4-B7205C83FF52}">
      <dgm:prSet phldrT="[Text]" custT="1"/>
      <dgm:spPr/>
      <dgm:t>
        <a:bodyPr/>
        <a:lstStyle/>
        <a:p>
          <a:r>
            <a:rPr lang="en-US" sz="1300" b="1" dirty="0" smtClean="0">
              <a:latin typeface="Calisto MT" panose="02040603050505030304" pitchFamily="18" charset="0"/>
            </a:rPr>
            <a:t>PADA KOLOM KOMENTAR DITULIS BAHWA PT PENGUSUL ADALAH PTN</a:t>
          </a:r>
          <a:endParaRPr lang="en-US" sz="1300" b="1" dirty="0">
            <a:latin typeface="Calisto MT" panose="02040603050505030304" pitchFamily="18" charset="0"/>
          </a:endParaRPr>
        </a:p>
      </dgm:t>
    </dgm:pt>
    <dgm:pt modelId="{DAC2D385-EF9C-FB49-A261-ED934F056983}" type="parTrans" cxnId="{98D5B42D-5E42-BE44-BB8E-1E9D7C23C343}">
      <dgm:prSet/>
      <dgm:spPr/>
      <dgm:t>
        <a:bodyPr/>
        <a:lstStyle/>
        <a:p>
          <a:endParaRPr lang="en-US" b="1">
            <a:latin typeface="Calisto MT" panose="02040603050505030304" pitchFamily="18" charset="0"/>
          </a:endParaRPr>
        </a:p>
      </dgm:t>
    </dgm:pt>
    <dgm:pt modelId="{A8B57A48-EE8A-1648-8AC4-59CABA792E21}" type="sibTrans" cxnId="{98D5B42D-5E42-BE44-BB8E-1E9D7C23C343}">
      <dgm:prSet/>
      <dgm:spPr/>
      <dgm:t>
        <a:bodyPr/>
        <a:lstStyle/>
        <a:p>
          <a:endParaRPr lang="en-US" b="1">
            <a:latin typeface="Calisto MT" panose="02040603050505030304" pitchFamily="18" charset="0"/>
          </a:endParaRPr>
        </a:p>
      </dgm:t>
    </dgm:pt>
    <dgm:pt modelId="{EB404DD5-3027-F14E-AED9-B00BD6AA962D}" type="pres">
      <dgm:prSet presAssocID="{47A48E7F-9555-DF48-8E52-1624F978185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6F44831-B93C-4F41-B5FA-92CB028888EB}" type="pres">
      <dgm:prSet presAssocID="{F3B7CCD4-24AF-1843-84BD-A60B01FC514A}" presName="root" presStyleCnt="0"/>
      <dgm:spPr/>
    </dgm:pt>
    <dgm:pt modelId="{F57916D3-638D-0541-B420-D563C82C9476}" type="pres">
      <dgm:prSet presAssocID="{F3B7CCD4-24AF-1843-84BD-A60B01FC514A}" presName="rootComposite" presStyleCnt="0"/>
      <dgm:spPr/>
    </dgm:pt>
    <dgm:pt modelId="{000BB576-0061-254F-BDE7-9911C94D16E1}" type="pres">
      <dgm:prSet presAssocID="{F3B7CCD4-24AF-1843-84BD-A60B01FC514A}" presName="rootText" presStyleLbl="node1" presStyleIdx="0" presStyleCnt="3"/>
      <dgm:spPr/>
      <dgm:t>
        <a:bodyPr/>
        <a:lstStyle/>
        <a:p>
          <a:endParaRPr lang="en-US"/>
        </a:p>
      </dgm:t>
    </dgm:pt>
    <dgm:pt modelId="{5A3A29AB-A59F-6F4B-86EE-607D32EA2B57}" type="pres">
      <dgm:prSet presAssocID="{F3B7CCD4-24AF-1843-84BD-A60B01FC514A}" presName="rootConnector" presStyleLbl="node1" presStyleIdx="0" presStyleCnt="3"/>
      <dgm:spPr/>
      <dgm:t>
        <a:bodyPr/>
        <a:lstStyle/>
        <a:p>
          <a:endParaRPr lang="en-US"/>
        </a:p>
      </dgm:t>
    </dgm:pt>
    <dgm:pt modelId="{886540F6-618A-D64A-B3ED-71D132C11A47}" type="pres">
      <dgm:prSet presAssocID="{F3B7CCD4-24AF-1843-84BD-A60B01FC514A}" presName="childShape" presStyleCnt="0"/>
      <dgm:spPr/>
    </dgm:pt>
    <dgm:pt modelId="{49391122-6495-CB4B-AD39-646AB7EEB6B1}" type="pres">
      <dgm:prSet presAssocID="{B138897E-D173-B240-844F-47332B5D5C6D}" presName="Name13" presStyleLbl="parChTrans1D2" presStyleIdx="0" presStyleCnt="6"/>
      <dgm:spPr/>
      <dgm:t>
        <a:bodyPr/>
        <a:lstStyle/>
        <a:p>
          <a:endParaRPr lang="en-US"/>
        </a:p>
      </dgm:t>
    </dgm:pt>
    <dgm:pt modelId="{B528DBE7-3670-7C46-BD79-83307FF908CE}" type="pres">
      <dgm:prSet presAssocID="{A14B577B-3E71-E94C-9318-BC8340516971}" presName="childText" presStyleLbl="bgAcc1" presStyleIdx="0" presStyleCnt="6" custScaleX="144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F5B63-4CB0-CB44-AE2E-A2E1B74EB9D9}" type="pres">
      <dgm:prSet presAssocID="{537E0FAE-632B-A24F-88EF-51C2233F9C1E}" presName="root" presStyleCnt="0"/>
      <dgm:spPr/>
    </dgm:pt>
    <dgm:pt modelId="{C92510AB-A123-FF4B-9C09-34435FD247AB}" type="pres">
      <dgm:prSet presAssocID="{537E0FAE-632B-A24F-88EF-51C2233F9C1E}" presName="rootComposite" presStyleCnt="0"/>
      <dgm:spPr/>
    </dgm:pt>
    <dgm:pt modelId="{E851B5BE-D5FC-634F-9B68-F1E0C2C0CCD8}" type="pres">
      <dgm:prSet presAssocID="{537E0FAE-632B-A24F-88EF-51C2233F9C1E}" presName="rootText" presStyleLbl="node1" presStyleIdx="1" presStyleCnt="3"/>
      <dgm:spPr/>
      <dgm:t>
        <a:bodyPr/>
        <a:lstStyle/>
        <a:p>
          <a:endParaRPr lang="en-US"/>
        </a:p>
      </dgm:t>
    </dgm:pt>
    <dgm:pt modelId="{A4DF37CC-75D1-C345-893C-5624B5CAA027}" type="pres">
      <dgm:prSet presAssocID="{537E0FAE-632B-A24F-88EF-51C2233F9C1E}" presName="rootConnector" presStyleLbl="node1" presStyleIdx="1" presStyleCnt="3"/>
      <dgm:spPr/>
      <dgm:t>
        <a:bodyPr/>
        <a:lstStyle/>
        <a:p>
          <a:endParaRPr lang="en-US"/>
        </a:p>
      </dgm:t>
    </dgm:pt>
    <dgm:pt modelId="{F8F42A67-5B9F-8F41-A205-87F6EE8E78A0}" type="pres">
      <dgm:prSet presAssocID="{537E0FAE-632B-A24F-88EF-51C2233F9C1E}" presName="childShape" presStyleCnt="0"/>
      <dgm:spPr/>
    </dgm:pt>
    <dgm:pt modelId="{9E3C93AA-228C-9741-9A44-DCD777B742C5}" type="pres">
      <dgm:prSet presAssocID="{D392BF22-1133-A74C-8C24-CC09D1CDE10C}" presName="Name13" presStyleLbl="parChTrans1D2" presStyleIdx="1" presStyleCnt="6"/>
      <dgm:spPr/>
      <dgm:t>
        <a:bodyPr/>
        <a:lstStyle/>
        <a:p>
          <a:endParaRPr lang="en-US"/>
        </a:p>
      </dgm:t>
    </dgm:pt>
    <dgm:pt modelId="{31E27212-4ED5-7F45-9605-0D1A4EDAC89B}" type="pres">
      <dgm:prSet presAssocID="{D4C9BC34-77DB-2A4E-8ADA-CA5F5A71440C}" presName="childText" presStyleLbl="bgAcc1" presStyleIdx="1" presStyleCnt="6" custScaleX="211305" custScaleY="120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5C309-0E96-B447-A499-9824C5935460}" type="pres">
      <dgm:prSet presAssocID="{9DC1F4F9-BCB5-EE40-BCE6-7B6B2D166FFE}" presName="Name13" presStyleLbl="parChTrans1D2" presStyleIdx="2" presStyleCnt="6"/>
      <dgm:spPr/>
      <dgm:t>
        <a:bodyPr/>
        <a:lstStyle/>
        <a:p>
          <a:endParaRPr lang="en-US"/>
        </a:p>
      </dgm:t>
    </dgm:pt>
    <dgm:pt modelId="{9DEA48CD-7C31-0347-A775-F2AD8F4B9D69}" type="pres">
      <dgm:prSet presAssocID="{F855096D-2296-054F-A5C7-AE0CC7077915}" presName="childText" presStyleLbl="bgAcc1" presStyleIdx="2" presStyleCnt="6" custScaleX="209085" custScaleY="118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A1C9A-81DA-CC4D-81EE-2FEBD0501077}" type="pres">
      <dgm:prSet presAssocID="{BCD6F1EB-28C8-9C4C-88D8-14C169D38F4A}" presName="root" presStyleCnt="0"/>
      <dgm:spPr/>
    </dgm:pt>
    <dgm:pt modelId="{B51FF647-00A8-794C-B7FC-E0CA46B8BAE3}" type="pres">
      <dgm:prSet presAssocID="{BCD6F1EB-28C8-9C4C-88D8-14C169D38F4A}" presName="rootComposite" presStyleCnt="0"/>
      <dgm:spPr/>
    </dgm:pt>
    <dgm:pt modelId="{AFA76066-EF70-C34E-BC0A-5F4FD13D9742}" type="pres">
      <dgm:prSet presAssocID="{BCD6F1EB-28C8-9C4C-88D8-14C169D38F4A}" presName="rootText" presStyleLbl="node1" presStyleIdx="2" presStyleCnt="3"/>
      <dgm:spPr/>
      <dgm:t>
        <a:bodyPr/>
        <a:lstStyle/>
        <a:p>
          <a:endParaRPr lang="en-US"/>
        </a:p>
      </dgm:t>
    </dgm:pt>
    <dgm:pt modelId="{33FF092C-4041-F24F-BAA9-59DBF8F49D0A}" type="pres">
      <dgm:prSet presAssocID="{BCD6F1EB-28C8-9C4C-88D8-14C169D38F4A}" presName="rootConnector" presStyleLbl="node1" presStyleIdx="2" presStyleCnt="3"/>
      <dgm:spPr/>
      <dgm:t>
        <a:bodyPr/>
        <a:lstStyle/>
        <a:p>
          <a:endParaRPr lang="en-US"/>
        </a:p>
      </dgm:t>
    </dgm:pt>
    <dgm:pt modelId="{D939452F-70A0-8B4D-A687-0291FE623D0A}" type="pres">
      <dgm:prSet presAssocID="{BCD6F1EB-28C8-9C4C-88D8-14C169D38F4A}" presName="childShape" presStyleCnt="0"/>
      <dgm:spPr/>
    </dgm:pt>
    <dgm:pt modelId="{CDBBB14D-6597-8340-B949-1780A04EA1F0}" type="pres">
      <dgm:prSet presAssocID="{53CB6F86-DB8A-8A49-B3D8-8ADCFC4DE3D5}" presName="Name13" presStyleLbl="parChTrans1D2" presStyleIdx="3" presStyleCnt="6"/>
      <dgm:spPr/>
      <dgm:t>
        <a:bodyPr/>
        <a:lstStyle/>
        <a:p>
          <a:endParaRPr lang="en-US"/>
        </a:p>
      </dgm:t>
    </dgm:pt>
    <dgm:pt modelId="{D8B85853-5BFA-3541-9CEC-8B01C9F7D662}" type="pres">
      <dgm:prSet presAssocID="{2F68847E-3287-3140-B861-D0A6BA037EDB}" presName="childText" presStyleLbl="bgAcc1" presStyleIdx="3" presStyleCnt="6" custScaleX="194006" custScaleY="118395" custLinFactNeighborX="13887" custLinFactNeighborY="-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A961AF-AD35-8242-9958-54DF93857391}" type="pres">
      <dgm:prSet presAssocID="{C4CAD336-23F4-A34C-B9E6-AF4F8EB196FE}" presName="Name13" presStyleLbl="parChTrans1D2" presStyleIdx="4" presStyleCnt="6"/>
      <dgm:spPr/>
      <dgm:t>
        <a:bodyPr/>
        <a:lstStyle/>
        <a:p>
          <a:endParaRPr lang="en-US"/>
        </a:p>
      </dgm:t>
    </dgm:pt>
    <dgm:pt modelId="{B85203EE-46CC-6B42-897C-F84A10B11327}" type="pres">
      <dgm:prSet presAssocID="{B2A6CABB-5CA9-104E-B6E2-D607BA371128}" presName="childText" presStyleLbl="bgAcc1" presStyleIdx="4" presStyleCnt="6" custScaleX="196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51277-5873-5443-B85D-5A28079C94AB}" type="pres">
      <dgm:prSet presAssocID="{DAC2D385-EF9C-FB49-A261-ED934F056983}" presName="Name13" presStyleLbl="parChTrans1D2" presStyleIdx="5" presStyleCnt="6"/>
      <dgm:spPr/>
      <dgm:t>
        <a:bodyPr/>
        <a:lstStyle/>
        <a:p>
          <a:endParaRPr lang="en-US"/>
        </a:p>
      </dgm:t>
    </dgm:pt>
    <dgm:pt modelId="{8FDF8BA1-4174-1545-BDCF-BF9A7600DD65}" type="pres">
      <dgm:prSet presAssocID="{C545BB0F-558B-FB46-B2E4-B7205C83FF52}" presName="childText" presStyleLbl="bgAcc1" presStyleIdx="5" presStyleCnt="6" custScaleX="196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FDE5DC-EF0D-C844-A05F-A8F317DDF623}" type="presOf" srcId="{B138897E-D173-B240-844F-47332B5D5C6D}" destId="{49391122-6495-CB4B-AD39-646AB7EEB6B1}" srcOrd="0" destOrd="0" presId="urn:microsoft.com/office/officeart/2005/8/layout/hierarchy3"/>
    <dgm:cxn modelId="{2D31CE6F-08B8-F241-9AE4-A0E3DBBDBEF6}" srcId="{47A48E7F-9555-DF48-8E52-1624F9781851}" destId="{BCD6F1EB-28C8-9C4C-88D8-14C169D38F4A}" srcOrd="2" destOrd="0" parTransId="{C2B3847C-FA7F-114E-AE64-1B34706BAF25}" sibTransId="{DB2B15D3-7110-ED4A-AC70-6FD62139B97D}"/>
    <dgm:cxn modelId="{21FD3DBB-74F8-A142-8300-4C63F56AE3F3}" type="presOf" srcId="{DAC2D385-EF9C-FB49-A261-ED934F056983}" destId="{B2551277-5873-5443-B85D-5A28079C94AB}" srcOrd="0" destOrd="0" presId="urn:microsoft.com/office/officeart/2005/8/layout/hierarchy3"/>
    <dgm:cxn modelId="{E541577B-E312-4D41-8D66-9FE52F98BC7C}" srcId="{47A48E7F-9555-DF48-8E52-1624F9781851}" destId="{F3B7CCD4-24AF-1843-84BD-A60B01FC514A}" srcOrd="0" destOrd="0" parTransId="{80945612-A093-BC46-9DC3-403CA5AAD758}" sibTransId="{E9F117D4-0461-B542-ACA2-B3B3DBA870EB}"/>
    <dgm:cxn modelId="{8F455A90-08C6-4446-A8F7-DEC079E9D922}" srcId="{537E0FAE-632B-A24F-88EF-51C2233F9C1E}" destId="{F855096D-2296-054F-A5C7-AE0CC7077915}" srcOrd="1" destOrd="0" parTransId="{9DC1F4F9-BCB5-EE40-BCE6-7B6B2D166FFE}" sibTransId="{2E248EA2-6736-394B-9500-011D9CEC0788}"/>
    <dgm:cxn modelId="{69965FBB-B1E2-5942-951D-F1E0C078DE65}" type="presOf" srcId="{BCD6F1EB-28C8-9C4C-88D8-14C169D38F4A}" destId="{AFA76066-EF70-C34E-BC0A-5F4FD13D9742}" srcOrd="0" destOrd="0" presId="urn:microsoft.com/office/officeart/2005/8/layout/hierarchy3"/>
    <dgm:cxn modelId="{03D66108-B10E-F743-8B8A-60301F429975}" type="presOf" srcId="{D392BF22-1133-A74C-8C24-CC09D1CDE10C}" destId="{9E3C93AA-228C-9741-9A44-DCD777B742C5}" srcOrd="0" destOrd="0" presId="urn:microsoft.com/office/officeart/2005/8/layout/hierarchy3"/>
    <dgm:cxn modelId="{136DD05A-6C4D-C24A-97C5-CFB19EAA4FA0}" type="presOf" srcId="{F855096D-2296-054F-A5C7-AE0CC7077915}" destId="{9DEA48CD-7C31-0347-A775-F2AD8F4B9D69}" srcOrd="0" destOrd="0" presId="urn:microsoft.com/office/officeart/2005/8/layout/hierarchy3"/>
    <dgm:cxn modelId="{183DAC49-B39E-794D-95BA-62F03A4AECE4}" type="presOf" srcId="{F3B7CCD4-24AF-1843-84BD-A60B01FC514A}" destId="{5A3A29AB-A59F-6F4B-86EE-607D32EA2B57}" srcOrd="1" destOrd="0" presId="urn:microsoft.com/office/officeart/2005/8/layout/hierarchy3"/>
    <dgm:cxn modelId="{E755BDBB-BAB8-F440-9B56-FA58CBF7188B}" type="presOf" srcId="{47A48E7F-9555-DF48-8E52-1624F9781851}" destId="{EB404DD5-3027-F14E-AED9-B00BD6AA962D}" srcOrd="0" destOrd="0" presId="urn:microsoft.com/office/officeart/2005/8/layout/hierarchy3"/>
    <dgm:cxn modelId="{CE2FE3BC-3F6D-3F43-9160-15C7BF90B6D7}" srcId="{F3B7CCD4-24AF-1843-84BD-A60B01FC514A}" destId="{A14B577B-3E71-E94C-9318-BC8340516971}" srcOrd="0" destOrd="0" parTransId="{B138897E-D173-B240-844F-47332B5D5C6D}" sibTransId="{7A0840B2-829C-7F44-A58E-0C3C6F7E34F0}"/>
    <dgm:cxn modelId="{7A1CB27E-6B0A-5D4F-8BA1-C88E54CAAE37}" type="presOf" srcId="{A14B577B-3E71-E94C-9318-BC8340516971}" destId="{B528DBE7-3670-7C46-BD79-83307FF908CE}" srcOrd="0" destOrd="0" presId="urn:microsoft.com/office/officeart/2005/8/layout/hierarchy3"/>
    <dgm:cxn modelId="{CE6FCD18-51C4-7F43-84BB-D622E5BA9382}" srcId="{BCD6F1EB-28C8-9C4C-88D8-14C169D38F4A}" destId="{B2A6CABB-5CA9-104E-B6E2-D607BA371128}" srcOrd="1" destOrd="0" parTransId="{C4CAD336-23F4-A34C-B9E6-AF4F8EB196FE}" sibTransId="{70A34EEB-A472-564F-B257-9B800AF9A4C5}"/>
    <dgm:cxn modelId="{188A117F-88CD-DC49-9109-A5A9B31E0877}" type="presOf" srcId="{B2A6CABB-5CA9-104E-B6E2-D607BA371128}" destId="{B85203EE-46CC-6B42-897C-F84A10B11327}" srcOrd="0" destOrd="0" presId="urn:microsoft.com/office/officeart/2005/8/layout/hierarchy3"/>
    <dgm:cxn modelId="{2D749691-6693-3845-B4CA-C446D56F5F5C}" type="presOf" srcId="{C545BB0F-558B-FB46-B2E4-B7205C83FF52}" destId="{8FDF8BA1-4174-1545-BDCF-BF9A7600DD65}" srcOrd="0" destOrd="0" presId="urn:microsoft.com/office/officeart/2005/8/layout/hierarchy3"/>
    <dgm:cxn modelId="{19C9897E-608E-E748-8704-D70F2B6B6B31}" type="presOf" srcId="{C4CAD336-23F4-A34C-B9E6-AF4F8EB196FE}" destId="{B0A961AF-AD35-8242-9958-54DF93857391}" srcOrd="0" destOrd="0" presId="urn:microsoft.com/office/officeart/2005/8/layout/hierarchy3"/>
    <dgm:cxn modelId="{839482BD-150C-7F46-9413-AFDE6FFD6815}" type="presOf" srcId="{D4C9BC34-77DB-2A4E-8ADA-CA5F5A71440C}" destId="{31E27212-4ED5-7F45-9605-0D1A4EDAC89B}" srcOrd="0" destOrd="0" presId="urn:microsoft.com/office/officeart/2005/8/layout/hierarchy3"/>
    <dgm:cxn modelId="{6A297264-3EC1-5D41-92B9-6B1143A3DDA4}" type="presOf" srcId="{F3B7CCD4-24AF-1843-84BD-A60B01FC514A}" destId="{000BB576-0061-254F-BDE7-9911C94D16E1}" srcOrd="0" destOrd="0" presId="urn:microsoft.com/office/officeart/2005/8/layout/hierarchy3"/>
    <dgm:cxn modelId="{B88E67DB-E5DE-0644-A600-58185C75A56A}" type="presOf" srcId="{2F68847E-3287-3140-B861-D0A6BA037EDB}" destId="{D8B85853-5BFA-3541-9CEC-8B01C9F7D662}" srcOrd="0" destOrd="0" presId="urn:microsoft.com/office/officeart/2005/8/layout/hierarchy3"/>
    <dgm:cxn modelId="{143588CB-7576-904A-9E15-589551ABC72E}" type="presOf" srcId="{537E0FAE-632B-A24F-88EF-51C2233F9C1E}" destId="{A4DF37CC-75D1-C345-893C-5624B5CAA027}" srcOrd="1" destOrd="0" presId="urn:microsoft.com/office/officeart/2005/8/layout/hierarchy3"/>
    <dgm:cxn modelId="{98D5B42D-5E42-BE44-BB8E-1E9D7C23C343}" srcId="{BCD6F1EB-28C8-9C4C-88D8-14C169D38F4A}" destId="{C545BB0F-558B-FB46-B2E4-B7205C83FF52}" srcOrd="2" destOrd="0" parTransId="{DAC2D385-EF9C-FB49-A261-ED934F056983}" sibTransId="{A8B57A48-EE8A-1648-8AC4-59CABA792E21}"/>
    <dgm:cxn modelId="{D2394D58-D2AB-9D4D-9854-4A2D28EDEF2A}" type="presOf" srcId="{53CB6F86-DB8A-8A49-B3D8-8ADCFC4DE3D5}" destId="{CDBBB14D-6597-8340-B949-1780A04EA1F0}" srcOrd="0" destOrd="0" presId="urn:microsoft.com/office/officeart/2005/8/layout/hierarchy3"/>
    <dgm:cxn modelId="{541F9F73-2B41-4640-9836-CB81099810B1}" type="presOf" srcId="{537E0FAE-632B-A24F-88EF-51C2233F9C1E}" destId="{E851B5BE-D5FC-634F-9B68-F1E0C2C0CCD8}" srcOrd="0" destOrd="0" presId="urn:microsoft.com/office/officeart/2005/8/layout/hierarchy3"/>
    <dgm:cxn modelId="{9858D8E2-634F-8C4A-BCB7-DE8CA552A2EA}" srcId="{537E0FAE-632B-A24F-88EF-51C2233F9C1E}" destId="{D4C9BC34-77DB-2A4E-8ADA-CA5F5A71440C}" srcOrd="0" destOrd="0" parTransId="{D392BF22-1133-A74C-8C24-CC09D1CDE10C}" sibTransId="{A13A3BC3-620C-144E-9460-9799D1BE3826}"/>
    <dgm:cxn modelId="{2EC24BC2-BC72-724F-8312-E48A54909C1C}" type="presOf" srcId="{BCD6F1EB-28C8-9C4C-88D8-14C169D38F4A}" destId="{33FF092C-4041-F24F-BAA9-59DBF8F49D0A}" srcOrd="1" destOrd="0" presId="urn:microsoft.com/office/officeart/2005/8/layout/hierarchy3"/>
    <dgm:cxn modelId="{D64B7D11-E041-0044-A163-97CA85E84D67}" srcId="{47A48E7F-9555-DF48-8E52-1624F9781851}" destId="{537E0FAE-632B-A24F-88EF-51C2233F9C1E}" srcOrd="1" destOrd="0" parTransId="{EC17C4C3-36B0-1D46-B90C-4B0F497079F6}" sibTransId="{0B89BFE3-A79E-4D4B-A7D1-FAC1DC91EE00}"/>
    <dgm:cxn modelId="{31B76A45-587E-724A-AA38-C815CA7F5E94}" type="presOf" srcId="{9DC1F4F9-BCB5-EE40-BCE6-7B6B2D166FFE}" destId="{4475C309-0E96-B447-A499-9824C5935460}" srcOrd="0" destOrd="0" presId="urn:microsoft.com/office/officeart/2005/8/layout/hierarchy3"/>
    <dgm:cxn modelId="{E3035118-A2A3-D445-9786-F67C146C89FD}" srcId="{BCD6F1EB-28C8-9C4C-88D8-14C169D38F4A}" destId="{2F68847E-3287-3140-B861-D0A6BA037EDB}" srcOrd="0" destOrd="0" parTransId="{53CB6F86-DB8A-8A49-B3D8-8ADCFC4DE3D5}" sibTransId="{F89184F0-1289-2F41-A27E-92821B576EA8}"/>
    <dgm:cxn modelId="{F646B8C0-37E0-764C-A819-CB600D45819D}" type="presParOf" srcId="{EB404DD5-3027-F14E-AED9-B00BD6AA962D}" destId="{26F44831-B93C-4F41-B5FA-92CB028888EB}" srcOrd="0" destOrd="0" presId="urn:microsoft.com/office/officeart/2005/8/layout/hierarchy3"/>
    <dgm:cxn modelId="{D3EE0A92-D859-4144-8265-251B5CB2D3B3}" type="presParOf" srcId="{26F44831-B93C-4F41-B5FA-92CB028888EB}" destId="{F57916D3-638D-0541-B420-D563C82C9476}" srcOrd="0" destOrd="0" presId="urn:microsoft.com/office/officeart/2005/8/layout/hierarchy3"/>
    <dgm:cxn modelId="{E00CDA39-68DC-EB4B-B747-1DDEAD8081DC}" type="presParOf" srcId="{F57916D3-638D-0541-B420-D563C82C9476}" destId="{000BB576-0061-254F-BDE7-9911C94D16E1}" srcOrd="0" destOrd="0" presId="urn:microsoft.com/office/officeart/2005/8/layout/hierarchy3"/>
    <dgm:cxn modelId="{5B64BCC8-0975-8841-900A-71F935D487DE}" type="presParOf" srcId="{F57916D3-638D-0541-B420-D563C82C9476}" destId="{5A3A29AB-A59F-6F4B-86EE-607D32EA2B57}" srcOrd="1" destOrd="0" presId="urn:microsoft.com/office/officeart/2005/8/layout/hierarchy3"/>
    <dgm:cxn modelId="{0D8D906C-657B-574B-8A06-C1F1049FEF3B}" type="presParOf" srcId="{26F44831-B93C-4F41-B5FA-92CB028888EB}" destId="{886540F6-618A-D64A-B3ED-71D132C11A47}" srcOrd="1" destOrd="0" presId="urn:microsoft.com/office/officeart/2005/8/layout/hierarchy3"/>
    <dgm:cxn modelId="{5A649FFC-5E6F-D24F-B9E3-B1AB89DA2687}" type="presParOf" srcId="{886540F6-618A-D64A-B3ED-71D132C11A47}" destId="{49391122-6495-CB4B-AD39-646AB7EEB6B1}" srcOrd="0" destOrd="0" presId="urn:microsoft.com/office/officeart/2005/8/layout/hierarchy3"/>
    <dgm:cxn modelId="{F2CD119E-6140-D841-8F31-D54A38C783AA}" type="presParOf" srcId="{886540F6-618A-D64A-B3ED-71D132C11A47}" destId="{B528DBE7-3670-7C46-BD79-83307FF908CE}" srcOrd="1" destOrd="0" presId="urn:microsoft.com/office/officeart/2005/8/layout/hierarchy3"/>
    <dgm:cxn modelId="{8059A6A5-2E14-7541-8369-04C8D647F567}" type="presParOf" srcId="{EB404DD5-3027-F14E-AED9-B00BD6AA962D}" destId="{0E4F5B63-4CB0-CB44-AE2E-A2E1B74EB9D9}" srcOrd="1" destOrd="0" presId="urn:microsoft.com/office/officeart/2005/8/layout/hierarchy3"/>
    <dgm:cxn modelId="{EF432768-8F3B-9F43-9C77-7AEB38C37C4C}" type="presParOf" srcId="{0E4F5B63-4CB0-CB44-AE2E-A2E1B74EB9D9}" destId="{C92510AB-A123-FF4B-9C09-34435FD247AB}" srcOrd="0" destOrd="0" presId="urn:microsoft.com/office/officeart/2005/8/layout/hierarchy3"/>
    <dgm:cxn modelId="{F65D368B-52B4-F644-8F45-DA670E6EA23A}" type="presParOf" srcId="{C92510AB-A123-FF4B-9C09-34435FD247AB}" destId="{E851B5BE-D5FC-634F-9B68-F1E0C2C0CCD8}" srcOrd="0" destOrd="0" presId="urn:microsoft.com/office/officeart/2005/8/layout/hierarchy3"/>
    <dgm:cxn modelId="{0EEE8E6A-6FB5-1247-BD0D-63F8373E680F}" type="presParOf" srcId="{C92510AB-A123-FF4B-9C09-34435FD247AB}" destId="{A4DF37CC-75D1-C345-893C-5624B5CAA027}" srcOrd="1" destOrd="0" presId="urn:microsoft.com/office/officeart/2005/8/layout/hierarchy3"/>
    <dgm:cxn modelId="{FD1FDB0F-9011-014C-8210-A465CA202DD6}" type="presParOf" srcId="{0E4F5B63-4CB0-CB44-AE2E-A2E1B74EB9D9}" destId="{F8F42A67-5B9F-8F41-A205-87F6EE8E78A0}" srcOrd="1" destOrd="0" presId="urn:microsoft.com/office/officeart/2005/8/layout/hierarchy3"/>
    <dgm:cxn modelId="{9B1CBF6E-D535-7849-869D-7837ABFB052A}" type="presParOf" srcId="{F8F42A67-5B9F-8F41-A205-87F6EE8E78A0}" destId="{9E3C93AA-228C-9741-9A44-DCD777B742C5}" srcOrd="0" destOrd="0" presId="urn:microsoft.com/office/officeart/2005/8/layout/hierarchy3"/>
    <dgm:cxn modelId="{2D278DB7-F57F-CE42-8CE1-90995FFDAE1A}" type="presParOf" srcId="{F8F42A67-5B9F-8F41-A205-87F6EE8E78A0}" destId="{31E27212-4ED5-7F45-9605-0D1A4EDAC89B}" srcOrd="1" destOrd="0" presId="urn:microsoft.com/office/officeart/2005/8/layout/hierarchy3"/>
    <dgm:cxn modelId="{3A7F1631-BCBD-2947-9380-826ADA8A7E0D}" type="presParOf" srcId="{F8F42A67-5B9F-8F41-A205-87F6EE8E78A0}" destId="{4475C309-0E96-B447-A499-9824C5935460}" srcOrd="2" destOrd="0" presId="urn:microsoft.com/office/officeart/2005/8/layout/hierarchy3"/>
    <dgm:cxn modelId="{DB7B08D2-115F-5F41-92A6-D4C8C887B00B}" type="presParOf" srcId="{F8F42A67-5B9F-8F41-A205-87F6EE8E78A0}" destId="{9DEA48CD-7C31-0347-A775-F2AD8F4B9D69}" srcOrd="3" destOrd="0" presId="urn:microsoft.com/office/officeart/2005/8/layout/hierarchy3"/>
    <dgm:cxn modelId="{0115FAA9-7E10-C249-9052-9FDBE862721A}" type="presParOf" srcId="{EB404DD5-3027-F14E-AED9-B00BD6AA962D}" destId="{061A1C9A-81DA-CC4D-81EE-2FEBD0501077}" srcOrd="2" destOrd="0" presId="urn:microsoft.com/office/officeart/2005/8/layout/hierarchy3"/>
    <dgm:cxn modelId="{FB2CC968-C21D-BB4F-8190-31BFD19A857D}" type="presParOf" srcId="{061A1C9A-81DA-CC4D-81EE-2FEBD0501077}" destId="{B51FF647-00A8-794C-B7FC-E0CA46B8BAE3}" srcOrd="0" destOrd="0" presId="urn:microsoft.com/office/officeart/2005/8/layout/hierarchy3"/>
    <dgm:cxn modelId="{EDA49D30-E8E6-074C-ABFC-FB043351E35F}" type="presParOf" srcId="{B51FF647-00A8-794C-B7FC-E0CA46B8BAE3}" destId="{AFA76066-EF70-C34E-BC0A-5F4FD13D9742}" srcOrd="0" destOrd="0" presId="urn:microsoft.com/office/officeart/2005/8/layout/hierarchy3"/>
    <dgm:cxn modelId="{167A0B74-FC09-8044-8E9E-4C2035C0F32C}" type="presParOf" srcId="{B51FF647-00A8-794C-B7FC-E0CA46B8BAE3}" destId="{33FF092C-4041-F24F-BAA9-59DBF8F49D0A}" srcOrd="1" destOrd="0" presId="urn:microsoft.com/office/officeart/2005/8/layout/hierarchy3"/>
    <dgm:cxn modelId="{353AF0D6-E6FA-6641-8039-8BC18D20B911}" type="presParOf" srcId="{061A1C9A-81DA-CC4D-81EE-2FEBD0501077}" destId="{D939452F-70A0-8B4D-A687-0291FE623D0A}" srcOrd="1" destOrd="0" presId="urn:microsoft.com/office/officeart/2005/8/layout/hierarchy3"/>
    <dgm:cxn modelId="{432BB49D-2F4A-7945-875A-56B82A698845}" type="presParOf" srcId="{D939452F-70A0-8B4D-A687-0291FE623D0A}" destId="{CDBBB14D-6597-8340-B949-1780A04EA1F0}" srcOrd="0" destOrd="0" presId="urn:microsoft.com/office/officeart/2005/8/layout/hierarchy3"/>
    <dgm:cxn modelId="{59E9D0DE-2161-CE48-A43C-E5EAA2ED6FC3}" type="presParOf" srcId="{D939452F-70A0-8B4D-A687-0291FE623D0A}" destId="{D8B85853-5BFA-3541-9CEC-8B01C9F7D662}" srcOrd="1" destOrd="0" presId="urn:microsoft.com/office/officeart/2005/8/layout/hierarchy3"/>
    <dgm:cxn modelId="{06749BD7-861C-DD48-8423-A0317D137D52}" type="presParOf" srcId="{D939452F-70A0-8B4D-A687-0291FE623D0A}" destId="{B0A961AF-AD35-8242-9958-54DF93857391}" srcOrd="2" destOrd="0" presId="urn:microsoft.com/office/officeart/2005/8/layout/hierarchy3"/>
    <dgm:cxn modelId="{820C13FA-E0D5-3C49-B375-A22560B2A026}" type="presParOf" srcId="{D939452F-70A0-8B4D-A687-0291FE623D0A}" destId="{B85203EE-46CC-6B42-897C-F84A10B11327}" srcOrd="3" destOrd="0" presId="urn:microsoft.com/office/officeart/2005/8/layout/hierarchy3"/>
    <dgm:cxn modelId="{74A0702F-68A9-F44B-A234-125575541D1D}" type="presParOf" srcId="{D939452F-70A0-8B4D-A687-0291FE623D0A}" destId="{B2551277-5873-5443-B85D-5A28079C94AB}" srcOrd="4" destOrd="0" presId="urn:microsoft.com/office/officeart/2005/8/layout/hierarchy3"/>
    <dgm:cxn modelId="{8A0A1025-C99D-3547-A5A5-A1917C320946}" type="presParOf" srcId="{D939452F-70A0-8B4D-A687-0291FE623D0A}" destId="{8FDF8BA1-4174-1545-BDCF-BF9A7600DD6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BBA3C-3CC5-4B7D-979F-5B0519D3F8C0}">
      <dsp:nvSpPr>
        <dsp:cNvPr id="0" name=""/>
        <dsp:cNvSpPr/>
      </dsp:nvSpPr>
      <dsp:spPr>
        <a:xfrm rot="5400000">
          <a:off x="-179803" y="182259"/>
          <a:ext cx="1198686" cy="839080"/>
        </a:xfrm>
        <a:prstGeom prst="chevron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400" b="1" kern="120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smtClean="0"/>
            <a:t>Undang-Undang</a:t>
          </a:r>
          <a:endParaRPr lang="id-ID" sz="1400" b="1" kern="1200"/>
        </a:p>
      </dsp:txBody>
      <dsp:txXfrm rot="-5400000">
        <a:off x="0" y="421996"/>
        <a:ext cx="839080" cy="359606"/>
      </dsp:txXfrm>
    </dsp:sp>
    <dsp:sp modelId="{14DF117B-34B3-46FA-B927-6EEE4F3FB129}">
      <dsp:nvSpPr>
        <dsp:cNvPr id="0" name=""/>
        <dsp:cNvSpPr/>
      </dsp:nvSpPr>
      <dsp:spPr>
        <a:xfrm rot="5400000">
          <a:off x="4035024" y="-3193487"/>
          <a:ext cx="779556" cy="7171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b="1" kern="1200" smtClean="0"/>
            <a:t>Undang-Undang Nomor 12 Tahun 2012 tentang Pendidikan Tinggi (UU DIKTI)</a:t>
          </a:r>
          <a:endParaRPr lang="id-ID" sz="1800" b="1" kern="1200"/>
        </a:p>
      </dsp:txBody>
      <dsp:txXfrm rot="-5400000">
        <a:off x="839081" y="40511"/>
        <a:ext cx="7133389" cy="703446"/>
      </dsp:txXfrm>
    </dsp:sp>
    <dsp:sp modelId="{5CA4FBD9-EDE3-430F-B699-EAC4A6E1FEF5}">
      <dsp:nvSpPr>
        <dsp:cNvPr id="0" name=""/>
        <dsp:cNvSpPr/>
      </dsp:nvSpPr>
      <dsp:spPr>
        <a:xfrm rot="5400000">
          <a:off x="-179803" y="1191759"/>
          <a:ext cx="1198686" cy="839080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400" b="1" kern="120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smtClean="0"/>
            <a:t>PP dan Perpres</a:t>
          </a:r>
          <a:endParaRPr lang="id-ID" sz="1400" b="1" kern="1200"/>
        </a:p>
      </dsp:txBody>
      <dsp:txXfrm rot="-5400000">
        <a:off x="0" y="1431496"/>
        <a:ext cx="839080" cy="359606"/>
      </dsp:txXfrm>
    </dsp:sp>
    <dsp:sp modelId="{74E2F3A9-5814-48DB-9B00-38F1C06063D3}">
      <dsp:nvSpPr>
        <dsp:cNvPr id="0" name=""/>
        <dsp:cNvSpPr/>
      </dsp:nvSpPr>
      <dsp:spPr>
        <a:xfrm rot="5400000">
          <a:off x="4014289" y="-2167159"/>
          <a:ext cx="779146" cy="7171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smtClean="0">
              <a:latin typeface="Trebuchet MS" panose="020B0603020202020204" pitchFamily="34" charset="0"/>
            </a:rPr>
            <a:t>P</a:t>
          </a:r>
          <a:r>
            <a:rPr lang="id-ID" sz="1400" b="1" kern="1200" smtClean="0">
              <a:latin typeface="Trebuchet MS" panose="020B0603020202020204" pitchFamily="34" charset="0"/>
            </a:rPr>
            <a:t>eraturan Pemerintah</a:t>
          </a:r>
          <a:r>
            <a:rPr lang="en-US" sz="1400" b="1" kern="1200" smtClean="0">
              <a:latin typeface="Trebuchet MS" panose="020B0603020202020204" pitchFamily="34" charset="0"/>
            </a:rPr>
            <a:t> No</a:t>
          </a:r>
          <a:r>
            <a:rPr lang="id-ID" sz="1400" b="1" kern="1200" smtClean="0">
              <a:latin typeface="Trebuchet MS" panose="020B0603020202020204" pitchFamily="34" charset="0"/>
            </a:rPr>
            <a:t>mor </a:t>
          </a:r>
          <a:r>
            <a:rPr lang="en-US" sz="1400" b="1" kern="1200" smtClean="0">
              <a:latin typeface="Trebuchet MS" panose="020B0603020202020204" pitchFamily="34" charset="0"/>
            </a:rPr>
            <a:t>4 </a:t>
          </a:r>
          <a:r>
            <a:rPr lang="id-ID" sz="1400" b="1" kern="1200" smtClean="0">
              <a:latin typeface="Trebuchet MS" panose="020B0603020202020204" pitchFamily="34" charset="0"/>
            </a:rPr>
            <a:t>T</a:t>
          </a:r>
          <a:r>
            <a:rPr lang="en-US" sz="1400" b="1" kern="1200" smtClean="0">
              <a:latin typeface="Trebuchet MS" panose="020B0603020202020204" pitchFamily="34" charset="0"/>
            </a:rPr>
            <a:t>ahun 2014 tentang Penyelenggaraan Pendidikan Tinggi dan Pengelolaan Perguruan Tinggi</a:t>
          </a:r>
          <a:endParaRPr lang="id-ID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smtClean="0">
              <a:latin typeface="Trebuchet MS" panose="020B0603020202020204" pitchFamily="34" charset="0"/>
            </a:rPr>
            <a:t>Per</a:t>
          </a:r>
          <a:r>
            <a:rPr lang="id-ID" sz="1400" b="1" kern="1200" smtClean="0">
              <a:latin typeface="Trebuchet MS" panose="020B0603020202020204" pitchFamily="34" charset="0"/>
            </a:rPr>
            <a:t>aturan P</a:t>
          </a:r>
          <a:r>
            <a:rPr lang="en-US" sz="1400" b="1" kern="1200" smtClean="0">
              <a:latin typeface="Trebuchet MS" panose="020B0603020202020204" pitchFamily="34" charset="0"/>
            </a:rPr>
            <a:t>res</a:t>
          </a:r>
          <a:r>
            <a:rPr lang="id-ID" sz="1400" b="1" kern="1200" smtClean="0">
              <a:latin typeface="Trebuchet MS" panose="020B0603020202020204" pitchFamily="34" charset="0"/>
            </a:rPr>
            <a:t>iden</a:t>
          </a:r>
          <a:r>
            <a:rPr lang="en-US" sz="1400" b="1" kern="1200" smtClean="0">
              <a:latin typeface="Trebuchet MS" panose="020B0603020202020204" pitchFamily="34" charset="0"/>
            </a:rPr>
            <a:t> No</a:t>
          </a:r>
          <a:r>
            <a:rPr lang="id-ID" sz="1400" b="1" kern="1200" smtClean="0">
              <a:latin typeface="Trebuchet MS" panose="020B0603020202020204" pitchFamily="34" charset="0"/>
            </a:rPr>
            <a:t>mor</a:t>
          </a:r>
          <a:r>
            <a:rPr lang="en-US" sz="1400" b="1" kern="1200" smtClean="0">
              <a:latin typeface="Trebuchet MS" panose="020B0603020202020204" pitchFamily="34" charset="0"/>
            </a:rPr>
            <a:t> 8 </a:t>
          </a:r>
          <a:r>
            <a:rPr lang="id-ID" sz="1400" b="1" kern="1200" smtClean="0">
              <a:latin typeface="Trebuchet MS" panose="020B0603020202020204" pitchFamily="34" charset="0"/>
            </a:rPr>
            <a:t>T</a:t>
          </a:r>
          <a:r>
            <a:rPr lang="en-US" sz="1400" b="1" kern="1200" smtClean="0">
              <a:latin typeface="Trebuchet MS" panose="020B0603020202020204" pitchFamily="34" charset="0"/>
            </a:rPr>
            <a:t>ahun 2012 tentang K</a:t>
          </a:r>
          <a:r>
            <a:rPr lang="id-ID" sz="1400" b="1" kern="1200" smtClean="0">
              <a:latin typeface="Trebuchet MS" panose="020B0603020202020204" pitchFamily="34" charset="0"/>
            </a:rPr>
            <a:t>erangka </a:t>
          </a:r>
          <a:r>
            <a:rPr lang="en-US" sz="1400" b="1" kern="1200" smtClean="0">
              <a:latin typeface="Trebuchet MS" panose="020B0603020202020204" pitchFamily="34" charset="0"/>
            </a:rPr>
            <a:t>K</a:t>
          </a:r>
          <a:r>
            <a:rPr lang="id-ID" sz="1400" b="1" kern="1200" smtClean="0">
              <a:latin typeface="Trebuchet MS" panose="020B0603020202020204" pitchFamily="34" charset="0"/>
            </a:rPr>
            <a:t>ualifikasi </a:t>
          </a:r>
          <a:r>
            <a:rPr lang="en-US" sz="1400" b="1" kern="1200" smtClean="0">
              <a:latin typeface="Trebuchet MS" panose="020B0603020202020204" pitchFamily="34" charset="0"/>
            </a:rPr>
            <a:t>N</a:t>
          </a:r>
          <a:r>
            <a:rPr lang="id-ID" sz="1400" b="1" kern="1200" smtClean="0">
              <a:latin typeface="Trebuchet MS" panose="020B0603020202020204" pitchFamily="34" charset="0"/>
            </a:rPr>
            <a:t>asional </a:t>
          </a:r>
          <a:r>
            <a:rPr lang="en-US" sz="1400" b="1" kern="1200" smtClean="0">
              <a:latin typeface="Trebuchet MS" panose="020B0603020202020204" pitchFamily="34" charset="0"/>
            </a:rPr>
            <a:t>I</a:t>
          </a:r>
          <a:r>
            <a:rPr lang="id-ID" sz="1400" b="1" kern="1200" smtClean="0">
              <a:latin typeface="Trebuchet MS" panose="020B0603020202020204" pitchFamily="34" charset="0"/>
            </a:rPr>
            <a:t>ndonesia (KKN</a:t>
          </a:r>
          <a:r>
            <a:rPr lang="id-ID" sz="1200" b="1" kern="1200" smtClean="0">
              <a:latin typeface="Trebuchet MS" panose="020B0603020202020204" pitchFamily="34" charset="0"/>
            </a:rPr>
            <a:t>I)</a:t>
          </a:r>
          <a:endParaRPr lang="id-ID" sz="1200" kern="1200"/>
        </a:p>
      </dsp:txBody>
      <dsp:txXfrm rot="-5400000">
        <a:off x="818141" y="1067024"/>
        <a:ext cx="7133409" cy="703076"/>
      </dsp:txXfrm>
    </dsp:sp>
    <dsp:sp modelId="{53832B57-86A9-41F6-A037-649E9822063C}">
      <dsp:nvSpPr>
        <dsp:cNvPr id="0" name=""/>
        <dsp:cNvSpPr/>
      </dsp:nvSpPr>
      <dsp:spPr>
        <a:xfrm rot="5400000">
          <a:off x="-179803" y="2372734"/>
          <a:ext cx="1198686" cy="839080"/>
        </a:xfrm>
        <a:prstGeom prst="chevron">
          <a:avLst/>
        </a:prstGeom>
        <a:solidFill>
          <a:srgbClr val="002D86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smtClean="0"/>
            <a:t>Permen</a:t>
          </a:r>
          <a:endParaRPr lang="id-ID" sz="1600" b="1" kern="1200"/>
        </a:p>
      </dsp:txBody>
      <dsp:txXfrm rot="-5400000">
        <a:off x="0" y="2612471"/>
        <a:ext cx="839080" cy="359606"/>
      </dsp:txXfrm>
    </dsp:sp>
    <dsp:sp modelId="{92906073-2846-4CA0-9F3F-B94F519E9A50}">
      <dsp:nvSpPr>
        <dsp:cNvPr id="0" name=""/>
        <dsp:cNvSpPr/>
      </dsp:nvSpPr>
      <dsp:spPr>
        <a:xfrm rot="5400000">
          <a:off x="3863755" y="-1003217"/>
          <a:ext cx="1122095" cy="7171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smtClean="0">
              <a:latin typeface="Trebuchet MS" panose="020B0603020202020204" pitchFamily="34" charset="0"/>
            </a:rPr>
            <a:t>Permendikbud No. 73 tahun 2013 tentang penyelenggaraan KKNI di PT</a:t>
          </a:r>
          <a:endParaRPr lang="id-ID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smtClean="0">
              <a:latin typeface="Trebuchet MS" panose="020B0603020202020204" pitchFamily="34" charset="0"/>
            </a:rPr>
            <a:t>Permendikbud No. 84 tahun 2013 tentang pengangkatan dosen tetap</a:t>
          </a:r>
          <a:endParaRPr lang="en-US" sz="1400" b="1" kern="1200">
            <a:latin typeface="Trebuchet MS" panose="020B0603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b="1" kern="1200" smtClean="0">
              <a:solidFill>
                <a:srgbClr val="C00000"/>
              </a:solidFill>
              <a:latin typeface="Trebuchet MS" panose="020B0603020202020204" pitchFamily="34" charset="0"/>
            </a:rPr>
            <a:t>Permenristekdikti No 44 Tahun 2015 tentang SN-DIKTI</a:t>
          </a:r>
          <a:endParaRPr lang="en-US" sz="1400" b="1" kern="1200">
            <a:solidFill>
              <a:srgbClr val="C00000"/>
            </a:solidFill>
            <a:latin typeface="Trebuchet MS" panose="020B0603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b="1" kern="1200" smtClean="0">
              <a:solidFill>
                <a:srgbClr val="C00000"/>
              </a:solidFill>
              <a:latin typeface="Trebuchet MS" panose="020B0603020202020204" pitchFamily="34" charset="0"/>
            </a:rPr>
            <a:t>Permenristekdikti No 50 Tahun 2015 tentang </a:t>
          </a:r>
          <a:r>
            <a:rPr lang="en-US" sz="1400" b="1" kern="1200" smtClean="0">
              <a:solidFill>
                <a:srgbClr val="C00000"/>
              </a:solidFill>
              <a:latin typeface="Trebuchet MS" panose="020B0603020202020204" pitchFamily="34" charset="0"/>
            </a:rPr>
            <a:t>pendirian, perubahan, dst</a:t>
          </a:r>
          <a:endParaRPr lang="en-US" sz="1400" b="1" kern="1200">
            <a:solidFill>
              <a:srgbClr val="C00000"/>
            </a:solidFill>
            <a:latin typeface="Trebuchet MS" panose="020B0603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smtClean="0"/>
            <a:t>Dll</a:t>
          </a:r>
          <a:endParaRPr lang="id-ID" sz="1400" kern="1200"/>
        </a:p>
      </dsp:txBody>
      <dsp:txXfrm rot="-5400000">
        <a:off x="839081" y="2076233"/>
        <a:ext cx="7116668" cy="10125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F67EE-D671-AA43-AE3D-653D101CC896}">
      <dsp:nvSpPr>
        <dsp:cNvPr id="0" name=""/>
        <dsp:cNvSpPr/>
      </dsp:nvSpPr>
      <dsp:spPr>
        <a:xfrm>
          <a:off x="2077988" y="1531176"/>
          <a:ext cx="2016223" cy="1967672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KELENGKAPAN DOKUMEN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2373257" y="1819335"/>
        <a:ext cx="1425685" cy="1391354"/>
      </dsp:txXfrm>
    </dsp:sp>
    <dsp:sp modelId="{096C5B31-B79C-AC49-93C2-9058E2E3149A}">
      <dsp:nvSpPr>
        <dsp:cNvPr id="0" name=""/>
        <dsp:cNvSpPr/>
      </dsp:nvSpPr>
      <dsp:spPr>
        <a:xfrm rot="12381662">
          <a:off x="655527" y="1469444"/>
          <a:ext cx="1531467" cy="44109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83BBB9-3D61-984E-9A82-0F645179F0DB}">
      <dsp:nvSpPr>
        <dsp:cNvPr id="0" name=""/>
        <dsp:cNvSpPr/>
      </dsp:nvSpPr>
      <dsp:spPr>
        <a:xfrm>
          <a:off x="0" y="761862"/>
          <a:ext cx="1470306" cy="117624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BUTIR PENILAIAN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34451" y="796313"/>
        <a:ext cx="1401404" cy="1107343"/>
      </dsp:txXfrm>
    </dsp:sp>
    <dsp:sp modelId="{99ED36D6-72D2-5748-9FC0-D0DFD4952D77}">
      <dsp:nvSpPr>
        <dsp:cNvPr id="0" name=""/>
        <dsp:cNvSpPr/>
      </dsp:nvSpPr>
      <dsp:spPr>
        <a:xfrm rot="16200000">
          <a:off x="2591188" y="758110"/>
          <a:ext cx="989822" cy="44109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E69CD4-4BF4-5D42-A916-45F7A16AEF5D}">
      <dsp:nvSpPr>
        <dsp:cNvPr id="0" name=""/>
        <dsp:cNvSpPr/>
      </dsp:nvSpPr>
      <dsp:spPr>
        <a:xfrm>
          <a:off x="2350946" y="-104377"/>
          <a:ext cx="1470306" cy="1176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KOLOM KOMENTAR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2385397" y="-69926"/>
        <a:ext cx="1401404" cy="1107343"/>
      </dsp:txXfrm>
    </dsp:sp>
    <dsp:sp modelId="{223FF25D-4540-E347-AA40-D687C11AA16F}">
      <dsp:nvSpPr>
        <dsp:cNvPr id="0" name=""/>
        <dsp:cNvSpPr/>
      </dsp:nvSpPr>
      <dsp:spPr>
        <a:xfrm rot="20005256">
          <a:off x="3981982" y="1461956"/>
          <a:ext cx="1536240" cy="44109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A166C1-7335-2947-BC4A-3BA88D6C0755}">
      <dsp:nvSpPr>
        <dsp:cNvPr id="0" name=""/>
        <dsp:cNvSpPr/>
      </dsp:nvSpPr>
      <dsp:spPr>
        <a:xfrm>
          <a:off x="4701893" y="750698"/>
          <a:ext cx="1470306" cy="1176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MATRIKS PENILAIAN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4736344" y="785149"/>
        <a:ext cx="1401404" cy="11073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F67EE-D671-AA43-AE3D-653D101CC896}">
      <dsp:nvSpPr>
        <dsp:cNvPr id="0" name=""/>
        <dsp:cNvSpPr/>
      </dsp:nvSpPr>
      <dsp:spPr>
        <a:xfrm>
          <a:off x="1612561" y="1468484"/>
          <a:ext cx="1192853" cy="1192853"/>
        </a:xfrm>
        <a:prstGeom prst="ellipse">
          <a:avLst/>
        </a:prstGeom>
        <a:solidFill>
          <a:srgbClr val="0000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mtClean="0">
              <a:solidFill>
                <a:schemeClr val="bg1"/>
              </a:solidFill>
              <a:latin typeface="Calisto MT" panose="02040603050505030304" pitchFamily="18" charset="0"/>
            </a:rPr>
            <a:t>DALAM MENILAI ASPEK LEGALITAS</a:t>
          </a:r>
          <a:endParaRPr lang="en-US" sz="1000" b="1" kern="1200" dirty="0">
            <a:solidFill>
              <a:schemeClr val="bg1"/>
            </a:solidFill>
            <a:latin typeface="Calisto MT" panose="02040603050505030304" pitchFamily="18" charset="0"/>
          </a:endParaRPr>
        </a:p>
      </dsp:txBody>
      <dsp:txXfrm>
        <a:off x="1787250" y="1643173"/>
        <a:ext cx="843475" cy="843475"/>
      </dsp:txXfrm>
    </dsp:sp>
    <dsp:sp modelId="{096C5B31-B79C-AC49-93C2-9058E2E3149A}">
      <dsp:nvSpPr>
        <dsp:cNvPr id="0" name=""/>
        <dsp:cNvSpPr/>
      </dsp:nvSpPr>
      <dsp:spPr>
        <a:xfrm rot="12900000">
          <a:off x="802665" y="1245871"/>
          <a:ext cx="958743" cy="33996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83BBB9-3D61-984E-9A82-0F645179F0DB}">
      <dsp:nvSpPr>
        <dsp:cNvPr id="0" name=""/>
        <dsp:cNvSpPr/>
      </dsp:nvSpPr>
      <dsp:spPr>
        <a:xfrm>
          <a:off x="322753" y="687612"/>
          <a:ext cx="1133210" cy="906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  <a:latin typeface="Calisto MT" panose="02040603050505030304" pitchFamily="18" charset="0"/>
            </a:rPr>
            <a:t>PERBEDAAN PERSEPSI</a:t>
          </a:r>
          <a:endParaRPr lang="en-US" sz="1000" b="1" kern="1200" dirty="0">
            <a:solidFill>
              <a:schemeClr val="bg1"/>
            </a:solidFill>
            <a:latin typeface="Calisto MT" panose="02040603050505030304" pitchFamily="18" charset="0"/>
          </a:endParaRPr>
        </a:p>
      </dsp:txBody>
      <dsp:txXfrm>
        <a:off x="349305" y="714164"/>
        <a:ext cx="1080106" cy="853464"/>
      </dsp:txXfrm>
    </dsp:sp>
    <dsp:sp modelId="{99ED36D6-72D2-5748-9FC0-D0DFD4952D77}">
      <dsp:nvSpPr>
        <dsp:cNvPr id="0" name=""/>
        <dsp:cNvSpPr/>
      </dsp:nvSpPr>
      <dsp:spPr>
        <a:xfrm rot="16200000">
          <a:off x="1729616" y="763331"/>
          <a:ext cx="958743" cy="33996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E69CD4-4BF4-5D42-A916-45F7A16AEF5D}">
      <dsp:nvSpPr>
        <dsp:cNvPr id="0" name=""/>
        <dsp:cNvSpPr/>
      </dsp:nvSpPr>
      <dsp:spPr>
        <a:xfrm>
          <a:off x="1642382" y="656"/>
          <a:ext cx="1133210" cy="906568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  <a:latin typeface="Calisto MT" panose="02040603050505030304" pitchFamily="18" charset="0"/>
            </a:rPr>
            <a:t>PERBEDAAN INTERPRETASI</a:t>
          </a:r>
          <a:endParaRPr lang="en-US" sz="1000" b="1" kern="1200" dirty="0">
            <a:solidFill>
              <a:schemeClr val="bg1"/>
            </a:solidFill>
            <a:latin typeface="Calisto MT" panose="02040603050505030304" pitchFamily="18" charset="0"/>
          </a:endParaRPr>
        </a:p>
      </dsp:txBody>
      <dsp:txXfrm>
        <a:off x="1668934" y="27208"/>
        <a:ext cx="1080106" cy="853464"/>
      </dsp:txXfrm>
    </dsp:sp>
    <dsp:sp modelId="{223FF25D-4540-E347-AA40-D687C11AA16F}">
      <dsp:nvSpPr>
        <dsp:cNvPr id="0" name=""/>
        <dsp:cNvSpPr/>
      </dsp:nvSpPr>
      <dsp:spPr>
        <a:xfrm rot="19500000">
          <a:off x="2656567" y="1245871"/>
          <a:ext cx="958743" cy="33996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A166C1-7335-2947-BC4A-3BA88D6C0755}">
      <dsp:nvSpPr>
        <dsp:cNvPr id="0" name=""/>
        <dsp:cNvSpPr/>
      </dsp:nvSpPr>
      <dsp:spPr>
        <a:xfrm>
          <a:off x="2962011" y="687612"/>
          <a:ext cx="1133210" cy="906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  <a:latin typeface="Calisto MT" panose="02040603050505030304" pitchFamily="18" charset="0"/>
            </a:rPr>
            <a:t>ACADEMIC BACKGROUND</a:t>
          </a:r>
          <a:endParaRPr lang="en-US" sz="1000" b="1" kern="1200" dirty="0">
            <a:solidFill>
              <a:schemeClr val="bg1"/>
            </a:solidFill>
            <a:latin typeface="Calisto MT" panose="02040603050505030304" pitchFamily="18" charset="0"/>
          </a:endParaRPr>
        </a:p>
      </dsp:txBody>
      <dsp:txXfrm>
        <a:off x="2988563" y="714164"/>
        <a:ext cx="1080106" cy="8534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FDC4B-9CF9-6D46-A547-BEF7DD7E908F}">
      <dsp:nvSpPr>
        <dsp:cNvPr id="0" name=""/>
        <dsp:cNvSpPr/>
      </dsp:nvSpPr>
      <dsp:spPr>
        <a:xfrm>
          <a:off x="198647" y="6268"/>
          <a:ext cx="1537783" cy="1537783"/>
        </a:xfrm>
        <a:prstGeom prst="ellipse">
          <a:avLst/>
        </a:prstGeom>
        <a:solidFill>
          <a:srgbClr val="0000FF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KARAKTERISTIK USULAN DAN DOKUMEN YANG DILAMPIRKAN</a:t>
          </a:r>
          <a:endParaRPr lang="en-US" sz="1300" b="1" kern="1200" dirty="0"/>
        </a:p>
      </dsp:txBody>
      <dsp:txXfrm>
        <a:off x="423850" y="231471"/>
        <a:ext cx="1087377" cy="10873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BB576-0061-254F-BDE7-9911C94D16E1}">
      <dsp:nvSpPr>
        <dsp:cNvPr id="0" name=""/>
        <dsp:cNvSpPr/>
      </dsp:nvSpPr>
      <dsp:spPr>
        <a:xfrm>
          <a:off x="305196" y="711"/>
          <a:ext cx="1743767" cy="871883"/>
        </a:xfrm>
        <a:prstGeom prst="roundRect">
          <a:avLst>
            <a:gd name="adj" fmla="val 10000"/>
          </a:avLst>
        </a:prstGeom>
        <a:solidFill>
          <a:srgbClr val="4080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latin typeface="Calisto MT" panose="02040603050505030304" pitchFamily="18" charset="0"/>
            </a:rPr>
            <a:t>PTS PT LAMA</a:t>
          </a:r>
          <a:endParaRPr lang="en-US" sz="2700" b="1" kern="1200" dirty="0">
            <a:latin typeface="Calisto MT" panose="02040603050505030304" pitchFamily="18" charset="0"/>
          </a:endParaRPr>
        </a:p>
      </dsp:txBody>
      <dsp:txXfrm>
        <a:off x="330733" y="26248"/>
        <a:ext cx="1692693" cy="820809"/>
      </dsp:txXfrm>
    </dsp:sp>
    <dsp:sp modelId="{6716DB3C-ACB4-D142-AAEC-F1A2DD81EF73}">
      <dsp:nvSpPr>
        <dsp:cNvPr id="0" name=""/>
        <dsp:cNvSpPr/>
      </dsp:nvSpPr>
      <dsp:spPr>
        <a:xfrm>
          <a:off x="479573" y="872595"/>
          <a:ext cx="174376" cy="653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912"/>
              </a:lnTo>
              <a:lnTo>
                <a:pt x="174376" y="65391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7F5EBE-1F38-BD4F-B98A-8110A828B362}">
      <dsp:nvSpPr>
        <dsp:cNvPr id="0" name=""/>
        <dsp:cNvSpPr/>
      </dsp:nvSpPr>
      <dsp:spPr>
        <a:xfrm>
          <a:off x="653950" y="1090566"/>
          <a:ext cx="1761582" cy="8718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sto MT" panose="02040603050505030304" pitchFamily="18" charset="0"/>
            </a:rPr>
            <a:t>PEMBUKAAN PRODI</a:t>
          </a:r>
          <a:endParaRPr lang="en-US" sz="1400" b="1" kern="1200" dirty="0">
            <a:latin typeface="Calisto MT" panose="02040603050505030304" pitchFamily="18" charset="0"/>
          </a:endParaRPr>
        </a:p>
      </dsp:txBody>
      <dsp:txXfrm>
        <a:off x="679487" y="1116103"/>
        <a:ext cx="1710508" cy="820809"/>
      </dsp:txXfrm>
    </dsp:sp>
    <dsp:sp modelId="{49391122-6495-CB4B-AD39-646AB7EEB6B1}">
      <dsp:nvSpPr>
        <dsp:cNvPr id="0" name=""/>
        <dsp:cNvSpPr/>
      </dsp:nvSpPr>
      <dsp:spPr>
        <a:xfrm>
          <a:off x="479573" y="872595"/>
          <a:ext cx="174376" cy="1743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3767"/>
              </a:lnTo>
              <a:lnTo>
                <a:pt x="174376" y="174376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DBE7-3670-7C46-BD79-83307FF908CE}">
      <dsp:nvSpPr>
        <dsp:cNvPr id="0" name=""/>
        <dsp:cNvSpPr/>
      </dsp:nvSpPr>
      <dsp:spPr>
        <a:xfrm>
          <a:off x="653950" y="2180421"/>
          <a:ext cx="1827064" cy="8718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sto MT" panose="02040603050505030304" pitchFamily="18" charset="0"/>
            </a:rPr>
            <a:t>MELAMPIRKAN SELURUH DOKUMEN</a:t>
          </a:r>
          <a:endParaRPr lang="en-US" sz="1400" b="1" kern="1200" dirty="0">
            <a:latin typeface="Calisto MT" panose="02040603050505030304" pitchFamily="18" charset="0"/>
          </a:endParaRPr>
        </a:p>
      </dsp:txBody>
      <dsp:txXfrm>
        <a:off x="679487" y="2205958"/>
        <a:ext cx="1775990" cy="820809"/>
      </dsp:txXfrm>
    </dsp:sp>
    <dsp:sp modelId="{E851B5BE-D5FC-634F-9B68-F1E0C2C0CCD8}">
      <dsp:nvSpPr>
        <dsp:cNvPr id="0" name=""/>
        <dsp:cNvSpPr/>
      </dsp:nvSpPr>
      <dsp:spPr>
        <a:xfrm>
          <a:off x="2568203" y="711"/>
          <a:ext cx="1743767" cy="871883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latin typeface="Calisto MT" panose="02040603050505030304" pitchFamily="18" charset="0"/>
            </a:rPr>
            <a:t>PT BARU</a:t>
          </a:r>
          <a:endParaRPr lang="en-US" sz="2700" b="1" kern="1200" dirty="0">
            <a:latin typeface="Calisto MT" panose="02040603050505030304" pitchFamily="18" charset="0"/>
          </a:endParaRPr>
        </a:p>
      </dsp:txBody>
      <dsp:txXfrm>
        <a:off x="2593740" y="26248"/>
        <a:ext cx="1692693" cy="820809"/>
      </dsp:txXfrm>
    </dsp:sp>
    <dsp:sp modelId="{E6609125-3770-1E4C-887D-0E551112DA79}">
      <dsp:nvSpPr>
        <dsp:cNvPr id="0" name=""/>
        <dsp:cNvSpPr/>
      </dsp:nvSpPr>
      <dsp:spPr>
        <a:xfrm>
          <a:off x="2742579" y="872595"/>
          <a:ext cx="174376" cy="653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912"/>
              </a:lnTo>
              <a:lnTo>
                <a:pt x="174376" y="65391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F41F08-F0B8-A546-9117-CD8C211381DE}">
      <dsp:nvSpPr>
        <dsp:cNvPr id="0" name=""/>
        <dsp:cNvSpPr/>
      </dsp:nvSpPr>
      <dsp:spPr>
        <a:xfrm>
          <a:off x="2916956" y="1090566"/>
          <a:ext cx="1770161" cy="8718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sto MT" panose="02040603050505030304" pitchFamily="18" charset="0"/>
            </a:rPr>
            <a:t>USULAN PRODI DALAM PENDIRIAN PT</a:t>
          </a:r>
          <a:endParaRPr lang="en-US" sz="1400" b="1" kern="1200" dirty="0">
            <a:latin typeface="Calisto MT" panose="02040603050505030304" pitchFamily="18" charset="0"/>
          </a:endParaRPr>
        </a:p>
      </dsp:txBody>
      <dsp:txXfrm>
        <a:off x="2942493" y="1116103"/>
        <a:ext cx="1719087" cy="820809"/>
      </dsp:txXfrm>
    </dsp:sp>
    <dsp:sp modelId="{8AD7EFD4-97B0-8441-B922-B05012D41A72}">
      <dsp:nvSpPr>
        <dsp:cNvPr id="0" name=""/>
        <dsp:cNvSpPr/>
      </dsp:nvSpPr>
      <dsp:spPr>
        <a:xfrm>
          <a:off x="2742579" y="872595"/>
          <a:ext cx="174376" cy="1743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3767"/>
              </a:lnTo>
              <a:lnTo>
                <a:pt x="174376" y="174376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587ED-A886-3A41-8AB9-28678774A273}">
      <dsp:nvSpPr>
        <dsp:cNvPr id="0" name=""/>
        <dsp:cNvSpPr/>
      </dsp:nvSpPr>
      <dsp:spPr>
        <a:xfrm>
          <a:off x="2916956" y="2180421"/>
          <a:ext cx="1756964" cy="8718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sto MT" panose="02040603050505030304" pitchFamily="18" charset="0"/>
            </a:rPr>
            <a:t>HANYA MELAMPIRKAN USULAN PRODI</a:t>
          </a:r>
          <a:endParaRPr lang="en-US" sz="1400" b="1" kern="1200" dirty="0">
            <a:latin typeface="Calisto MT" panose="02040603050505030304" pitchFamily="18" charset="0"/>
          </a:endParaRPr>
        </a:p>
      </dsp:txBody>
      <dsp:txXfrm>
        <a:off x="2942493" y="2205958"/>
        <a:ext cx="1705890" cy="820809"/>
      </dsp:txXfrm>
    </dsp:sp>
    <dsp:sp modelId="{9E3C93AA-228C-9741-9A44-DCD777B742C5}">
      <dsp:nvSpPr>
        <dsp:cNvPr id="0" name=""/>
        <dsp:cNvSpPr/>
      </dsp:nvSpPr>
      <dsp:spPr>
        <a:xfrm>
          <a:off x="2742579" y="872595"/>
          <a:ext cx="174376" cy="2844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4163"/>
              </a:lnTo>
              <a:lnTo>
                <a:pt x="174376" y="284416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27212-4ED5-7F45-9605-0D1A4EDAC89B}">
      <dsp:nvSpPr>
        <dsp:cNvPr id="0" name=""/>
        <dsp:cNvSpPr/>
      </dsp:nvSpPr>
      <dsp:spPr>
        <a:xfrm>
          <a:off x="2916956" y="3270276"/>
          <a:ext cx="3129156" cy="892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Calisto MT" panose="02040603050505030304" pitchFamily="18" charset="0"/>
            </a:rPr>
            <a:t>DOKUMEN LEGALITAS DILAMPIRKAN DALAM </a:t>
          </a:r>
          <a:r>
            <a:rPr lang="en-US" sz="1100" b="1" kern="1200" smtClean="0">
              <a:latin typeface="Calisto MT" panose="02040603050505030304" pitchFamily="18" charset="0"/>
            </a:rPr>
            <a:t>INSTRUMEN AKRED</a:t>
          </a:r>
          <a:r>
            <a:rPr lang="id-ID" sz="1100" b="1" kern="1200" smtClean="0">
              <a:latin typeface="Calisto MT" panose="02040603050505030304" pitchFamily="18" charset="0"/>
            </a:rPr>
            <a:t>I</a:t>
          </a:r>
          <a:r>
            <a:rPr lang="en-US" sz="1100" b="1" kern="1200" smtClean="0">
              <a:latin typeface="Calisto MT" panose="02040603050505030304" pitchFamily="18" charset="0"/>
            </a:rPr>
            <a:t>TASI </a:t>
          </a:r>
          <a:r>
            <a:rPr lang="en-US" sz="1100" b="1" kern="1200" dirty="0" smtClean="0">
              <a:latin typeface="Calisto MT" panose="02040603050505030304" pitchFamily="18" charset="0"/>
            </a:rPr>
            <a:t>INSTITUSI YANG ASPEK LEGALNYA DIEVALUASI OLEH EVALUATOR HUKUM</a:t>
          </a:r>
          <a:endParaRPr lang="en-US" sz="1100" b="1" kern="1200" dirty="0">
            <a:latin typeface="Calisto MT" panose="02040603050505030304" pitchFamily="18" charset="0"/>
          </a:endParaRPr>
        </a:p>
      </dsp:txBody>
      <dsp:txXfrm>
        <a:off x="2943110" y="3296430"/>
        <a:ext cx="3076848" cy="840658"/>
      </dsp:txXfrm>
    </dsp:sp>
    <dsp:sp modelId="{AFA76066-EF70-C34E-BC0A-5F4FD13D9742}">
      <dsp:nvSpPr>
        <dsp:cNvPr id="0" name=""/>
        <dsp:cNvSpPr/>
      </dsp:nvSpPr>
      <dsp:spPr>
        <a:xfrm>
          <a:off x="4774306" y="711"/>
          <a:ext cx="1743767" cy="871883"/>
        </a:xfrm>
        <a:prstGeom prst="roundRect">
          <a:avLst>
            <a:gd name="adj" fmla="val 10000"/>
          </a:avLst>
        </a:prstGeom>
        <a:solidFill>
          <a:srgbClr val="00008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latin typeface="Calisto MT" panose="02040603050505030304" pitchFamily="18" charset="0"/>
            </a:rPr>
            <a:t>PTN</a:t>
          </a:r>
          <a:endParaRPr lang="en-US" sz="2700" b="1" kern="1200" dirty="0">
            <a:latin typeface="Calisto MT" panose="02040603050505030304" pitchFamily="18" charset="0"/>
          </a:endParaRPr>
        </a:p>
      </dsp:txBody>
      <dsp:txXfrm>
        <a:off x="4799843" y="26248"/>
        <a:ext cx="1692693" cy="820809"/>
      </dsp:txXfrm>
    </dsp:sp>
    <dsp:sp modelId="{CDBBB14D-6597-8340-B949-1780A04EA1F0}">
      <dsp:nvSpPr>
        <dsp:cNvPr id="0" name=""/>
        <dsp:cNvSpPr/>
      </dsp:nvSpPr>
      <dsp:spPr>
        <a:xfrm>
          <a:off x="4948683" y="872595"/>
          <a:ext cx="174376" cy="1082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2321"/>
              </a:lnTo>
              <a:lnTo>
                <a:pt x="174376" y="108232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B85853-5BFA-3541-9CEC-8B01C9F7D662}">
      <dsp:nvSpPr>
        <dsp:cNvPr id="0" name=""/>
        <dsp:cNvSpPr/>
      </dsp:nvSpPr>
      <dsp:spPr>
        <a:xfrm>
          <a:off x="5123060" y="1090566"/>
          <a:ext cx="2420614" cy="17287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sto MT" panose="02040603050505030304" pitchFamily="18" charset="0"/>
            </a:rPr>
            <a:t>TIDAK MELAMPIRKAN: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sto MT" panose="02040603050505030304" pitchFamily="18" charset="0"/>
            </a:rPr>
            <a:t>AKTA NOTARIS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sto MT" panose="02040603050505030304" pitchFamily="18" charset="0"/>
            </a:rPr>
            <a:t>SK PENGESAHAN KUMHAM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sto MT" panose="02040603050505030304" pitchFamily="18" charset="0"/>
            </a:rPr>
            <a:t>PERSETUJUAN BADAN PENYELENGGARA</a:t>
          </a:r>
          <a:endParaRPr lang="en-US" sz="1400" b="1" kern="1200" dirty="0">
            <a:latin typeface="Calisto MT" panose="02040603050505030304" pitchFamily="18" charset="0"/>
          </a:endParaRPr>
        </a:p>
      </dsp:txBody>
      <dsp:txXfrm>
        <a:off x="5173692" y="1141198"/>
        <a:ext cx="2319350" cy="16274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BB576-0061-254F-BDE7-9911C94D16E1}">
      <dsp:nvSpPr>
        <dsp:cNvPr id="0" name=""/>
        <dsp:cNvSpPr/>
      </dsp:nvSpPr>
      <dsp:spPr>
        <a:xfrm>
          <a:off x="3102" y="13499"/>
          <a:ext cx="1532982" cy="766491"/>
        </a:xfrm>
        <a:prstGeom prst="roundRect">
          <a:avLst>
            <a:gd name="adj" fmla="val 10000"/>
          </a:avLst>
        </a:prstGeom>
        <a:solidFill>
          <a:srgbClr val="4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listo MT" panose="02040603050505030304" pitchFamily="18" charset="0"/>
            </a:rPr>
            <a:t>PTS PT LAMA</a:t>
          </a:r>
          <a:endParaRPr lang="en-US" sz="2400" b="1" kern="1200" dirty="0">
            <a:latin typeface="Calisto MT" panose="02040603050505030304" pitchFamily="18" charset="0"/>
          </a:endParaRPr>
        </a:p>
      </dsp:txBody>
      <dsp:txXfrm>
        <a:off x="25552" y="35949"/>
        <a:ext cx="1488082" cy="721591"/>
      </dsp:txXfrm>
    </dsp:sp>
    <dsp:sp modelId="{49391122-6495-CB4B-AD39-646AB7EEB6B1}">
      <dsp:nvSpPr>
        <dsp:cNvPr id="0" name=""/>
        <dsp:cNvSpPr/>
      </dsp:nvSpPr>
      <dsp:spPr>
        <a:xfrm>
          <a:off x="156401" y="779991"/>
          <a:ext cx="153298" cy="574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4868"/>
              </a:lnTo>
              <a:lnTo>
                <a:pt x="153298" y="57486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DBE7-3670-7C46-BD79-83307FF908CE}">
      <dsp:nvSpPr>
        <dsp:cNvPr id="0" name=""/>
        <dsp:cNvSpPr/>
      </dsp:nvSpPr>
      <dsp:spPr>
        <a:xfrm>
          <a:off x="309699" y="971614"/>
          <a:ext cx="1770791" cy="766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Calisto MT" panose="02040603050505030304" pitchFamily="18" charset="0"/>
            </a:rPr>
            <a:t>MELAMPIRKAN SELURUH DOKUMEN</a:t>
          </a:r>
          <a:endParaRPr lang="en-US" sz="1300" b="1" kern="1200" dirty="0">
            <a:latin typeface="Calisto MT" panose="02040603050505030304" pitchFamily="18" charset="0"/>
          </a:endParaRPr>
        </a:p>
      </dsp:txBody>
      <dsp:txXfrm>
        <a:off x="332149" y="994064"/>
        <a:ext cx="1725891" cy="721591"/>
      </dsp:txXfrm>
    </dsp:sp>
    <dsp:sp modelId="{E851B5BE-D5FC-634F-9B68-F1E0C2C0CCD8}">
      <dsp:nvSpPr>
        <dsp:cNvPr id="0" name=""/>
        <dsp:cNvSpPr/>
      </dsp:nvSpPr>
      <dsp:spPr>
        <a:xfrm>
          <a:off x="2157139" y="13499"/>
          <a:ext cx="1532982" cy="766491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listo MT" panose="02040603050505030304" pitchFamily="18" charset="0"/>
            </a:rPr>
            <a:t>PT BARU</a:t>
          </a:r>
          <a:endParaRPr lang="en-US" sz="2400" b="1" kern="1200" dirty="0">
            <a:latin typeface="Calisto MT" panose="02040603050505030304" pitchFamily="18" charset="0"/>
          </a:endParaRPr>
        </a:p>
      </dsp:txBody>
      <dsp:txXfrm>
        <a:off x="2179589" y="35949"/>
        <a:ext cx="1488082" cy="721591"/>
      </dsp:txXfrm>
    </dsp:sp>
    <dsp:sp modelId="{9E3C93AA-228C-9741-9A44-DCD777B742C5}">
      <dsp:nvSpPr>
        <dsp:cNvPr id="0" name=""/>
        <dsp:cNvSpPr/>
      </dsp:nvSpPr>
      <dsp:spPr>
        <a:xfrm>
          <a:off x="2310438" y="779991"/>
          <a:ext cx="153298" cy="652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058"/>
              </a:lnTo>
              <a:lnTo>
                <a:pt x="153298" y="65205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27212-4ED5-7F45-9605-0D1A4EDAC89B}">
      <dsp:nvSpPr>
        <dsp:cNvPr id="0" name=""/>
        <dsp:cNvSpPr/>
      </dsp:nvSpPr>
      <dsp:spPr>
        <a:xfrm>
          <a:off x="2463736" y="971614"/>
          <a:ext cx="2591415" cy="920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Calisto MT" panose="02040603050505030304" pitchFamily="18" charset="0"/>
            </a:rPr>
            <a:t>KARENA TIDAK ADA DOKUMEN YANG DILAMPIRKAN, MAKA DIBERI NILAI 2,5</a:t>
          </a:r>
          <a:endParaRPr lang="en-US" sz="1300" b="1" kern="1200" dirty="0">
            <a:latin typeface="Calisto MT" panose="02040603050505030304" pitchFamily="18" charset="0"/>
          </a:endParaRPr>
        </a:p>
      </dsp:txBody>
      <dsp:txXfrm>
        <a:off x="2490707" y="998585"/>
        <a:ext cx="2537473" cy="866928"/>
      </dsp:txXfrm>
    </dsp:sp>
    <dsp:sp modelId="{4475C309-0E96-B447-A499-9824C5935460}">
      <dsp:nvSpPr>
        <dsp:cNvPr id="0" name=""/>
        <dsp:cNvSpPr/>
      </dsp:nvSpPr>
      <dsp:spPr>
        <a:xfrm>
          <a:off x="2310438" y="779991"/>
          <a:ext cx="153298" cy="1759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9197"/>
              </a:lnTo>
              <a:lnTo>
                <a:pt x="153298" y="175919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EA48CD-7C31-0347-A775-F2AD8F4B9D69}">
      <dsp:nvSpPr>
        <dsp:cNvPr id="0" name=""/>
        <dsp:cNvSpPr/>
      </dsp:nvSpPr>
      <dsp:spPr>
        <a:xfrm>
          <a:off x="2463736" y="2084107"/>
          <a:ext cx="2564189" cy="9101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Calisto MT" panose="02040603050505030304" pitchFamily="18" charset="0"/>
            </a:rPr>
            <a:t>PADA KOLOM KOMENTAR DITULIS BAHWA USULAN MERUPAKAN PENDIRIAN PERGURUAN TINGGI</a:t>
          </a:r>
          <a:endParaRPr lang="en-US" sz="1300" b="1" kern="1200" dirty="0">
            <a:latin typeface="Calisto MT" panose="02040603050505030304" pitchFamily="18" charset="0"/>
          </a:endParaRPr>
        </a:p>
      </dsp:txBody>
      <dsp:txXfrm>
        <a:off x="2490394" y="2110765"/>
        <a:ext cx="2510873" cy="856846"/>
      </dsp:txXfrm>
    </dsp:sp>
    <dsp:sp modelId="{AFA76066-EF70-C34E-BC0A-5F4FD13D9742}">
      <dsp:nvSpPr>
        <dsp:cNvPr id="0" name=""/>
        <dsp:cNvSpPr/>
      </dsp:nvSpPr>
      <dsp:spPr>
        <a:xfrm>
          <a:off x="5131800" y="13499"/>
          <a:ext cx="1532982" cy="766491"/>
        </a:xfrm>
        <a:prstGeom prst="roundRect">
          <a:avLst>
            <a:gd name="adj" fmla="val 10000"/>
          </a:avLst>
        </a:prstGeom>
        <a:solidFill>
          <a:srgbClr val="0000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listo MT" panose="02040603050505030304" pitchFamily="18" charset="0"/>
            </a:rPr>
            <a:t>PTN</a:t>
          </a:r>
          <a:endParaRPr lang="en-US" sz="2400" b="1" kern="1200" dirty="0">
            <a:latin typeface="Calisto MT" panose="02040603050505030304" pitchFamily="18" charset="0"/>
          </a:endParaRPr>
        </a:p>
      </dsp:txBody>
      <dsp:txXfrm>
        <a:off x="5154250" y="35949"/>
        <a:ext cx="1488082" cy="721591"/>
      </dsp:txXfrm>
    </dsp:sp>
    <dsp:sp modelId="{CDBBB14D-6597-8340-B949-1780A04EA1F0}">
      <dsp:nvSpPr>
        <dsp:cNvPr id="0" name=""/>
        <dsp:cNvSpPr/>
      </dsp:nvSpPr>
      <dsp:spPr>
        <a:xfrm>
          <a:off x="5285099" y="779991"/>
          <a:ext cx="184509" cy="642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699"/>
              </a:lnTo>
              <a:lnTo>
                <a:pt x="184509" y="64269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B85853-5BFA-3541-9CEC-8B01C9F7D662}">
      <dsp:nvSpPr>
        <dsp:cNvPr id="0" name=""/>
        <dsp:cNvSpPr/>
      </dsp:nvSpPr>
      <dsp:spPr>
        <a:xfrm>
          <a:off x="5469609" y="968946"/>
          <a:ext cx="2379262" cy="907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Calisto MT" panose="02040603050505030304" pitchFamily="18" charset="0"/>
            </a:rPr>
            <a:t>MELAMPIRKAN: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Calisto MT" panose="02040603050505030304" pitchFamily="18" charset="0"/>
            </a:rPr>
            <a:t>PERSETUJUAN SENAT UNTUK PEMBUKAAN PRODI YANG DIUSULKAN</a:t>
          </a:r>
          <a:endParaRPr lang="en-US" sz="1300" b="1" kern="1200" dirty="0">
            <a:latin typeface="Calisto MT" panose="02040603050505030304" pitchFamily="18" charset="0"/>
          </a:endParaRPr>
        </a:p>
      </dsp:txBody>
      <dsp:txXfrm>
        <a:off x="5496188" y="995525"/>
        <a:ext cx="2326104" cy="854329"/>
      </dsp:txXfrm>
    </dsp:sp>
    <dsp:sp modelId="{B0A961AF-AD35-8242-9958-54DF93857391}">
      <dsp:nvSpPr>
        <dsp:cNvPr id="0" name=""/>
        <dsp:cNvSpPr/>
      </dsp:nvSpPr>
      <dsp:spPr>
        <a:xfrm>
          <a:off x="5285099" y="779991"/>
          <a:ext cx="153298" cy="1673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3978"/>
              </a:lnTo>
              <a:lnTo>
                <a:pt x="153298" y="167397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203EE-46CC-6B42-897C-F84A10B11327}">
      <dsp:nvSpPr>
        <dsp:cNvPr id="0" name=""/>
        <dsp:cNvSpPr/>
      </dsp:nvSpPr>
      <dsp:spPr>
        <a:xfrm>
          <a:off x="5438397" y="2070724"/>
          <a:ext cx="2407371" cy="766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Calisto MT" panose="02040603050505030304" pitchFamily="18" charset="0"/>
            </a:rPr>
            <a:t>MELAMPIRKAN IJIN PENYELENGGARAAN PRODI</a:t>
          </a:r>
          <a:endParaRPr lang="en-US" sz="1300" b="1" kern="1200" dirty="0">
            <a:latin typeface="Calisto MT" panose="02040603050505030304" pitchFamily="18" charset="0"/>
          </a:endParaRPr>
        </a:p>
      </dsp:txBody>
      <dsp:txXfrm>
        <a:off x="5460847" y="2093174"/>
        <a:ext cx="2362471" cy="721591"/>
      </dsp:txXfrm>
    </dsp:sp>
    <dsp:sp modelId="{B2551277-5873-5443-B85D-5A28079C94AB}">
      <dsp:nvSpPr>
        <dsp:cNvPr id="0" name=""/>
        <dsp:cNvSpPr/>
      </dsp:nvSpPr>
      <dsp:spPr>
        <a:xfrm>
          <a:off x="5285099" y="779991"/>
          <a:ext cx="153298" cy="2632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2093"/>
              </a:lnTo>
              <a:lnTo>
                <a:pt x="153298" y="263209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DF8BA1-4174-1545-BDCF-BF9A7600DD65}">
      <dsp:nvSpPr>
        <dsp:cNvPr id="0" name=""/>
        <dsp:cNvSpPr/>
      </dsp:nvSpPr>
      <dsp:spPr>
        <a:xfrm>
          <a:off x="5438397" y="3028838"/>
          <a:ext cx="2407126" cy="766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Calisto MT" panose="02040603050505030304" pitchFamily="18" charset="0"/>
            </a:rPr>
            <a:t>PADA KOLOM KOMENTAR DITULIS BAHWA PT PENGUSUL ADALAH PTN</a:t>
          </a:r>
          <a:endParaRPr lang="en-US" sz="1300" b="1" kern="1200" dirty="0">
            <a:latin typeface="Calisto MT" panose="02040603050505030304" pitchFamily="18" charset="0"/>
          </a:endParaRPr>
        </a:p>
      </dsp:txBody>
      <dsp:txXfrm>
        <a:off x="5460847" y="3051288"/>
        <a:ext cx="2362226" cy="721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2FAFA-384E-465F-A64B-948983CC0AF2}" type="datetimeFigureOut">
              <a:rPr lang="id-ID" smtClean="0"/>
              <a:t>23/11/2016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7521D-A08A-4A66-8448-FFE9AA3C6A3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556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7521D-A08A-4A66-8448-FFE9AA3C6A3F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408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7521D-A08A-4A66-8448-FFE9AA3C6A3F}" type="slidenum">
              <a:rPr lang="id-ID" smtClean="0"/>
              <a:t>35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5922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7521D-A08A-4A66-8448-FFE9AA3C6A3F}" type="slidenum">
              <a:rPr lang="id-ID" smtClean="0"/>
              <a:t>36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8782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7521D-A08A-4A66-8448-FFE9AA3C6A3F}" type="slidenum">
              <a:rPr lang="id-ID" smtClean="0"/>
              <a:t>37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6991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DF82-5569-4980-8BEB-D3DA1CEB2FDC}" type="datetime1">
              <a:rPr lang="id-ID" smtClean="0"/>
              <a:t>23/11/2016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0EA5-9BD4-4857-A11F-C3FBF48CB6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0867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6810-58F9-4D47-A46E-6DDC6F51E0A4}" type="datetime1">
              <a:rPr lang="id-ID" smtClean="0"/>
              <a:t>23/11/2016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0EA5-9BD4-4857-A11F-C3FBF48CB6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638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77C8-5E34-45C7-88B6-67EA1EFD2FD8}" type="datetime1">
              <a:rPr lang="id-ID" smtClean="0"/>
              <a:t>23/11/2016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0EA5-9BD4-4857-A11F-C3FBF48CB6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6096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6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0016-701A-4D75-B7C8-40CA12165626}" type="datetime1">
              <a:rPr lang="id-ID" smtClean="0"/>
              <a:t>23/11/2016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0EA5-9BD4-4857-A11F-C3FBF48CB6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460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C60B-0DAA-4FC6-9E38-2E8050D801C3}" type="datetime1">
              <a:rPr lang="id-ID" smtClean="0"/>
              <a:t>23/11/2016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0EA5-9BD4-4857-A11F-C3FBF48CB6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3267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0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7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0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4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D308-B00D-41A8-AC2A-BA360C596F09}" type="datetime1">
              <a:rPr lang="id-ID" smtClean="0"/>
              <a:t>23/11/2016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0EA5-9BD4-4857-A11F-C3FBF48CB6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890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D153-1601-471A-AF13-F13215E8B295}" type="datetime1">
              <a:rPr lang="id-ID" smtClean="0"/>
              <a:t>23/11/2016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0EA5-9BD4-4857-A11F-C3FBF48CB6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5581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62" indent="0">
              <a:buNone/>
              <a:defRPr sz="2000" b="1"/>
            </a:lvl2pPr>
            <a:lvl3pPr marL="913388" indent="0">
              <a:buNone/>
              <a:defRPr sz="1800" b="1"/>
            </a:lvl3pPr>
            <a:lvl4pPr marL="1370070" indent="0">
              <a:buNone/>
              <a:defRPr sz="1600" b="1"/>
            </a:lvl4pPr>
            <a:lvl5pPr marL="1826774" indent="0">
              <a:buNone/>
              <a:defRPr sz="1600" b="1"/>
            </a:lvl5pPr>
            <a:lvl6pPr marL="2283435" indent="0">
              <a:buNone/>
              <a:defRPr sz="1600" b="1"/>
            </a:lvl6pPr>
            <a:lvl7pPr marL="2740097" indent="0">
              <a:buNone/>
              <a:defRPr sz="1600" b="1"/>
            </a:lvl7pPr>
            <a:lvl8pPr marL="3196800" indent="0">
              <a:buNone/>
              <a:defRPr sz="1600" b="1"/>
            </a:lvl8pPr>
            <a:lvl9pPr marL="36534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62" indent="0">
              <a:buNone/>
              <a:defRPr sz="2000" b="1"/>
            </a:lvl2pPr>
            <a:lvl3pPr marL="913388" indent="0">
              <a:buNone/>
              <a:defRPr sz="1800" b="1"/>
            </a:lvl3pPr>
            <a:lvl4pPr marL="1370070" indent="0">
              <a:buNone/>
              <a:defRPr sz="1600" b="1"/>
            </a:lvl4pPr>
            <a:lvl5pPr marL="1826774" indent="0">
              <a:buNone/>
              <a:defRPr sz="1600" b="1"/>
            </a:lvl5pPr>
            <a:lvl6pPr marL="2283435" indent="0">
              <a:buNone/>
              <a:defRPr sz="1600" b="1"/>
            </a:lvl6pPr>
            <a:lvl7pPr marL="2740097" indent="0">
              <a:buNone/>
              <a:defRPr sz="1600" b="1"/>
            </a:lvl7pPr>
            <a:lvl8pPr marL="3196800" indent="0">
              <a:buNone/>
              <a:defRPr sz="1600" b="1"/>
            </a:lvl8pPr>
            <a:lvl9pPr marL="36534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F86B-E9ED-46A7-B333-B22FEE653CB4}" type="datetime1">
              <a:rPr lang="id-ID" smtClean="0"/>
              <a:t>23/11/2016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0EA5-9BD4-4857-A11F-C3FBF48CB6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8242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D5BC-E8FF-497A-8504-F1AF8EA91757}" type="datetime1">
              <a:rPr lang="id-ID" smtClean="0"/>
              <a:t>23/11/2016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0EA5-9BD4-4857-A11F-C3FBF48CB6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1384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0CDB-52B7-409C-98FA-33DBF1851042}" type="datetime1">
              <a:rPr lang="id-ID" smtClean="0"/>
              <a:t>23/11/2016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0EA5-9BD4-4857-A11F-C3FBF48CB6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5688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3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662" indent="0">
              <a:buNone/>
              <a:defRPr sz="1200"/>
            </a:lvl2pPr>
            <a:lvl3pPr marL="913388" indent="0">
              <a:buNone/>
              <a:defRPr sz="1000"/>
            </a:lvl3pPr>
            <a:lvl4pPr marL="1370070" indent="0">
              <a:buNone/>
              <a:defRPr sz="900"/>
            </a:lvl4pPr>
            <a:lvl5pPr marL="1826774" indent="0">
              <a:buNone/>
              <a:defRPr sz="900"/>
            </a:lvl5pPr>
            <a:lvl6pPr marL="2283435" indent="0">
              <a:buNone/>
              <a:defRPr sz="900"/>
            </a:lvl6pPr>
            <a:lvl7pPr marL="2740097" indent="0">
              <a:buNone/>
              <a:defRPr sz="900"/>
            </a:lvl7pPr>
            <a:lvl8pPr marL="3196800" indent="0">
              <a:buNone/>
              <a:defRPr sz="900"/>
            </a:lvl8pPr>
            <a:lvl9pPr marL="36534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8921-010E-44C9-A886-075F412F787A}" type="datetime1">
              <a:rPr lang="id-ID" smtClean="0"/>
              <a:t>23/11/2016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0EA5-9BD4-4857-A11F-C3FBF48CB6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790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A183-0B45-42EF-B70E-F0776EAA96DA}" type="datetime1">
              <a:rPr lang="id-ID" smtClean="0"/>
              <a:t>23/11/2016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0EA5-9BD4-4857-A11F-C3FBF48CB6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6489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662" indent="0">
              <a:buNone/>
              <a:defRPr sz="2800"/>
            </a:lvl2pPr>
            <a:lvl3pPr marL="913388" indent="0">
              <a:buNone/>
              <a:defRPr sz="2400"/>
            </a:lvl3pPr>
            <a:lvl4pPr marL="1370070" indent="0">
              <a:buNone/>
              <a:defRPr sz="2000"/>
            </a:lvl4pPr>
            <a:lvl5pPr marL="1826774" indent="0">
              <a:buNone/>
              <a:defRPr sz="2000"/>
            </a:lvl5pPr>
            <a:lvl6pPr marL="2283435" indent="0">
              <a:buNone/>
              <a:defRPr sz="2000"/>
            </a:lvl6pPr>
            <a:lvl7pPr marL="2740097" indent="0">
              <a:buNone/>
              <a:defRPr sz="2000"/>
            </a:lvl7pPr>
            <a:lvl8pPr marL="3196800" indent="0">
              <a:buNone/>
              <a:defRPr sz="2000"/>
            </a:lvl8pPr>
            <a:lvl9pPr marL="3653491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662" indent="0">
              <a:buNone/>
              <a:defRPr sz="1200"/>
            </a:lvl2pPr>
            <a:lvl3pPr marL="913388" indent="0">
              <a:buNone/>
              <a:defRPr sz="1000"/>
            </a:lvl3pPr>
            <a:lvl4pPr marL="1370070" indent="0">
              <a:buNone/>
              <a:defRPr sz="900"/>
            </a:lvl4pPr>
            <a:lvl5pPr marL="1826774" indent="0">
              <a:buNone/>
              <a:defRPr sz="900"/>
            </a:lvl5pPr>
            <a:lvl6pPr marL="2283435" indent="0">
              <a:buNone/>
              <a:defRPr sz="900"/>
            </a:lvl6pPr>
            <a:lvl7pPr marL="2740097" indent="0">
              <a:buNone/>
              <a:defRPr sz="900"/>
            </a:lvl7pPr>
            <a:lvl8pPr marL="3196800" indent="0">
              <a:buNone/>
              <a:defRPr sz="900"/>
            </a:lvl8pPr>
            <a:lvl9pPr marL="36534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47F8-69DC-4BB5-98F7-D19B1E7F009E}" type="datetime1">
              <a:rPr lang="id-ID" smtClean="0"/>
              <a:t>23/11/2016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0EA5-9BD4-4857-A11F-C3FBF48CB6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8784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EF81-089F-448B-B9BF-E9AD65BFC181}" type="datetime1">
              <a:rPr lang="id-ID" smtClean="0"/>
              <a:t>23/11/2016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0EA5-9BD4-4857-A11F-C3FBF48CB6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1457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0D5B-67D9-49BE-8221-26662E70ABD9}" type="datetime1">
              <a:rPr lang="id-ID" smtClean="0"/>
              <a:t>23/11/2016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0EA5-9BD4-4857-A11F-C3FBF48CB6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0797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23C28FEA-0E52-0947-B010-92D31C79D8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5E56CFE0-6D57-7448-AACA-A1DAE9BB7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63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23C28FEA-0E52-0947-B010-92D31C79D8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5E56CFE0-6D57-7448-AACA-A1DAE9BB7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766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7E41-5C40-4B38-9609-8481267A94FA}" type="datetime1">
              <a:rPr lang="id-ID" smtClean="0"/>
              <a:t>23/11/2016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0EA5-9BD4-4857-A11F-C3FBF48CB6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215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5473-D956-4513-A881-F49C9FFDA1B6}" type="datetime1">
              <a:rPr lang="id-ID" smtClean="0"/>
              <a:t>23/11/2016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0EA5-9BD4-4857-A11F-C3FBF48CB6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402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07C0F-7E78-4B7B-ACB3-A39B3064B050}" type="datetime1">
              <a:rPr lang="id-ID" smtClean="0"/>
              <a:t>23/11/2016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0EA5-9BD4-4857-A11F-C3FBF48CB6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987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E728-2CFC-4A1B-BE15-5B8A2E3202EE}" type="datetime1">
              <a:rPr lang="id-ID" smtClean="0"/>
              <a:t>23/11/2016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0EA5-9BD4-4857-A11F-C3FBF48CB6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885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CC61-F9EB-4AFA-B207-8183CCAAE2FF}" type="datetime1">
              <a:rPr lang="id-ID" smtClean="0"/>
              <a:t>23/11/2016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0EA5-9BD4-4857-A11F-C3FBF48CB6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350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D5C1-6ED5-47F0-8D83-F14DE17DCE12}" type="datetime1">
              <a:rPr lang="id-ID" smtClean="0"/>
              <a:t>23/11/2016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0EA5-9BD4-4857-A11F-C3FBF48CB6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892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8D71-B64D-4702-BB4D-07B5FBFEB0EA}" type="datetime1">
              <a:rPr lang="id-ID" smtClean="0"/>
              <a:t>23/11/2016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0EA5-9BD4-4857-A11F-C3FBF48CB6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943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BE084-274B-4179-8080-CE471CCAA287}" type="datetime1">
              <a:rPr lang="id-ID" smtClean="0"/>
              <a:t>23/11/2016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Penyegaran Evaluator Program Studi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B0EA5-9BD4-4857-A11F-C3FBF48CB6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150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50" tIns="45675" rIns="91350" bIns="4567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50" tIns="45675" rIns="91350" bIns="4567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50" tIns="45675" rIns="91350" bIns="4567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6244E-E18D-402D-B2B1-563EC0C50008}" type="datetime1">
              <a:rPr lang="id-ID" smtClean="0"/>
              <a:t>23/11/2016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50" tIns="45675" rIns="91350" bIns="4567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Penyegaran Evaluator Program Studi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50" tIns="45675" rIns="91350" bIns="4567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B0EA5-9BD4-4857-A11F-C3FBF48CB6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723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33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7" indent="-342497" algn="l" defTabSz="91338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39" indent="-285435" algn="l" defTabSz="9133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18" indent="-228330" algn="l" defTabSz="9133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00" indent="-228330" algn="l" defTabSz="9133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04" indent="-228330" algn="l" defTabSz="91338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765" indent="-228330" algn="l" defTabSz="9133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470" indent="-228330" algn="l" defTabSz="9133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153" indent="-228330" algn="l" defTabSz="9133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835" indent="-228330" algn="l" defTabSz="9133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62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88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70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74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35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97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800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91" algn="l" defTabSz="913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8FEA-0E52-0947-B010-92D31C79D89A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6CFE0-6D57-7448-AACA-A1DAE9BB7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Rounded Rectangle 4"/>
          <p:cNvSpPr/>
          <p:nvPr/>
        </p:nvSpPr>
        <p:spPr>
          <a:xfrm>
            <a:off x="291626" y="209228"/>
            <a:ext cx="8568952" cy="473878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0" name="Group 9"/>
          <p:cNvGrpSpPr/>
          <p:nvPr/>
        </p:nvGrpSpPr>
        <p:grpSpPr>
          <a:xfrm>
            <a:off x="1161419" y="680219"/>
            <a:ext cx="6988516" cy="3617165"/>
            <a:chOff x="1161419" y="680219"/>
            <a:chExt cx="6988516" cy="3617165"/>
          </a:xfrm>
        </p:grpSpPr>
        <p:pic>
          <p:nvPicPr>
            <p:cNvPr id="7" name="Picture 6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411" y="680219"/>
              <a:ext cx="1077638" cy="955428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1161419" y="1779662"/>
              <a:ext cx="6988516" cy="2517722"/>
              <a:chOff x="1161419" y="1779662"/>
              <a:chExt cx="6988516" cy="2517722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161419" y="1779662"/>
                <a:ext cx="6988516" cy="113877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id-ID" sz="3600" b="1" cap="none" spc="5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mbria" panose="02040503050406030204" pitchFamily="18" charset="0"/>
                  </a:rPr>
                  <a:t>USULAN </a:t>
                </a:r>
                <a:r>
                  <a:rPr lang="id-ID" sz="4000" b="1" cap="none" spc="5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mbria" panose="02040503050406030204" pitchFamily="18" charset="0"/>
                  </a:rPr>
                  <a:t>PEMBUKAAN</a:t>
                </a:r>
                <a:r>
                  <a:rPr lang="id-ID" sz="3600" b="1" cap="none" spc="5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mbria" panose="02040503050406030204" pitchFamily="18" charset="0"/>
                  </a:rPr>
                  <a:t> PRODI</a:t>
                </a:r>
              </a:p>
              <a:p>
                <a:pPr algn="ctr"/>
                <a:r>
                  <a:rPr lang="id-ID" sz="2800" b="1" spc="50" smtClean="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mbria" panose="02040503050406030204" pitchFamily="18" charset="0"/>
                  </a:rPr>
                  <a:t>Program Diploma, Sarjana dan Magister</a:t>
                </a:r>
                <a:endParaRPr lang="en-US" sz="2800" b="1" cap="none" spc="5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anose="02040503050406030204" pitchFamily="18" charset="0"/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1509885" y="3763984"/>
                <a:ext cx="6262515" cy="533400"/>
                <a:chOff x="1509885" y="3763984"/>
                <a:chExt cx="6262515" cy="533400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1573522" y="3763984"/>
                  <a:ext cx="6198878" cy="5334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b="1">
                    <a:solidFill>
                      <a:srgbClr val="002060"/>
                    </a:solidFill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1509885" y="3869117"/>
                  <a:ext cx="6262515" cy="338554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id-ID" sz="1600" b="1" cap="none" spc="0" smtClean="0">
                      <a:ln w="11430"/>
                      <a:solidFill>
                        <a:srgbClr val="C0000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Cambria" panose="02040503050406030204" pitchFamily="18" charset="0"/>
                    </a:rPr>
                    <a:t>Direktorat Pengembangan Kelembagaan Perguruan Tinggi</a:t>
                  </a:r>
                  <a:endParaRPr lang="en-US" sz="1600" b="1" cap="none" spc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ambria" panose="02040503050406030204" pitchFamily="18" charset="0"/>
                  </a:endParaRPr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1919680" y="3018606"/>
                <a:ext cx="5615192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id-ID" sz="2400" b="1" cap="none" spc="50" smtClean="0">
                    <a:ln w="1143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mbria" panose="02040503050406030204" pitchFamily="18" charset="0"/>
                  </a:rPr>
                  <a:t>Dr. Ir. Abimanyu Dipo Nusantara, M.P</a:t>
                </a:r>
                <a:endParaRPr lang="en-US" sz="2400" b="1" cap="none" spc="50">
                  <a:ln w="11430"/>
                  <a:solidFill>
                    <a:schemeClr val="accent3">
                      <a:lumMod val="50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anose="02040503050406030204" pitchFamily="18" charset="0"/>
                </a:endParaRPr>
              </a:p>
            </p:txBody>
          </p:sp>
        </p:grpSp>
      </p:grp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4200" y="4512813"/>
            <a:ext cx="2895600" cy="273844"/>
          </a:xfrm>
        </p:spPr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900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920" y="1779662"/>
            <a:ext cx="4114800" cy="1875655"/>
          </a:xfrm>
        </p:spPr>
        <p:txBody>
          <a:bodyPr>
            <a:normAutofit fontScale="92500"/>
          </a:bodyPr>
          <a:lstStyle/>
          <a:p>
            <a:r>
              <a:rPr lang="id-ID" b="1" smtClean="0">
                <a:solidFill>
                  <a:srgbClr val="002060"/>
                </a:solidFill>
                <a:latin typeface="Calisto MT" panose="02040603050505030304" pitchFamily="18" charset="0"/>
              </a:rPr>
              <a:t>Wajib dilampirkan</a:t>
            </a:r>
          </a:p>
          <a:p>
            <a:r>
              <a:rPr lang="id-ID" b="1" smtClean="0">
                <a:solidFill>
                  <a:srgbClr val="002060"/>
                </a:solidFill>
                <a:latin typeface="Calisto MT" panose="02040603050505030304" pitchFamily="18" charset="0"/>
              </a:rPr>
              <a:t>Periksa kelengkapan</a:t>
            </a:r>
          </a:p>
          <a:p>
            <a:r>
              <a:rPr lang="id-ID" b="1" smtClean="0">
                <a:solidFill>
                  <a:srgbClr val="002060"/>
                </a:solidFill>
                <a:latin typeface="Calisto MT" panose="02040603050505030304" pitchFamily="18" charset="0"/>
              </a:rPr>
              <a:t>Periksa isinya</a:t>
            </a:r>
            <a:endParaRPr lang="id-ID" b="1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9751" y="627534"/>
            <a:ext cx="4579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Aspek Legalitas</a:t>
            </a:r>
            <a:endParaRPr lang="en-US" sz="5400" b="1" cap="none" spc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290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500397"/>
              </p:ext>
            </p:extLst>
          </p:nvPr>
        </p:nvGraphicFramePr>
        <p:xfrm>
          <a:off x="1485900" y="1200151"/>
          <a:ext cx="61722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84421" y="270711"/>
            <a:ext cx="596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sto MT" panose="02040603050505030304" pitchFamily="18" charset="0"/>
              </a:rPr>
              <a:t>LEGALITAS DALAM INSTRUMEN AKREDITASI PRODI ADALAH KELENGKAPAN DOKUMEN</a:t>
            </a:r>
          </a:p>
        </p:txBody>
      </p:sp>
    </p:spTree>
    <p:extLst>
      <p:ext uri="{BB962C8B-B14F-4D97-AF65-F5344CB8AC3E}">
        <p14:creationId xmlns:p14="http://schemas.microsoft.com/office/powerpoint/2010/main" val="94119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28304" y="236513"/>
            <a:ext cx="4301006" cy="4840081"/>
            <a:chOff x="2387633" y="303419"/>
            <a:chExt cx="4301006" cy="484008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3943" y="303419"/>
              <a:ext cx="3454696" cy="484008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387633" y="303419"/>
              <a:ext cx="553998" cy="472979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BUKU 6 MATRIKS PENILAIAN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72" y="843558"/>
            <a:ext cx="415702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2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791862"/>
            <a:ext cx="7560840" cy="3906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26749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sto MT" panose="02040603050505030304" pitchFamily="18" charset="0"/>
              </a:rPr>
              <a:t>BUTIR PENILAIAN DALAM INSTRUMEN AKREDITASI PRODI</a:t>
            </a:r>
          </a:p>
        </p:txBody>
      </p:sp>
    </p:spTree>
    <p:extLst>
      <p:ext uri="{BB962C8B-B14F-4D97-AF65-F5344CB8AC3E}">
        <p14:creationId xmlns:p14="http://schemas.microsoft.com/office/powerpoint/2010/main" val="41351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862582"/>
              </p:ext>
            </p:extLst>
          </p:nvPr>
        </p:nvGraphicFramePr>
        <p:xfrm>
          <a:off x="1594184" y="701843"/>
          <a:ext cx="4417976" cy="2661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94184" y="270711"/>
            <a:ext cx="59634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0080"/>
                </a:solidFill>
                <a:latin typeface="Calisto MT" panose="02040603050505030304" pitchFamily="18" charset="0"/>
              </a:rPr>
              <a:t>DAPAT TERJADI GAP ANTAR EVALUATOR KARENA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94448" y="3427038"/>
            <a:ext cx="6156157" cy="1544052"/>
            <a:chOff x="1694448" y="3148263"/>
            <a:chExt cx="6156157" cy="1544052"/>
          </a:xfrm>
        </p:grpSpPr>
        <p:sp>
          <p:nvSpPr>
            <p:cNvPr id="2" name="Right Arrow 1"/>
            <p:cNvSpPr/>
            <p:nvPr/>
          </p:nvSpPr>
          <p:spPr>
            <a:xfrm>
              <a:off x="1694448" y="3148263"/>
              <a:ext cx="4000500" cy="1163053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MENGATASINYA ADALAH DENGAN MENGENALI</a:t>
              </a:r>
            </a:p>
          </p:txBody>
        </p:sp>
        <p:graphicFrame>
          <p:nvGraphicFramePr>
            <p:cNvPr id="6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91122050"/>
                </p:ext>
              </p:extLst>
            </p:nvPr>
          </p:nvGraphicFramePr>
          <p:xfrm>
            <a:off x="5915526" y="3148263"/>
            <a:ext cx="1935079" cy="15440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2205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51607" y="331727"/>
            <a:ext cx="8440873" cy="4256247"/>
            <a:chOff x="602143" y="486906"/>
            <a:chExt cx="11339288" cy="5968948"/>
          </a:xfrm>
        </p:grpSpPr>
        <p:grpSp>
          <p:nvGrpSpPr>
            <p:cNvPr id="8" name="Group 7"/>
            <p:cNvGrpSpPr/>
            <p:nvPr/>
          </p:nvGrpSpPr>
          <p:grpSpPr>
            <a:xfrm>
              <a:off x="602143" y="486906"/>
              <a:ext cx="11339288" cy="2987623"/>
              <a:chOff x="549690" y="894530"/>
              <a:chExt cx="11339288" cy="298762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49690" y="915604"/>
                <a:ext cx="3366863" cy="270510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06242" y="1891428"/>
                <a:ext cx="7334250" cy="1019175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4443" y="2910603"/>
                <a:ext cx="7419975" cy="97155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16553" y="894530"/>
                <a:ext cx="7972425" cy="1028700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2143" y="3522154"/>
              <a:ext cx="10582275" cy="2933700"/>
            </a:xfrm>
            <a:prstGeom prst="rect">
              <a:avLst/>
            </a:prstGeom>
          </p:spPr>
        </p:pic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867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94184" y="270710"/>
            <a:ext cx="5963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b="1" dirty="0">
                <a:solidFill>
                  <a:srgbClr val="000080"/>
                </a:solidFill>
                <a:latin typeface="Calisto MT" panose="02040603050505030304" pitchFamily="18" charset="0"/>
              </a:rPr>
              <a:t>VARIASI PENGUSUL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292860"/>
              </p:ext>
            </p:extLst>
          </p:nvPr>
        </p:nvGraphicFramePr>
        <p:xfrm>
          <a:off x="611560" y="640042"/>
          <a:ext cx="7848872" cy="4163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55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1090" y="214956"/>
            <a:ext cx="5963465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 defTabSz="342900"/>
            <a:r>
              <a:rPr lang="en-US" b="1" dirty="0">
                <a:solidFill>
                  <a:schemeClr val="bg1"/>
                </a:solidFill>
                <a:latin typeface="Calisto MT" panose="02040603050505030304" pitchFamily="18" charset="0"/>
              </a:rPr>
              <a:t>DENGAN DEMIKIAN PENILAIAN 2,5 UNTUK ASPEK LEGALITAS JIKA: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871095"/>
              </p:ext>
            </p:extLst>
          </p:nvPr>
        </p:nvGraphicFramePr>
        <p:xfrm>
          <a:off x="755576" y="1067176"/>
          <a:ext cx="7848872" cy="3808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85900" y="4434268"/>
            <a:ext cx="4249153" cy="30008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350" b="1" dirty="0">
                <a:solidFill>
                  <a:prstClr val="white"/>
                </a:solidFill>
                <a:latin typeface="Calisto MT" panose="02040603050505030304" pitchFamily="18" charset="0"/>
              </a:rPr>
              <a:t>NILAI NOL JIKA TIDAK MEMENUHI</a:t>
            </a:r>
          </a:p>
        </p:txBody>
      </p:sp>
    </p:spTree>
    <p:extLst>
      <p:ext uri="{BB962C8B-B14F-4D97-AF65-F5344CB8AC3E}">
        <p14:creationId xmlns:p14="http://schemas.microsoft.com/office/powerpoint/2010/main" val="329066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36" y="1162050"/>
            <a:ext cx="8187844" cy="34979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5400000">
            <a:off x="4328246" y="-3532521"/>
            <a:ext cx="415498" cy="813690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vert270" wrap="square" rtlCol="0">
            <a:spAutoFit/>
          </a:bodyPr>
          <a:lstStyle/>
          <a:p>
            <a:pPr defTabSz="342900"/>
            <a:r>
              <a:rPr lang="en-US" sz="1500" b="1" dirty="0">
                <a:solidFill>
                  <a:prstClr val="white"/>
                </a:solidFill>
                <a:latin typeface="Calisto MT" panose="02040603050505030304" pitchFamily="18" charset="0"/>
              </a:rPr>
              <a:t>CONTOH DOKUMEN DIUNGGAH USUL PEMBUKAAN PRODI PADA PENDIRIAN PTS</a:t>
            </a:r>
          </a:p>
        </p:txBody>
      </p:sp>
    </p:spTree>
    <p:extLst>
      <p:ext uri="{BB962C8B-B14F-4D97-AF65-F5344CB8AC3E}">
        <p14:creationId xmlns:p14="http://schemas.microsoft.com/office/powerpoint/2010/main" val="13379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67494"/>
            <a:ext cx="7433841" cy="402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1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274084"/>
              </p:ext>
            </p:extLst>
          </p:nvPr>
        </p:nvGraphicFramePr>
        <p:xfrm>
          <a:off x="593725" y="1200150"/>
          <a:ext cx="8010525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593839" y="297938"/>
            <a:ext cx="720080" cy="576064"/>
          </a:xfrm>
          <a:prstGeom prst="rect">
            <a:avLst/>
          </a:prstGeom>
          <a:solidFill>
            <a:srgbClr val="001C5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827584" y="452185"/>
            <a:ext cx="720080" cy="5760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1700064" y="452185"/>
            <a:ext cx="6904384" cy="576064"/>
          </a:xfrm>
          <a:prstGeom prst="rect">
            <a:avLst/>
          </a:prstGeom>
          <a:solidFill>
            <a:srgbClr val="001C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77" y="4628807"/>
            <a:ext cx="501574" cy="41437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387988" y="433083"/>
            <a:ext cx="30974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32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DASAR HUKUM</a:t>
            </a:r>
            <a:endParaRPr lang="en-US" sz="32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041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  <p:sp>
        <p:nvSpPr>
          <p:cNvPr id="3" name="Rectangle 2"/>
          <p:cNvSpPr/>
          <p:nvPr/>
        </p:nvSpPr>
        <p:spPr>
          <a:xfrm>
            <a:off x="2543948" y="2110085"/>
            <a:ext cx="4056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Periksa Isinya</a:t>
            </a:r>
            <a:endParaRPr lang="en-US" sz="5400" b="1" cap="none" spc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624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07704" y="267494"/>
            <a:ext cx="58967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48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Contoh isi akte notaris</a:t>
            </a:r>
            <a:endParaRPr lang="en-US" sz="4800" b="1" cap="none" spc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1" y="1220694"/>
            <a:ext cx="9144001" cy="2888243"/>
            <a:chOff x="-1" y="1220694"/>
            <a:chExt cx="9144001" cy="28882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1220694"/>
              <a:ext cx="9144001" cy="2888243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3347864" y="3507854"/>
              <a:ext cx="2736304" cy="601083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941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11510"/>
            <a:ext cx="6205314" cy="424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8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  <p:grpSp>
        <p:nvGrpSpPr>
          <p:cNvPr id="10" name="Group 9"/>
          <p:cNvGrpSpPr/>
          <p:nvPr/>
        </p:nvGrpSpPr>
        <p:grpSpPr>
          <a:xfrm>
            <a:off x="742999" y="200319"/>
            <a:ext cx="7877175" cy="2330643"/>
            <a:chOff x="742999" y="233772"/>
            <a:chExt cx="7877175" cy="23306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2999" y="792765"/>
              <a:ext cx="7877175" cy="17716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011316" y="233772"/>
              <a:ext cx="312136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d-ID" sz="4000" b="1" cap="none" spc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Calisto MT" panose="02040603050505030304" pitchFamily="18" charset="0"/>
                </a:rPr>
                <a:t>Akta Notaris</a:t>
              </a:r>
              <a:endParaRPr lang="en-US" sz="4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71598" y="2424268"/>
            <a:ext cx="7419975" cy="2299139"/>
            <a:chOff x="971598" y="2323909"/>
            <a:chExt cx="7419975" cy="229913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1598" y="3003798"/>
              <a:ext cx="7419975" cy="16192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311913" y="2323909"/>
              <a:ext cx="648908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d-ID" sz="4000" b="1" cap="none" spc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Calisto MT" panose="02040603050505030304" pitchFamily="18" charset="0"/>
                </a:rPr>
                <a:t>Pengesahan Kemenkumham</a:t>
              </a:r>
              <a:endParaRPr lang="en-US" sz="4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38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  <p:sp>
        <p:nvSpPr>
          <p:cNvPr id="3" name="Rectangle 2"/>
          <p:cNvSpPr/>
          <p:nvPr/>
        </p:nvSpPr>
        <p:spPr>
          <a:xfrm>
            <a:off x="813284" y="2110085"/>
            <a:ext cx="7517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Hal umum selain legalitas</a:t>
            </a:r>
            <a:endParaRPr lang="en-US" sz="5400" b="1" cap="none" spc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036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1259632" y="267494"/>
            <a:ext cx="7074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Taati panduan penilaian</a:t>
            </a:r>
            <a:endParaRPr lang="en-US" sz="5400" b="1" cap="none" spc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71600" y="1190824"/>
            <a:ext cx="7197208" cy="3469158"/>
            <a:chOff x="971600" y="1190824"/>
            <a:chExt cx="7197208" cy="346915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1600" y="1190824"/>
              <a:ext cx="7197208" cy="3469158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4981746" y="2859782"/>
              <a:ext cx="2376264" cy="288032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315166" y="3255095"/>
              <a:ext cx="3273058" cy="288032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443816" y="4178425"/>
              <a:ext cx="1984168" cy="288032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51246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47664" y="1635646"/>
            <a:ext cx="65703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5400" b="1" cap="none" spc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Konsistensi antara komentar dan nilai</a:t>
            </a:r>
            <a:endParaRPr lang="en-US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796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21815" y="285061"/>
            <a:ext cx="6372225" cy="4757738"/>
            <a:chOff x="1362420" y="380082"/>
            <a:chExt cx="8496300" cy="6343650"/>
          </a:xfrm>
        </p:grpSpPr>
        <p:grpSp>
          <p:nvGrpSpPr>
            <p:cNvPr id="7" name="Group 6"/>
            <p:cNvGrpSpPr/>
            <p:nvPr/>
          </p:nvGrpSpPr>
          <p:grpSpPr>
            <a:xfrm>
              <a:off x="1362420" y="380082"/>
              <a:ext cx="8496300" cy="6343650"/>
              <a:chOff x="1362420" y="380082"/>
              <a:chExt cx="8496300" cy="634365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62420" y="380082"/>
                <a:ext cx="8496300" cy="6343650"/>
              </a:xfrm>
              <a:prstGeom prst="rect">
                <a:avLst/>
              </a:prstGeom>
            </p:spPr>
          </p:pic>
          <p:sp>
            <p:nvSpPr>
              <p:cNvPr id="5" name="Rounded Rectangle 4"/>
              <p:cNvSpPr/>
              <p:nvPr/>
            </p:nvSpPr>
            <p:spPr>
              <a:xfrm>
                <a:off x="1773372" y="5805889"/>
                <a:ext cx="3426246" cy="451691"/>
              </a:xfrm>
              <a:prstGeom prst="roundRect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5610570" y="5585551"/>
                <a:ext cx="4182736" cy="1081375"/>
              </a:xfrm>
              <a:prstGeom prst="round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1674564" y="4781320"/>
              <a:ext cx="3525054" cy="517793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19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25729" y="131734"/>
            <a:ext cx="8608219" cy="4737553"/>
            <a:chOff x="325729" y="131734"/>
            <a:chExt cx="8608219" cy="4737553"/>
          </a:xfrm>
        </p:grpSpPr>
        <p:grpSp>
          <p:nvGrpSpPr>
            <p:cNvPr id="10" name="Group 9"/>
            <p:cNvGrpSpPr/>
            <p:nvPr/>
          </p:nvGrpSpPr>
          <p:grpSpPr>
            <a:xfrm>
              <a:off x="325729" y="131734"/>
              <a:ext cx="8608219" cy="4737553"/>
              <a:chOff x="434305" y="175645"/>
              <a:chExt cx="11477625" cy="6316736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34305" y="1823405"/>
                <a:ext cx="11477625" cy="2914650"/>
                <a:chOff x="434304" y="544933"/>
                <a:chExt cx="11477625" cy="2914650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34304" y="1106908"/>
                  <a:ext cx="11477625" cy="2352675"/>
                </a:xfrm>
                <a:prstGeom prst="rect">
                  <a:avLst/>
                </a:prstGeom>
              </p:spPr>
            </p:pic>
            <p:sp>
              <p:nvSpPr>
                <p:cNvPr id="5" name="Rounded Rectangle 4"/>
                <p:cNvSpPr/>
                <p:nvPr/>
              </p:nvSpPr>
              <p:spPr>
                <a:xfrm>
                  <a:off x="6918593" y="1773716"/>
                  <a:ext cx="2368626" cy="509529"/>
                </a:xfrm>
                <a:prstGeom prst="roundRect">
                  <a:avLst/>
                </a:prstGeom>
                <a:noFill/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350"/>
                </a:p>
              </p:txBody>
            </p:sp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34304" y="544933"/>
                  <a:ext cx="1514475" cy="561975"/>
                </a:xfrm>
                <a:prstGeom prst="rect">
                  <a:avLst/>
                </a:prstGeom>
              </p:spPr>
            </p:pic>
          </p:grpSp>
          <p:sp>
            <p:nvSpPr>
              <p:cNvPr id="8" name="Rectangle 7"/>
              <p:cNvSpPr/>
              <p:nvPr/>
            </p:nvSpPr>
            <p:spPr>
              <a:xfrm>
                <a:off x="2843398" y="4738055"/>
                <a:ext cx="7262158" cy="1754326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id-ID" sz="4050" b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C0000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ADA PLAGIASI</a:t>
                </a:r>
              </a:p>
              <a:p>
                <a:pPr algn="ctr"/>
                <a:r>
                  <a:rPr lang="id-ID" sz="4050" b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C0000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HARUSNYA TIDAK LOLOS</a:t>
                </a:r>
                <a:endParaRPr lang="en-US" sz="405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75591" y="175645"/>
                <a:ext cx="2195052" cy="2209735"/>
              </a:xfrm>
              <a:prstGeom prst="rect">
                <a:avLst/>
              </a:prstGeom>
            </p:spPr>
          </p:pic>
        </p:grpSp>
        <p:sp>
          <p:nvSpPr>
            <p:cNvPr id="11" name="Oval 10"/>
            <p:cNvSpPr/>
            <p:nvPr/>
          </p:nvSpPr>
          <p:spPr>
            <a:xfrm>
              <a:off x="4738318" y="1752258"/>
              <a:ext cx="504056" cy="504056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Oval 11"/>
            <p:cNvSpPr/>
            <p:nvPr/>
          </p:nvSpPr>
          <p:spPr>
            <a:xfrm>
              <a:off x="6930286" y="1762782"/>
              <a:ext cx="504056" cy="504056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912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52" y="2294005"/>
            <a:ext cx="2907506" cy="1271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409" y="340405"/>
            <a:ext cx="4964906" cy="459343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312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id-ID" smtClean="0">
                <a:latin typeface="Cambria" panose="02040503050406030204" pitchFamily="18" charset="0"/>
              </a:rPr>
              <a:t>Persyaratan Administratif</a:t>
            </a:r>
            <a:endParaRPr lang="id-ID">
              <a:latin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34338"/>
            <a:ext cx="4040188" cy="2860283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285750" lvl="1">
              <a:buFont typeface="Wingdings" panose="05000000000000000000" pitchFamily="2" charset="2"/>
              <a:buChar char="v"/>
            </a:pPr>
            <a:r>
              <a:rPr lang="id-ID" sz="1300" b="1">
                <a:latin typeface="Cambria" panose="02040503050406030204" pitchFamily="18" charset="0"/>
              </a:rPr>
              <a:t>Surat usulan pembukaan program studi (PTN/PTS)</a:t>
            </a:r>
          </a:p>
          <a:p>
            <a:pPr marL="285750" lvl="1">
              <a:buFont typeface="Wingdings" panose="05000000000000000000" pitchFamily="2" charset="2"/>
              <a:buChar char="v"/>
            </a:pPr>
            <a:r>
              <a:rPr lang="id-ID" sz="1300" b="1">
                <a:latin typeface="Cambria" panose="02040503050406030204" pitchFamily="18" charset="0"/>
              </a:rPr>
              <a:t>Pertimbangan senat perguruan tinggi (PTN/PTS)</a:t>
            </a:r>
          </a:p>
          <a:p>
            <a:pPr marL="285750" lvl="1">
              <a:buFont typeface="Wingdings" panose="05000000000000000000" pitchFamily="2" charset="2"/>
              <a:buChar char="v"/>
            </a:pPr>
            <a:r>
              <a:rPr lang="id-ID" sz="1300" b="1" smtClean="0">
                <a:solidFill>
                  <a:srgbClr val="FF0000"/>
                </a:solidFill>
                <a:latin typeface="Cambria" panose="02040503050406030204" pitchFamily="18" charset="0"/>
              </a:rPr>
              <a:t>Rencana </a:t>
            </a:r>
            <a:r>
              <a:rPr lang="id-ID" sz="1300" b="1">
                <a:solidFill>
                  <a:srgbClr val="FF0000"/>
                </a:solidFill>
                <a:latin typeface="Cambria" panose="02040503050406030204" pitchFamily="18" charset="0"/>
              </a:rPr>
              <a:t>Strategis </a:t>
            </a:r>
            <a:r>
              <a:rPr lang="id-ID" sz="1300" b="1">
                <a:latin typeface="Cambria" panose="02040503050406030204" pitchFamily="18" charset="0"/>
              </a:rPr>
              <a:t>PT yang di dalamnya telah memuat rencana pembukaan Program Studi yang diusulkan </a:t>
            </a:r>
            <a:r>
              <a:rPr lang="id-ID" sz="1300" b="1">
                <a:solidFill>
                  <a:srgbClr val="FF0000"/>
                </a:solidFill>
                <a:latin typeface="Cambria" panose="02040503050406030204" pitchFamily="18" charset="0"/>
              </a:rPr>
              <a:t>termasuk visi, misi, dan tujuan prodi</a:t>
            </a:r>
          </a:p>
          <a:p>
            <a:pPr marL="285750" lvl="1">
              <a:buFont typeface="Wingdings" panose="05000000000000000000" pitchFamily="2" charset="2"/>
              <a:buChar char="v"/>
            </a:pPr>
            <a:r>
              <a:rPr lang="id-ID" sz="1300" b="1">
                <a:latin typeface="Cambria" panose="02040503050406030204" pitchFamily="18" charset="0"/>
              </a:rPr>
              <a:t>Rekomendasi dari L2-DIKTI </a:t>
            </a:r>
            <a:endParaRPr lang="id-ID" sz="1300" b="1" smtClean="0">
              <a:latin typeface="Cambria" panose="02040503050406030204" pitchFamily="18" charset="0"/>
            </a:endParaRPr>
          </a:p>
          <a:p>
            <a:pPr marL="285750" lvl="1">
              <a:buFont typeface="Wingdings" panose="05000000000000000000" pitchFamily="2" charset="2"/>
              <a:buChar char="v"/>
            </a:pPr>
            <a:r>
              <a:rPr lang="id-ID" sz="1300" b="1" smtClean="0">
                <a:latin typeface="Cambria" panose="02040503050406030204" pitchFamily="18" charset="0"/>
              </a:rPr>
              <a:t>Fotokopi Sertifikat Akreditasi dari BAN-PT/LAM-PT yang masih berlaku</a:t>
            </a:r>
          </a:p>
          <a:p>
            <a:pPr marL="285750" lvl="1">
              <a:buFont typeface="Wingdings" panose="05000000000000000000" pitchFamily="2" charset="2"/>
              <a:buChar char="v"/>
            </a:pPr>
            <a:r>
              <a:rPr lang="id-ID" sz="1300" b="1" smtClean="0">
                <a:latin typeface="Cambria" panose="02040503050406030204" pitchFamily="18" charset="0"/>
              </a:rPr>
              <a:t>Lain-lain dokumen sebagai pendukung (jazah dan transkrip, pedoman penelitian dll)</a:t>
            </a:r>
            <a:endParaRPr lang="id-ID" sz="1300" b="1">
              <a:latin typeface="Cambria" panose="020405030504060302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id-ID" smtClean="0"/>
              <a:t>Persyaratan Substantif</a:t>
            </a:r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36658"/>
            <a:ext cx="4041775" cy="2840379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id-ID" sz="1600" b="1">
                <a:latin typeface="Cambria" panose="02040503050406030204" pitchFamily="18" charset="0"/>
              </a:rPr>
              <a:t>Rancangan Pembukaan Program Studi yang </a:t>
            </a:r>
            <a:r>
              <a:rPr lang="id-ID" sz="1600" b="1" smtClean="0">
                <a:latin typeface="Cambria" panose="02040503050406030204" pitchFamily="18" charset="0"/>
              </a:rPr>
              <a:t>diusulkan</a:t>
            </a:r>
          </a:p>
          <a:p>
            <a:pPr lvl="1"/>
            <a:r>
              <a:rPr lang="id-ID" sz="1400" b="1" smtClean="0">
                <a:latin typeface="Cambria" panose="02040503050406030204" pitchFamily="18" charset="0"/>
              </a:rPr>
              <a:t>Kurikulum mengacu kepada SN-DIKTI</a:t>
            </a:r>
          </a:p>
          <a:p>
            <a:pPr lvl="1"/>
            <a:r>
              <a:rPr lang="id-ID" sz="1400" b="1" smtClean="0">
                <a:latin typeface="Cambria" panose="02040503050406030204" pitchFamily="18" charset="0"/>
              </a:rPr>
              <a:t>Rencana Pembelajaran Semester (RPS) dan silabus</a:t>
            </a:r>
          </a:p>
          <a:p>
            <a:pPr lvl="1"/>
            <a:r>
              <a:rPr lang="id-ID" sz="1400" b="1" smtClean="0">
                <a:latin typeface="Cambria" panose="02040503050406030204" pitchFamily="18" charset="0"/>
              </a:rPr>
              <a:t>Substansi praktikum</a:t>
            </a:r>
          </a:p>
          <a:p>
            <a:pPr lvl="1"/>
            <a:r>
              <a:rPr lang="id-ID" sz="1400" b="1" smtClean="0">
                <a:latin typeface="Cambria" panose="02040503050406030204" pitchFamily="18" charset="0"/>
              </a:rPr>
              <a:t>Fotokopi ijazah dan transkrip calon dosen tetap</a:t>
            </a:r>
          </a:p>
          <a:p>
            <a:pPr lvl="1"/>
            <a:r>
              <a:rPr lang="id-ID" sz="1400" b="1" smtClean="0">
                <a:latin typeface="Cambria" panose="02040503050406030204" pitchFamily="18" charset="0"/>
              </a:rPr>
              <a:t>Daftar publikasi dosen</a:t>
            </a:r>
          </a:p>
          <a:p>
            <a:pPr lvl="1"/>
            <a:r>
              <a:rPr lang="id-ID" sz="1400" b="1" smtClean="0">
                <a:latin typeface="Cambria" panose="02040503050406030204" pitchFamily="18" charset="0"/>
              </a:rPr>
              <a:t>dll</a:t>
            </a:r>
            <a:endParaRPr lang="id-ID" sz="1400"/>
          </a:p>
        </p:txBody>
      </p:sp>
      <p:sp>
        <p:nvSpPr>
          <p:cNvPr id="9" name="Rectangle 8"/>
          <p:cNvSpPr/>
          <p:nvPr/>
        </p:nvSpPr>
        <p:spPr>
          <a:xfrm>
            <a:off x="593839" y="297938"/>
            <a:ext cx="720080" cy="576064"/>
          </a:xfrm>
          <a:prstGeom prst="rect">
            <a:avLst/>
          </a:prstGeom>
          <a:solidFill>
            <a:srgbClr val="001C5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827584" y="452185"/>
            <a:ext cx="720080" cy="5760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1700064" y="452185"/>
            <a:ext cx="6904384" cy="576064"/>
          </a:xfrm>
          <a:prstGeom prst="rect">
            <a:avLst/>
          </a:prstGeom>
          <a:solidFill>
            <a:srgbClr val="001C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smtClean="0">
                <a:solidFill>
                  <a:schemeClr val="bg1"/>
                </a:solidFill>
                <a:latin typeface="Cambria" panose="02040503050406030204" pitchFamily="18" charset="0"/>
              </a:rPr>
              <a:t>Persyaratan Pembukaan Prodi (PTN)</a:t>
            </a:r>
            <a:endParaRPr lang="id-ID" sz="2800" b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Footer Placeholder 6"/>
          <p:cNvSpPr txBox="1">
            <a:spLocks/>
          </p:cNvSpPr>
          <p:nvPr/>
        </p:nvSpPr>
        <p:spPr>
          <a:xfrm>
            <a:off x="2431812" y="4731990"/>
            <a:ext cx="4981709" cy="273844"/>
          </a:xfrm>
          <a:prstGeom prst="rect">
            <a:avLst/>
          </a:prstGeom>
          <a:solidFill>
            <a:srgbClr val="001C5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400" b="1">
                <a:solidFill>
                  <a:schemeClr val="bg1"/>
                </a:solidFill>
                <a:latin typeface="Cambria" panose="02040503050406030204" pitchFamily="18" charset="0"/>
              </a:rPr>
              <a:t>Direktorat Pengembangan Kelembagaan Perguruan Tinggi </a:t>
            </a:r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77" y="4628808"/>
            <a:ext cx="501574" cy="414373"/>
          </a:xfrm>
          <a:prstGeom prst="rect">
            <a:avLst/>
          </a:prstGeom>
        </p:spPr>
      </p:pic>
      <p:sp>
        <p:nvSpPr>
          <p:cNvPr id="14" name="Slide Number Placeholder 11"/>
          <p:cNvSpPr txBox="1">
            <a:spLocks/>
          </p:cNvSpPr>
          <p:nvPr/>
        </p:nvSpPr>
        <p:spPr>
          <a:xfrm>
            <a:off x="7435556" y="4725608"/>
            <a:ext cx="360040" cy="273844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52B0EA5-9BD4-4857-A11F-C3FBF48CB6C5}" type="slidenum">
              <a:rPr lang="id-ID" sz="1600" b="1" smtClean="0">
                <a:solidFill>
                  <a:schemeClr val="bg1"/>
                </a:solidFill>
              </a:rPr>
              <a:pPr algn="ctr"/>
              <a:t>3</a:t>
            </a:fld>
            <a:endParaRPr lang="id-ID" sz="1600" b="1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288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  <p:grpSp>
        <p:nvGrpSpPr>
          <p:cNvPr id="11" name="Group 10"/>
          <p:cNvGrpSpPr/>
          <p:nvPr/>
        </p:nvGrpSpPr>
        <p:grpSpPr>
          <a:xfrm>
            <a:off x="251520" y="195486"/>
            <a:ext cx="8712968" cy="4680520"/>
            <a:chOff x="251520" y="195486"/>
            <a:chExt cx="8712968" cy="4680520"/>
          </a:xfrm>
        </p:grpSpPr>
        <p:grpSp>
          <p:nvGrpSpPr>
            <p:cNvPr id="8" name="Group 7"/>
            <p:cNvGrpSpPr/>
            <p:nvPr/>
          </p:nvGrpSpPr>
          <p:grpSpPr>
            <a:xfrm>
              <a:off x="251520" y="195486"/>
              <a:ext cx="8712968" cy="4680520"/>
              <a:chOff x="881694" y="692513"/>
              <a:chExt cx="10648950" cy="477581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67419" y="692513"/>
                <a:ext cx="10477500" cy="2828925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0269" y="4430100"/>
                <a:ext cx="10591800" cy="1038225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1694" y="3413909"/>
                <a:ext cx="10648950" cy="1038225"/>
              </a:xfrm>
              <a:prstGeom prst="rect">
                <a:avLst/>
              </a:prstGeom>
            </p:spPr>
          </p:pic>
        </p:grpSp>
        <p:sp>
          <p:nvSpPr>
            <p:cNvPr id="2" name="Rounded Rectangle 1"/>
            <p:cNvSpPr/>
            <p:nvPr/>
          </p:nvSpPr>
          <p:spPr>
            <a:xfrm>
              <a:off x="6444208" y="267494"/>
              <a:ext cx="2376264" cy="360040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868144" y="3940492"/>
              <a:ext cx="2376264" cy="360040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533542" y="1678220"/>
              <a:ext cx="4972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d-ID" sz="4400" b="1" cap="none" spc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Komentar wajib diisi</a:t>
              </a:r>
              <a:endParaRPr lang="en-US" sz="44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533542" y="3880091"/>
              <a:ext cx="462394" cy="48716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41522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16" y="552199"/>
            <a:ext cx="8749845" cy="392822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568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5696" y="1707654"/>
            <a:ext cx="56788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Perhatikan adanya </a:t>
            </a:r>
          </a:p>
          <a:p>
            <a:pPr algn="ctr"/>
            <a:r>
              <a:rPr lang="id-ID" sz="5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PLAGIASI</a:t>
            </a:r>
            <a:endParaRPr lang="en-US" sz="5400" b="1" cap="none" spc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706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3839" y="297938"/>
            <a:ext cx="720080" cy="576064"/>
          </a:xfrm>
          <a:prstGeom prst="rect">
            <a:avLst/>
          </a:prstGeom>
          <a:solidFill>
            <a:srgbClr val="001C5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827584" y="452185"/>
            <a:ext cx="720080" cy="5760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1700064" y="452185"/>
            <a:ext cx="6904384" cy="576064"/>
          </a:xfrm>
          <a:prstGeom prst="rect">
            <a:avLst/>
          </a:prstGeom>
          <a:solidFill>
            <a:srgbClr val="001C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smtClean="0">
                <a:latin typeface="Cambria" panose="02040503050406030204" pitchFamily="18" charset="0"/>
              </a:rPr>
              <a:t>Contoh Plagiasi – data yang digunakan sama sekali tidak masuk akal</a:t>
            </a:r>
            <a:endParaRPr lang="id-ID" sz="1600" b="1">
              <a:latin typeface="Cambria" panose="020405030504060302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77" y="4628808"/>
            <a:ext cx="501574" cy="41437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11560" y="1152187"/>
            <a:ext cx="7992888" cy="3511693"/>
            <a:chOff x="1335177" y="1947536"/>
            <a:chExt cx="9573355" cy="4753188"/>
          </a:xfrm>
        </p:grpSpPr>
        <p:grpSp>
          <p:nvGrpSpPr>
            <p:cNvPr id="14" name="Group 13"/>
            <p:cNvGrpSpPr/>
            <p:nvPr/>
          </p:nvGrpSpPr>
          <p:grpSpPr>
            <a:xfrm>
              <a:off x="1335177" y="1947536"/>
              <a:ext cx="9573355" cy="4753188"/>
              <a:chOff x="1335177" y="1947536"/>
              <a:chExt cx="9573355" cy="4753188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335177" y="2064798"/>
                <a:ext cx="9573355" cy="4635926"/>
                <a:chOff x="1206262" y="708807"/>
                <a:chExt cx="9856690" cy="5073807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06522" y="708807"/>
                  <a:ext cx="9856430" cy="1639280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06262" y="2447454"/>
                  <a:ext cx="9856690" cy="1544997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00766" y="4188988"/>
                  <a:ext cx="9654713" cy="1593626"/>
                </a:xfrm>
                <a:prstGeom prst="rect">
                  <a:avLst/>
                </a:prstGeom>
              </p:spPr>
            </p:pic>
          </p:grpSp>
          <p:sp>
            <p:nvSpPr>
              <p:cNvPr id="22" name="Oval 21"/>
              <p:cNvSpPr/>
              <p:nvPr/>
            </p:nvSpPr>
            <p:spPr>
              <a:xfrm>
                <a:off x="8425543" y="1947536"/>
                <a:ext cx="1554480" cy="70092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id-ID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8068491" y="3562604"/>
                <a:ext cx="1554480" cy="70092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id-ID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9237617" y="5060410"/>
                <a:ext cx="1554480" cy="70092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id-ID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4490113" y="2483893"/>
              <a:ext cx="450377" cy="518615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564340" y="4099918"/>
              <a:ext cx="450377" cy="518615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617014" y="5686074"/>
              <a:ext cx="450377" cy="518615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95331" y="3002508"/>
              <a:ext cx="668741" cy="4230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93492" y="4590185"/>
              <a:ext cx="668741" cy="4230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42202" y="6227779"/>
              <a:ext cx="668741" cy="4230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306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3839" y="297938"/>
            <a:ext cx="720080" cy="576064"/>
          </a:xfrm>
          <a:prstGeom prst="rect">
            <a:avLst/>
          </a:prstGeom>
          <a:solidFill>
            <a:srgbClr val="001C5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827584" y="452185"/>
            <a:ext cx="720080" cy="5760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1700064" y="452185"/>
            <a:ext cx="6904384" cy="576064"/>
          </a:xfrm>
          <a:prstGeom prst="rect">
            <a:avLst/>
          </a:prstGeom>
          <a:solidFill>
            <a:srgbClr val="001C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latin typeface="Cambria" panose="02040503050406030204" pitchFamily="18" charset="0"/>
              </a:rPr>
              <a:t>Contoh Plagiasi – dari Prodi Manajemen diganti Ilmu Perikanan</a:t>
            </a:r>
            <a:endParaRPr lang="id-ID" b="1">
              <a:latin typeface="Cambria" panose="020405030504060302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77" y="4628808"/>
            <a:ext cx="501574" cy="4143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187236"/>
            <a:ext cx="7920880" cy="335449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25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838" y="1026950"/>
            <a:ext cx="8010610" cy="3640152"/>
          </a:xfrm>
        </p:spPr>
        <p:txBody>
          <a:bodyPr>
            <a:noAutofit/>
          </a:bodyPr>
          <a:lstStyle/>
          <a:p>
            <a:r>
              <a:rPr lang="id-ID" sz="1800" b="1">
                <a:latin typeface="Cambria" panose="02040503050406030204" pitchFamily="18" charset="0"/>
              </a:rPr>
              <a:t>Visi dan misi prodi yang dipaparkan pada sub sumber daya manusia halaman 39 sangat terkesan di</a:t>
            </a:r>
            <a:r>
              <a:rPr lang="id-ID" sz="1800" b="1" i="1">
                <a:latin typeface="Cambria" panose="02040503050406030204" pitchFamily="18" charset="0"/>
              </a:rPr>
              <a:t>copy</a:t>
            </a:r>
            <a:r>
              <a:rPr lang="id-ID" sz="1800" b="1">
                <a:latin typeface="Cambria" panose="02040503050406030204" pitchFamily="18" charset="0"/>
              </a:rPr>
              <a:t> dari visi dan misi prodi eksakta </a:t>
            </a:r>
            <a:r>
              <a:rPr lang="id-ID" sz="1800" b="1" smtClean="0">
                <a:latin typeface="Cambria" panose="02040503050406030204" pitchFamily="18" charset="0"/>
              </a:rPr>
              <a:t>lain yang terbukti dari munculnya kata-kata</a:t>
            </a:r>
            <a:r>
              <a:rPr lang="id-ID" sz="1800" b="1">
                <a:latin typeface="Cambria" panose="02040503050406030204" pitchFamily="18" charset="0"/>
              </a:rPr>
              <a:t>: </a:t>
            </a:r>
            <a:r>
              <a:rPr lang="id-ID" sz="1800" b="1">
                <a:solidFill>
                  <a:srgbClr val="FF0000"/>
                </a:solidFill>
                <a:latin typeface="Cambria" panose="02040503050406030204" pitchFamily="18" charset="0"/>
              </a:rPr>
              <a:t>struktur, reaktivitas, energetika, reaksi dan pengukurannya, mampu menguasai dan menerapkan </a:t>
            </a:r>
            <a:r>
              <a:rPr lang="id-ID" sz="1800" b="1" smtClean="0">
                <a:solidFill>
                  <a:srgbClr val="FF0000"/>
                </a:solidFill>
                <a:latin typeface="Cambria" panose="02040503050406030204" pitchFamily="18" charset="0"/>
              </a:rPr>
              <a:t>pengetahuan dan </a:t>
            </a:r>
            <a:r>
              <a:rPr lang="id-ID" sz="1800" b="1">
                <a:solidFill>
                  <a:srgbClr val="FF0000"/>
                </a:solidFill>
                <a:latin typeface="Cambria" panose="02040503050406030204" pitchFamily="18" charset="0"/>
              </a:rPr>
              <a:t>teknologi terkait dengan proses identifikasi, isolasi, pemurnian, dan transformasi suatu senyawa</a:t>
            </a:r>
            <a:r>
              <a:rPr lang="id-ID" sz="1800" b="1">
                <a:latin typeface="Cambria" panose="02040503050406030204" pitchFamily="18" charset="0"/>
              </a:rPr>
              <a:t>....??? </a:t>
            </a:r>
            <a:endParaRPr lang="id-ID" sz="1800" b="1" smtClean="0">
              <a:latin typeface="Cambria" panose="02040503050406030204" pitchFamily="18" charset="0"/>
            </a:endParaRPr>
          </a:p>
          <a:p>
            <a:r>
              <a:rPr lang="id-ID" sz="1800" b="1" smtClean="0">
                <a:latin typeface="Cambria" panose="02040503050406030204" pitchFamily="18" charset="0"/>
              </a:rPr>
              <a:t>Pada </a:t>
            </a:r>
            <a:r>
              <a:rPr lang="id-ID" sz="1800" b="1">
                <a:latin typeface="Cambria" panose="02040503050406030204" pitchFamily="18" charset="0"/>
              </a:rPr>
              <a:t>hal 25 bagian misi prodi terdapat pernyataan aneh yang menyebutkan bahwa misi </a:t>
            </a:r>
            <a:r>
              <a:rPr lang="id-ID" sz="1800" b="1" smtClean="0">
                <a:latin typeface="Cambria" panose="02040503050406030204" pitchFamily="18" charset="0"/>
              </a:rPr>
              <a:t>Prodi Manajemen </a:t>
            </a:r>
            <a:r>
              <a:rPr lang="id-ID" sz="1800" b="1">
                <a:latin typeface="Cambria" panose="02040503050406030204" pitchFamily="18" charset="0"/>
              </a:rPr>
              <a:t>adalah </a:t>
            </a:r>
            <a:r>
              <a:rPr lang="id-ID" sz="1800" b="1">
                <a:solidFill>
                  <a:srgbClr val="FF0000"/>
                </a:solidFill>
                <a:latin typeface="Cambria" panose="02040503050406030204" pitchFamily="18" charset="0"/>
              </a:rPr>
              <a:t>menyelenggarakan manajemen berbasis industri di Lampung</a:t>
            </a:r>
            <a:r>
              <a:rPr lang="id-ID" sz="1800" b="1">
                <a:latin typeface="Cambria" panose="02040503050406030204" pitchFamily="18" charset="0"/>
              </a:rPr>
              <a:t>. </a:t>
            </a:r>
            <a:endParaRPr lang="id-ID" sz="1800" b="1" smtClean="0">
              <a:latin typeface="Cambria" panose="02040503050406030204" pitchFamily="18" charset="0"/>
            </a:endParaRPr>
          </a:p>
          <a:p>
            <a:r>
              <a:rPr lang="id-ID" sz="1800" b="1" smtClean="0">
                <a:latin typeface="Cambria" panose="02040503050406030204" pitchFamily="18" charset="0"/>
              </a:rPr>
              <a:t>Pada </a:t>
            </a:r>
            <a:r>
              <a:rPr lang="id-ID" sz="1800" b="1">
                <a:latin typeface="Cambria" panose="02040503050406030204" pitchFamily="18" charset="0"/>
              </a:rPr>
              <a:t>butir ke 3 tujuan prodi juga terdapat pernyataan aneh yang menyatakan bahwa tujuan prodi adalah menyebarkan pengetahuan manajemen yang </a:t>
            </a:r>
            <a:r>
              <a:rPr lang="id-ID" sz="1800" b="1" smtClean="0">
                <a:solidFill>
                  <a:srgbClr val="FF0000"/>
                </a:solidFill>
                <a:latin typeface="Cambria" panose="02040503050406030204" pitchFamily="18" charset="0"/>
              </a:rPr>
              <a:t>berbasis </a:t>
            </a:r>
            <a:r>
              <a:rPr lang="id-ID" sz="1800" b="1">
                <a:solidFill>
                  <a:srgbClr val="FF0000"/>
                </a:solidFill>
                <a:latin typeface="Cambria" panose="02040503050406030204" pitchFamily="18" charset="0"/>
              </a:rPr>
              <a:t>kearifan lokal propinsi Lampung</a:t>
            </a:r>
            <a:r>
              <a:rPr lang="id-ID" sz="1800" b="1" smtClean="0">
                <a:latin typeface="Cambria" panose="02040503050406030204" pitchFamily="18" charset="0"/>
              </a:rPr>
              <a:t>. </a:t>
            </a:r>
            <a:endParaRPr lang="id-ID" sz="1800" b="1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3839" y="218810"/>
            <a:ext cx="720080" cy="576064"/>
          </a:xfrm>
          <a:prstGeom prst="rect">
            <a:avLst/>
          </a:prstGeom>
          <a:solidFill>
            <a:srgbClr val="001C5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827584" y="373057"/>
            <a:ext cx="720080" cy="5760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1700064" y="373057"/>
            <a:ext cx="6904384" cy="576064"/>
          </a:xfrm>
          <a:prstGeom prst="rect">
            <a:avLst/>
          </a:prstGeom>
          <a:solidFill>
            <a:srgbClr val="001C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latin typeface="Cambria" panose="02040503050406030204" pitchFamily="18" charset="0"/>
              </a:rPr>
              <a:t>Contoh plagiasi – usulan Prodi </a:t>
            </a:r>
            <a:r>
              <a:rPr lang="id-ID" b="1" smtClean="0">
                <a:solidFill>
                  <a:srgbClr val="FFFF00"/>
                </a:solidFill>
                <a:latin typeface="Cambria" panose="02040503050406030204" pitchFamily="18" charset="0"/>
              </a:rPr>
              <a:t>Manajemen</a:t>
            </a:r>
            <a:r>
              <a:rPr lang="id-ID" b="1" smtClean="0">
                <a:latin typeface="Cambria" panose="02040503050406030204" pitchFamily="18" charset="0"/>
              </a:rPr>
              <a:t> dari kota </a:t>
            </a:r>
            <a:r>
              <a:rPr lang="id-ID" b="1" smtClean="0">
                <a:solidFill>
                  <a:srgbClr val="FFFF00"/>
                </a:solidFill>
                <a:latin typeface="Cambria" panose="02040503050406030204" pitchFamily="18" charset="0"/>
              </a:rPr>
              <a:t>Maya</a:t>
            </a:r>
            <a:endParaRPr lang="id-ID" b="1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77" y="4628808"/>
            <a:ext cx="501574" cy="41437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87824" y="4667102"/>
            <a:ext cx="2895600" cy="273844"/>
          </a:xfrm>
        </p:spPr>
        <p:txBody>
          <a:bodyPr/>
          <a:lstStyle/>
          <a:p>
            <a:r>
              <a:rPr lang="id-ID" b="1" smtClean="0"/>
              <a:t>Penyegaran Evaluator Program Studi</a:t>
            </a:r>
            <a:endParaRPr lang="id-ID" b="1"/>
          </a:p>
        </p:txBody>
      </p:sp>
    </p:spTree>
    <p:extLst>
      <p:ext uri="{BB962C8B-B14F-4D97-AF65-F5344CB8AC3E}">
        <p14:creationId xmlns:p14="http://schemas.microsoft.com/office/powerpoint/2010/main" val="212025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3839" y="218810"/>
            <a:ext cx="720080" cy="576064"/>
          </a:xfrm>
          <a:prstGeom prst="rect">
            <a:avLst/>
          </a:prstGeom>
          <a:solidFill>
            <a:srgbClr val="001C5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827584" y="373057"/>
            <a:ext cx="720080" cy="5760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1700064" y="373057"/>
            <a:ext cx="6904384" cy="576064"/>
          </a:xfrm>
          <a:prstGeom prst="rect">
            <a:avLst/>
          </a:prstGeom>
          <a:solidFill>
            <a:srgbClr val="001C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latin typeface="Cambria" panose="02040503050406030204" pitchFamily="18" charset="0"/>
              </a:rPr>
              <a:t>Contoh plagiasi – usulan Prodi Agroteknologi dan Ilmu tanah</a:t>
            </a:r>
            <a:endParaRPr lang="id-ID" b="1">
              <a:latin typeface="Cambria" panose="020405030504060302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77" y="4628808"/>
            <a:ext cx="501574" cy="4143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39" y="998245"/>
            <a:ext cx="8370649" cy="359321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657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838" y="1026950"/>
            <a:ext cx="8010610" cy="10407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1800" b="1">
                <a:solidFill>
                  <a:prstClr val="black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Kebijakan yang diberlakukan oleh sebuah perguruan tinggi pada seluruh prodinya, misal sistem penjaminan mutu, </a:t>
            </a:r>
            <a:r>
              <a:rPr lang="id-ID" sz="1800" b="1">
                <a:solidFill>
                  <a:srgbClr val="C00000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boleh sama </a:t>
            </a:r>
            <a:r>
              <a:rPr lang="id-ID" sz="1800" b="1">
                <a:solidFill>
                  <a:prstClr val="black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namun harus ditunjukkan </a:t>
            </a:r>
            <a:r>
              <a:rPr lang="id-ID" sz="1800" b="1">
                <a:solidFill>
                  <a:srgbClr val="C00000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payung hukumnya</a:t>
            </a:r>
            <a:endParaRPr lang="id-ID" sz="1600" b="1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3839" y="218810"/>
            <a:ext cx="720080" cy="576064"/>
          </a:xfrm>
          <a:prstGeom prst="rect">
            <a:avLst/>
          </a:prstGeom>
          <a:solidFill>
            <a:srgbClr val="001C5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827584" y="373057"/>
            <a:ext cx="720080" cy="5760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1700064" y="373057"/>
            <a:ext cx="6904384" cy="576064"/>
          </a:xfrm>
          <a:prstGeom prst="rect">
            <a:avLst/>
          </a:prstGeom>
          <a:solidFill>
            <a:srgbClr val="001C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latin typeface="Cambria" panose="02040503050406030204" pitchFamily="18" charset="0"/>
              </a:rPr>
              <a:t>Kebijakan umum bukanlah plagiasi</a:t>
            </a:r>
            <a:endParaRPr lang="id-ID" b="1">
              <a:latin typeface="Cambria" panose="020405030504060302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77" y="4628808"/>
            <a:ext cx="501574" cy="4143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2016633"/>
            <a:ext cx="5184576" cy="2663766"/>
          </a:xfrm>
          <a:prstGeom prst="rect">
            <a:avLst/>
          </a:prstGeom>
        </p:spPr>
      </p:pic>
      <p:sp>
        <p:nvSpPr>
          <p:cNvPr id="6" name="Line Callout 1 5"/>
          <p:cNvSpPr/>
          <p:nvPr/>
        </p:nvSpPr>
        <p:spPr>
          <a:xfrm>
            <a:off x="6588224" y="3348516"/>
            <a:ext cx="1728192" cy="1080120"/>
          </a:xfrm>
          <a:prstGeom prst="borderCallout1">
            <a:avLst>
              <a:gd name="adj1" fmla="val 51440"/>
              <a:gd name="adj2" fmla="val -1537"/>
              <a:gd name="adj3" fmla="val 105794"/>
              <a:gd name="adj4" fmla="val -663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smtClean="0">
                <a:latin typeface="Cambria" panose="02040503050406030204" pitchFamily="18" charset="0"/>
              </a:rPr>
              <a:t>Melampirkan dokumen yang tidak diminta</a:t>
            </a:r>
            <a:endParaRPr lang="id-ID" b="1">
              <a:latin typeface="Cambria" panose="020405030504060302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389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5501" y="841869"/>
            <a:ext cx="5143500" cy="387798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342900"/>
            <a:r>
              <a:rPr lang="x-none" sz="4950" b="1" spc="225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TARARENGKYU</a:t>
            </a:r>
          </a:p>
          <a:p>
            <a:pPr algn="ctr" defTabSz="342900"/>
            <a:r>
              <a:rPr lang="x-none" sz="4950" b="1" spc="225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MATUR NUWUN</a:t>
            </a:r>
          </a:p>
          <a:p>
            <a:pPr algn="ctr" defTabSz="342900"/>
            <a:r>
              <a:rPr lang="x-none" sz="495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8064A2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SUKRON</a:t>
            </a:r>
          </a:p>
          <a:p>
            <a:pPr algn="ctr" defTabSz="342900"/>
            <a:r>
              <a:rPr lang="x-none" sz="4950" b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  <a:latin typeface="Calibri"/>
              </a:rPr>
              <a:t>GRACIAS</a:t>
            </a:r>
          </a:p>
          <a:p>
            <a:pPr algn="ctr" defTabSz="342900"/>
            <a:r>
              <a:rPr lang="x-none" sz="4950" b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8000"/>
                </a:solidFill>
                <a:latin typeface="Calibri"/>
              </a:rPr>
              <a:t>081221468324`</a:t>
            </a:r>
            <a:endParaRPr lang="x-none" sz="495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8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820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839" y="1200151"/>
            <a:ext cx="8010610" cy="3394472"/>
          </a:xfrm>
        </p:spPr>
        <p:txBody>
          <a:bodyPr>
            <a:normAutofit lnSpcReduction="10000"/>
          </a:bodyPr>
          <a:lstStyle/>
          <a:p>
            <a:r>
              <a:rPr lang="id-ID" sz="1800" b="1" smtClean="0">
                <a:latin typeface="Cambria" panose="02040503050406030204" pitchFamily="18" charset="0"/>
              </a:rPr>
              <a:t>Setiap usulan prodi dievaluasi oleh 2 (dua) orang evaluator</a:t>
            </a:r>
          </a:p>
          <a:p>
            <a:r>
              <a:rPr lang="id-ID" sz="1800" b="1" smtClean="0">
                <a:latin typeface="Cambria" panose="02040503050406030204" pitchFamily="18" charset="0"/>
              </a:rPr>
              <a:t>Batas nilai ke</a:t>
            </a:r>
            <a:r>
              <a:rPr lang="id-ID" sz="1800" b="1" smtClean="0">
                <a:solidFill>
                  <a:srgbClr val="C00000"/>
                </a:solidFill>
                <a:latin typeface="Cambria" panose="02040503050406030204" pitchFamily="18" charset="0"/>
              </a:rPr>
              <a:t>LULUS</a:t>
            </a:r>
            <a:r>
              <a:rPr lang="id-ID" sz="1800" b="1" smtClean="0">
                <a:latin typeface="Cambria" panose="02040503050406030204" pitchFamily="18" charset="0"/>
              </a:rPr>
              <a:t>an adalah 250, yang dapat dicapai jika :</a:t>
            </a:r>
          </a:p>
          <a:p>
            <a:pPr lvl="1"/>
            <a:r>
              <a:rPr lang="id-ID" sz="1800" b="1" smtClean="0">
                <a:latin typeface="Cambria" panose="02040503050406030204" pitchFamily="18" charset="0"/>
              </a:rPr>
              <a:t>Dokumen usulan diterima sistem silemkerma.dikti.go.id denga ukuran yang telah ditentukan, tidak </a:t>
            </a:r>
            <a:r>
              <a:rPr lang="id-ID" sz="1800" b="1" i="1" smtClean="0">
                <a:latin typeface="Cambria" panose="02040503050406030204" pitchFamily="18" charset="0"/>
              </a:rPr>
              <a:t>corrupt</a:t>
            </a:r>
            <a:r>
              <a:rPr lang="id-ID" sz="1800" b="1" smtClean="0">
                <a:latin typeface="Cambria" panose="02040503050406030204" pitchFamily="18" charset="0"/>
              </a:rPr>
              <a:t> sehingga dapat diunduh dan dibaca isinya</a:t>
            </a:r>
          </a:p>
          <a:p>
            <a:pPr lvl="1"/>
            <a:r>
              <a:rPr lang="id-ID" sz="1800" b="1" smtClean="0">
                <a:latin typeface="Cambria" panose="02040503050406030204" pitchFamily="18" charset="0"/>
              </a:rPr>
              <a:t>Menyertakan semua lampiran yang diminta dan yang tidak diminta </a:t>
            </a:r>
            <a:r>
              <a:rPr lang="id-ID" sz="1800" b="1" smtClean="0">
                <a:solidFill>
                  <a:srgbClr val="C00000"/>
                </a:solidFill>
                <a:latin typeface="Cambria" panose="02040503050406030204" pitchFamily="18" charset="0"/>
              </a:rPr>
              <a:t>(sebagai alat bukti</a:t>
            </a:r>
            <a:r>
              <a:rPr lang="id-ID" sz="1800" b="1" smtClean="0">
                <a:latin typeface="Cambria" panose="02040503050406030204" pitchFamily="18" charset="0"/>
              </a:rPr>
              <a:t>) misalnya sertifikat akreditasi</a:t>
            </a:r>
          </a:p>
          <a:p>
            <a:pPr lvl="1"/>
            <a:r>
              <a:rPr lang="id-ID" sz="1800" b="1" smtClean="0">
                <a:latin typeface="Cambria" panose="02040503050406030204" pitchFamily="18" charset="0"/>
              </a:rPr>
              <a:t>Persyaratan dosen dipenuhi (</a:t>
            </a:r>
            <a:r>
              <a:rPr lang="id-ID" sz="1800" b="1" smtClean="0">
                <a:solidFill>
                  <a:srgbClr val="C00000"/>
                </a:solidFill>
                <a:latin typeface="Cambria" panose="02040503050406030204" pitchFamily="18" charset="0"/>
              </a:rPr>
              <a:t>minimum 6 orang</a:t>
            </a:r>
            <a:r>
              <a:rPr lang="id-ID" sz="1800" b="1" smtClean="0">
                <a:latin typeface="Cambria" panose="02040503050406030204" pitchFamily="18" charset="0"/>
              </a:rPr>
              <a:t>) dilengkapi dengan fotokopi ijazah dan transkrip akademik (bidang </a:t>
            </a:r>
            <a:r>
              <a:rPr lang="id-ID" sz="1800" b="1">
                <a:latin typeface="Cambria" panose="02040503050406030204" pitchFamily="18" charset="0"/>
              </a:rPr>
              <a:t>ilmu yang </a:t>
            </a:r>
            <a:r>
              <a:rPr lang="id-ID" sz="1800" b="1">
                <a:solidFill>
                  <a:srgbClr val="C00000"/>
                </a:solidFill>
                <a:latin typeface="Cambria" panose="02040503050406030204" pitchFamily="18" charset="0"/>
              </a:rPr>
              <a:t>sebidang </a:t>
            </a:r>
            <a:r>
              <a:rPr lang="id-ID" sz="1800" b="1" smtClean="0">
                <a:solidFill>
                  <a:srgbClr val="C00000"/>
                </a:solidFill>
                <a:latin typeface="Cambria" panose="02040503050406030204" pitchFamily="18" charset="0"/>
              </a:rPr>
              <a:t>dengan prodi yang diusulkan</a:t>
            </a:r>
            <a:r>
              <a:rPr lang="id-ID" sz="1800" b="1" smtClean="0">
                <a:latin typeface="Cambria" panose="02040503050406030204" pitchFamily="18" charset="0"/>
              </a:rPr>
              <a:t>)</a:t>
            </a:r>
          </a:p>
          <a:p>
            <a:pPr lvl="1"/>
            <a:r>
              <a:rPr lang="id-ID" sz="1800" b="1" smtClean="0">
                <a:latin typeface="Cambria" panose="02040503050406030204" pitchFamily="18" charset="0"/>
              </a:rPr>
              <a:t>Setiap butir pertanyaan memperoleh nilai minimum 2,5</a:t>
            </a:r>
          </a:p>
          <a:p>
            <a:pPr lvl="1"/>
            <a:r>
              <a:rPr lang="id-ID" sz="1800" b="1" smtClean="0">
                <a:latin typeface="Cambria" panose="02040503050406030204" pitchFamily="18" charset="0"/>
              </a:rPr>
              <a:t>Tidak ada </a:t>
            </a:r>
            <a:r>
              <a:rPr lang="id-ID" sz="1800" b="1" smtClean="0">
                <a:solidFill>
                  <a:srgbClr val="C00000"/>
                </a:solidFill>
                <a:latin typeface="Cambria" panose="02040503050406030204" pitchFamily="18" charset="0"/>
              </a:rPr>
              <a:t>indikasi plagiasi</a:t>
            </a:r>
            <a:endParaRPr lang="id-ID" sz="1800" b="1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3839" y="297938"/>
            <a:ext cx="720080" cy="576064"/>
          </a:xfrm>
          <a:prstGeom prst="rect">
            <a:avLst/>
          </a:prstGeom>
          <a:solidFill>
            <a:srgbClr val="001C5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827584" y="452185"/>
            <a:ext cx="720080" cy="5760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1700064" y="452185"/>
            <a:ext cx="6904384" cy="576064"/>
          </a:xfrm>
          <a:prstGeom prst="rect">
            <a:avLst/>
          </a:prstGeom>
          <a:solidFill>
            <a:srgbClr val="001C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smtClean="0">
                <a:latin typeface="Cambria" panose="02040503050406030204" pitchFamily="18" charset="0"/>
              </a:rPr>
              <a:t>Prinsip Evaluasi Kelayakan Usulan Prodi baru</a:t>
            </a:r>
            <a:endParaRPr lang="id-ID" sz="2000" b="1">
              <a:latin typeface="Cambria" panose="020405030504060302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77" y="4628808"/>
            <a:ext cx="501574" cy="41437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459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3839" y="297939"/>
            <a:ext cx="720080" cy="576064"/>
          </a:xfrm>
          <a:prstGeom prst="rect">
            <a:avLst/>
          </a:prstGeom>
          <a:solidFill>
            <a:srgbClr val="001C5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50" tIns="45675" rIns="91350" bIns="45675" rtlCol="0" anchor="ctr"/>
          <a:lstStyle/>
          <a:p>
            <a:pPr marL="0" marR="0" lvl="0" indent="0" algn="ctr" defTabSz="91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7584" y="452187"/>
            <a:ext cx="720080" cy="5760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350" tIns="45675" rIns="91350" bIns="45675" rtlCol="0" anchor="ctr"/>
          <a:lstStyle/>
          <a:p>
            <a:pPr marL="0" marR="0" lvl="0" indent="0" algn="ctr" defTabSz="91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00064" y="452187"/>
            <a:ext cx="6904384" cy="576064"/>
          </a:xfrm>
          <a:prstGeom prst="rect">
            <a:avLst/>
          </a:prstGeom>
          <a:solidFill>
            <a:srgbClr val="001C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50" tIns="45675" rIns="91350" bIns="45675" rtlCol="0" anchor="ctr"/>
          <a:lstStyle/>
          <a:p>
            <a:pPr marL="0" marR="0" lvl="0" indent="0" algn="ctr" defTabSz="91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LAMPIRAN</a:t>
            </a:r>
            <a:endParaRPr kumimoji="0" lang="id-ID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79" y="4628853"/>
            <a:ext cx="501574" cy="414373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832048" y="1182499"/>
          <a:ext cx="7772400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8599">
                  <a:extLst>
                    <a:ext uri="{9D8B030D-6E8A-4147-A177-3AD203B41FA5}">
                      <a16:colId xmlns:a16="http://schemas.microsoft.com/office/drawing/2014/main" val="3489355379"/>
                    </a:ext>
                  </a:extLst>
                </a:gridCol>
                <a:gridCol w="758701">
                  <a:extLst>
                    <a:ext uri="{9D8B030D-6E8A-4147-A177-3AD203B41FA5}">
                      <a16:colId xmlns:a16="http://schemas.microsoft.com/office/drawing/2014/main" val="1378445005"/>
                    </a:ext>
                  </a:extLst>
                </a:gridCol>
                <a:gridCol w="6515100">
                  <a:extLst>
                    <a:ext uri="{9D8B030D-6E8A-4147-A177-3AD203B41FA5}">
                      <a16:colId xmlns:a16="http://schemas.microsoft.com/office/drawing/2014/main" val="310866709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No.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Nomor Butir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Keterangan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 anchor="ctr"/>
                </a:tc>
                <a:extLst>
                  <a:ext uri="{0D108BD9-81ED-4DB2-BD59-A6C34878D82A}">
                    <a16:rowId xmlns:a16="http://schemas.microsoft.com/office/drawing/2014/main" val="124767365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1.1.1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A</a:t>
                      </a:r>
                      <a:r>
                        <a:rPr lang="id-ID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kta notaris pendirian (PTS)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extLst>
                  <a:ext uri="{0D108BD9-81ED-4DB2-BD59-A6C34878D82A}">
                    <a16:rowId xmlns:a16="http://schemas.microsoft.com/office/drawing/2014/main" val="76677124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1.1.1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Salinan rekomendasi dari Lembaga Layanan Pendidikan Tinggi (PTS)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extLst>
                  <a:ext uri="{0D108BD9-81ED-4DB2-BD59-A6C34878D82A}">
                    <a16:rowId xmlns:a16="http://schemas.microsoft.com/office/drawing/2014/main" val="332234378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1.1.1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Surat </a:t>
                      </a:r>
                      <a:r>
                        <a:rPr lang="id-ID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keputusan pejabat yang berwenang tentang pengesahan badan penyelenggara sebagai badan hukum (PTS) atau surat pernyataan dari pejabat yang berwenang tentang pencatatan penyesuaian/perubahan badan hukum penyelenggara (PTN/PTS)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extLst>
                  <a:ext uri="{0D108BD9-81ED-4DB2-BD59-A6C34878D82A}">
                    <a16:rowId xmlns:a16="http://schemas.microsoft.com/office/drawing/2014/main" val="286304165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1.1.1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Surat Keputusan Menteri tentang ijin pendirian perguruan tinggi yang akan membuka program studi (PTN/PTS)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extLst>
                  <a:ext uri="{0D108BD9-81ED-4DB2-BD59-A6C34878D82A}">
                    <a16:rowId xmlns:a16="http://schemas.microsoft.com/office/drawing/2014/main" val="295864399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1.1.1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marL="9525" indent="-9525" algn="just">
                        <a:spcAft>
                          <a:spcPts val="0"/>
                        </a:spcAft>
                      </a:pPr>
                      <a:r>
                        <a:rPr lang="id-ID" sz="1500" b="1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Surat persetujuan Badan Penyelenggara atas pembukaan program studi (PTN/PTS)</a:t>
                      </a:r>
                      <a:endParaRPr lang="id-ID" sz="1500" b="1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extLst>
                  <a:ext uri="{0D108BD9-81ED-4DB2-BD59-A6C34878D82A}">
                    <a16:rowId xmlns:a16="http://schemas.microsoft.com/office/drawing/2014/main" val="2663604276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139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3839" y="297939"/>
            <a:ext cx="720080" cy="576064"/>
          </a:xfrm>
          <a:prstGeom prst="rect">
            <a:avLst/>
          </a:prstGeom>
          <a:solidFill>
            <a:srgbClr val="001C5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50" tIns="45675" rIns="91350" bIns="45675" rtlCol="0" anchor="ctr"/>
          <a:lstStyle/>
          <a:p>
            <a:pPr marL="0" marR="0" lvl="0" indent="0" algn="ctr" defTabSz="91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7584" y="452187"/>
            <a:ext cx="720080" cy="5760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350" tIns="45675" rIns="91350" bIns="45675" rtlCol="0" anchor="ctr"/>
          <a:lstStyle/>
          <a:p>
            <a:pPr marL="0" marR="0" lvl="0" indent="0" algn="ctr" defTabSz="91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00064" y="452187"/>
            <a:ext cx="6904384" cy="576064"/>
          </a:xfrm>
          <a:prstGeom prst="rect">
            <a:avLst/>
          </a:prstGeom>
          <a:solidFill>
            <a:srgbClr val="001C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50" tIns="45675" rIns="91350" bIns="45675" rtlCol="0" anchor="ctr"/>
          <a:lstStyle/>
          <a:p>
            <a:pPr marL="0" marR="0" lvl="0" indent="0" algn="ctr" defTabSz="91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LAMPIRAN</a:t>
            </a:r>
            <a:endParaRPr kumimoji="0" lang="id-ID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79" y="4628853"/>
            <a:ext cx="501574" cy="414373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657225" y="1122998"/>
          <a:ext cx="7829550" cy="3429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266">
                  <a:extLst>
                    <a:ext uri="{9D8B030D-6E8A-4147-A177-3AD203B41FA5}">
                      <a16:colId xmlns:a16="http://schemas.microsoft.com/office/drawing/2014/main" val="3489355379"/>
                    </a:ext>
                  </a:extLst>
                </a:gridCol>
                <a:gridCol w="1389875">
                  <a:extLst>
                    <a:ext uri="{9D8B030D-6E8A-4147-A177-3AD203B41FA5}">
                      <a16:colId xmlns:a16="http://schemas.microsoft.com/office/drawing/2014/main" val="1378445005"/>
                    </a:ext>
                  </a:extLst>
                </a:gridCol>
                <a:gridCol w="5937409">
                  <a:extLst>
                    <a:ext uri="{9D8B030D-6E8A-4147-A177-3AD203B41FA5}">
                      <a16:colId xmlns:a16="http://schemas.microsoft.com/office/drawing/2014/main" val="310866709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No.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Nomor Butir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Keterangan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 anchor="ctr"/>
                </a:tc>
                <a:extLst>
                  <a:ext uri="{0D108BD9-81ED-4DB2-BD59-A6C34878D82A}">
                    <a16:rowId xmlns:a16="http://schemas.microsoft.com/office/drawing/2014/main" val="124767365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1.1.1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Surat pertimbangan Senat perguruan tinggi atas pembukaan program studi (PTN/PTS)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extLst>
                  <a:ext uri="{0D108BD9-81ED-4DB2-BD59-A6C34878D82A}">
                    <a16:rowId xmlns:a16="http://schemas.microsoft.com/office/drawing/2014/main" val="202377293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1.2</a:t>
                      </a:r>
                      <a:r>
                        <a:rPr lang="id-ID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.1`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Rencana</a:t>
                      </a:r>
                      <a:r>
                        <a:rPr lang="en-US" sz="1500" b="1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Strategis</a:t>
                      </a:r>
                      <a:r>
                        <a:rPr lang="en-US" sz="1500" b="1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endParaRPr lang="id-ID" sz="1500" b="1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extLst>
                  <a:ext uri="{0D108BD9-81ED-4DB2-BD59-A6C34878D82A}">
                    <a16:rowId xmlns:a16="http://schemas.microsoft.com/office/drawing/2014/main" val="20504968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1.2.2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Sertifikat akreditasi PS lain dalam PTN/PTS yang masih berlaku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extLst>
                  <a:ext uri="{0D108BD9-81ED-4DB2-BD59-A6C34878D82A}">
                    <a16:rowId xmlns:a16="http://schemas.microsoft.com/office/drawing/2014/main" val="406630499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2.1.1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Statuta dan OTK pada PTN/PTS 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extLst>
                  <a:ext uri="{0D108BD9-81ED-4DB2-BD59-A6C34878D82A}">
                    <a16:rowId xmlns:a16="http://schemas.microsoft.com/office/drawing/2014/main" val="38157245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2.1.2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Dokumen mutu (kebijakan, manual mutu, baku mutu, dan prosedur mutu)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extLst>
                  <a:ext uri="{0D108BD9-81ED-4DB2-BD59-A6C34878D82A}">
                    <a16:rowId xmlns:a16="http://schemas.microsoft.com/office/drawing/2014/main" val="72077954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4.1.1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60475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Surat perjanjian kontrak untuk mengajar/membina program studi untuk masa sekurang-kurangnya 5 (lima) tahun sebagai dosen tetap ditandatangani di atas kertas bermeterai dilengkapi pas photo 6 (enam) bulan terakhir ukuran 4 x 6 cm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extLst>
                  <a:ext uri="{0D108BD9-81ED-4DB2-BD59-A6C34878D82A}">
                    <a16:rowId xmlns:a16="http://schemas.microsoft.com/office/drawing/2014/main" val="3421616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4.1.1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60475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Riwayat hidup dosen tetap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extLst>
                  <a:ext uri="{0D108BD9-81ED-4DB2-BD59-A6C34878D82A}">
                    <a16:rowId xmlns:a16="http://schemas.microsoft.com/office/drawing/2014/main" val="126155765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4.1.1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500" b="1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NIDN (Nomor Induk Dosen Nasional</a:t>
                      </a:r>
                      <a:r>
                        <a:rPr lang="en-US" sz="1500" b="1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)</a:t>
                      </a:r>
                      <a:r>
                        <a:rPr lang="id-ID" sz="1500" b="1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/NIDK  </a:t>
                      </a:r>
                      <a:r>
                        <a:rPr lang="en-US" sz="1500" b="1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id-ID" sz="1500" b="1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Nomor Induk Dosen Khusus</a:t>
                      </a:r>
                      <a:r>
                        <a:rPr lang="en-US" sz="1500" b="1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) </a:t>
                      </a:r>
                      <a:r>
                        <a:rPr lang="en-US" sz="1500" b="1" dirty="0" err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dosen</a:t>
                      </a:r>
                      <a:r>
                        <a:rPr lang="en-US" sz="1500" b="1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tetap</a:t>
                      </a:r>
                      <a:endParaRPr lang="id-ID" sz="1500" b="1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extLst>
                  <a:ext uri="{0D108BD9-81ED-4DB2-BD59-A6C34878D82A}">
                    <a16:rowId xmlns:a16="http://schemas.microsoft.com/office/drawing/2014/main" val="2767551266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63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3839" y="297939"/>
            <a:ext cx="720080" cy="576064"/>
          </a:xfrm>
          <a:prstGeom prst="rect">
            <a:avLst/>
          </a:prstGeom>
          <a:solidFill>
            <a:srgbClr val="001C5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50" tIns="45675" rIns="91350" bIns="45675" rtlCol="0" anchor="ctr"/>
          <a:lstStyle/>
          <a:p>
            <a:pPr marL="0" marR="0" lvl="0" indent="0" algn="ctr" defTabSz="91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7584" y="452187"/>
            <a:ext cx="720080" cy="5760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350" tIns="45675" rIns="91350" bIns="45675" rtlCol="0" anchor="ctr"/>
          <a:lstStyle/>
          <a:p>
            <a:pPr marL="0" marR="0" lvl="0" indent="0" algn="ctr" defTabSz="91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00064" y="452187"/>
            <a:ext cx="6904384" cy="576064"/>
          </a:xfrm>
          <a:prstGeom prst="rect">
            <a:avLst/>
          </a:prstGeom>
          <a:solidFill>
            <a:srgbClr val="001C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50" tIns="45675" rIns="91350" bIns="45675" rtlCol="0" anchor="ctr"/>
          <a:lstStyle/>
          <a:p>
            <a:pPr marL="0" marR="0" lvl="0" indent="0" algn="ctr" defTabSz="91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LAMPIRAN</a:t>
            </a:r>
            <a:endParaRPr kumimoji="0" lang="id-ID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79" y="4628853"/>
            <a:ext cx="501574" cy="414373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714375" y="1240156"/>
          <a:ext cx="7715251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934">
                  <a:extLst>
                    <a:ext uri="{9D8B030D-6E8A-4147-A177-3AD203B41FA5}">
                      <a16:colId xmlns:a16="http://schemas.microsoft.com/office/drawing/2014/main" val="3489355379"/>
                    </a:ext>
                  </a:extLst>
                </a:gridCol>
                <a:gridCol w="1369586">
                  <a:extLst>
                    <a:ext uri="{9D8B030D-6E8A-4147-A177-3AD203B41FA5}">
                      <a16:colId xmlns:a16="http://schemas.microsoft.com/office/drawing/2014/main" val="1378445005"/>
                    </a:ext>
                  </a:extLst>
                </a:gridCol>
                <a:gridCol w="5850731">
                  <a:extLst>
                    <a:ext uri="{9D8B030D-6E8A-4147-A177-3AD203B41FA5}">
                      <a16:colId xmlns:a16="http://schemas.microsoft.com/office/drawing/2014/main" val="310866709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No.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Nomor Butir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Keterangan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 anchor="ctr"/>
                </a:tc>
                <a:extLst>
                  <a:ext uri="{0D108BD9-81ED-4DB2-BD59-A6C34878D82A}">
                    <a16:rowId xmlns:a16="http://schemas.microsoft.com/office/drawing/2014/main" val="124767365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4.1.1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Salinan surat pernyataan pemimpin PT asal tentang pindah home base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extLst>
                  <a:ext uri="{0D108BD9-81ED-4DB2-BD59-A6C34878D82A}">
                    <a16:rowId xmlns:a16="http://schemas.microsoft.com/office/drawing/2014/main" val="224613512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4.1.1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Salinan SK jabatan fungsional akademik dosen tetap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extLst>
                  <a:ext uri="{0D108BD9-81ED-4DB2-BD59-A6C34878D82A}">
                    <a16:rowId xmlns:a16="http://schemas.microsoft.com/office/drawing/2014/main" val="65377143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4.1.1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Salinan sertifikat pendidik dosen tetap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extLst>
                  <a:ext uri="{0D108BD9-81ED-4DB2-BD59-A6C34878D82A}">
                    <a16:rowId xmlns:a16="http://schemas.microsoft.com/office/drawing/2014/main" val="16780597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17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4.1.1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60475" algn="l"/>
                          <a:tab pos="2407920" algn="l"/>
                        </a:tabLs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Salinan i</a:t>
                      </a:r>
                      <a:r>
                        <a:rPr lang="id-ID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jazah</a:t>
                      </a: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 dan transkrip yang telah dilegalisasi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extLst>
                  <a:ext uri="{0D108BD9-81ED-4DB2-BD59-A6C34878D82A}">
                    <a16:rowId xmlns:a16="http://schemas.microsoft.com/office/drawing/2014/main" val="330874867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4.1.2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60475" algn="l"/>
                          <a:tab pos="2407920" algn="l"/>
                        </a:tabLs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Surat kesediaan mengajar/membina program studi sebagai dosen tidak tetap ditandatangani di atas kertas bermeterai dilengkapi pas photo 6 (enam) bulan terakhir ukuran 4 x 6 cm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extLst>
                  <a:ext uri="{0D108BD9-81ED-4DB2-BD59-A6C34878D82A}">
                    <a16:rowId xmlns:a16="http://schemas.microsoft.com/office/drawing/2014/main" val="594069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4.1.2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60475" algn="l"/>
                          <a:tab pos="2407920" algn="l"/>
                        </a:tabLs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Riwayat hidup dosen tidak tetap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extLst>
                  <a:ext uri="{0D108BD9-81ED-4DB2-BD59-A6C34878D82A}">
                    <a16:rowId xmlns:a16="http://schemas.microsoft.com/office/drawing/2014/main" val="64608917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17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4.1.2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60475" algn="l"/>
                          <a:tab pos="2407920" algn="l"/>
                        </a:tabLst>
                      </a:pPr>
                      <a:r>
                        <a:rPr lang="id-ID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NIDN (Nomor Induk Dosen Nasional</a:t>
                      </a: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)</a:t>
                      </a:r>
                      <a:r>
                        <a:rPr lang="id-ID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/NIDK  </a:t>
                      </a: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id-ID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Nomor Induk Dosen Khusus</a:t>
                      </a: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 dosen tetap) dosen tetap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extLst>
                  <a:ext uri="{0D108BD9-81ED-4DB2-BD59-A6C34878D82A}">
                    <a16:rowId xmlns:a16="http://schemas.microsoft.com/office/drawing/2014/main" val="187799847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500" b="1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4.1.2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60475" algn="l"/>
                          <a:tab pos="2407920" algn="l"/>
                        </a:tabLst>
                      </a:pPr>
                      <a:r>
                        <a:rPr lang="en-US" sz="1500" b="1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Salinan </a:t>
                      </a:r>
                      <a:r>
                        <a:rPr lang="en-US" sz="1500" b="1" dirty="0" err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ijazah</a:t>
                      </a:r>
                      <a:r>
                        <a:rPr lang="en-US" sz="1500" b="1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dan</a:t>
                      </a:r>
                      <a:r>
                        <a:rPr lang="en-US" sz="1500" b="1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transkrip</a:t>
                      </a:r>
                      <a:r>
                        <a:rPr lang="en-US" sz="1500" b="1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dosen</a:t>
                      </a:r>
                      <a:r>
                        <a:rPr lang="en-US" sz="1500" b="1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tidak</a:t>
                      </a:r>
                      <a:r>
                        <a:rPr lang="en-US" sz="1500" b="1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tetap</a:t>
                      </a:r>
                      <a:r>
                        <a:rPr lang="en-US" sz="1500" b="1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 yang </a:t>
                      </a:r>
                      <a:r>
                        <a:rPr lang="en-US" sz="1500" b="1" dirty="0" err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telah</a:t>
                      </a:r>
                      <a:r>
                        <a:rPr lang="en-US" sz="1500" b="1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dilegalisasi</a:t>
                      </a:r>
                      <a:endParaRPr lang="id-ID" sz="1500" b="1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extLst>
                  <a:ext uri="{0D108BD9-81ED-4DB2-BD59-A6C34878D82A}">
                    <a16:rowId xmlns:a16="http://schemas.microsoft.com/office/drawing/2014/main" val="1717594569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410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3839" y="297939"/>
            <a:ext cx="720080" cy="576064"/>
          </a:xfrm>
          <a:prstGeom prst="rect">
            <a:avLst/>
          </a:prstGeom>
          <a:solidFill>
            <a:srgbClr val="001C5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50" tIns="45675" rIns="91350" bIns="45675" rtlCol="0" anchor="ctr"/>
          <a:lstStyle/>
          <a:p>
            <a:pPr marL="0" marR="0" lvl="0" indent="0" algn="ctr" defTabSz="91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7584" y="452187"/>
            <a:ext cx="720080" cy="5760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350" tIns="45675" rIns="91350" bIns="45675" rtlCol="0" anchor="ctr"/>
          <a:lstStyle/>
          <a:p>
            <a:pPr marL="0" marR="0" lvl="0" indent="0" algn="ctr" defTabSz="91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00064" y="452187"/>
            <a:ext cx="6904384" cy="576064"/>
          </a:xfrm>
          <a:prstGeom prst="rect">
            <a:avLst/>
          </a:prstGeom>
          <a:solidFill>
            <a:srgbClr val="001C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50" tIns="45675" rIns="91350" bIns="45675" rtlCol="0" anchor="ctr"/>
          <a:lstStyle/>
          <a:p>
            <a:pPr marL="0" marR="0" lvl="0" indent="0" algn="ctr" defTabSz="91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LAMPIRAN</a:t>
            </a:r>
            <a:endParaRPr kumimoji="0" lang="id-ID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79" y="4628853"/>
            <a:ext cx="501574" cy="414373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800100" y="1383030"/>
          <a:ext cx="7543801" cy="228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3935">
                  <a:extLst>
                    <a:ext uri="{9D8B030D-6E8A-4147-A177-3AD203B41FA5}">
                      <a16:colId xmlns:a16="http://schemas.microsoft.com/office/drawing/2014/main" val="3489355379"/>
                    </a:ext>
                  </a:extLst>
                </a:gridCol>
                <a:gridCol w="1339151">
                  <a:extLst>
                    <a:ext uri="{9D8B030D-6E8A-4147-A177-3AD203B41FA5}">
                      <a16:colId xmlns:a16="http://schemas.microsoft.com/office/drawing/2014/main" val="1378445005"/>
                    </a:ext>
                  </a:extLst>
                </a:gridCol>
                <a:gridCol w="5720715">
                  <a:extLst>
                    <a:ext uri="{9D8B030D-6E8A-4147-A177-3AD203B41FA5}">
                      <a16:colId xmlns:a16="http://schemas.microsoft.com/office/drawing/2014/main" val="310866709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No.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Nomor Butir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Keterangan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 anchor="ctr"/>
                </a:tc>
                <a:extLst>
                  <a:ext uri="{0D108BD9-81ED-4DB2-BD59-A6C34878D82A}">
                    <a16:rowId xmlns:a16="http://schemas.microsoft.com/office/drawing/2014/main" val="124767365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4.1.2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marL="31115" algn="just">
                        <a:spcAft>
                          <a:spcPts val="0"/>
                        </a:spcAft>
                        <a:tabLst>
                          <a:tab pos="31115" algn="l"/>
                          <a:tab pos="1260475" algn="l"/>
                          <a:tab pos="2407920" algn="l"/>
                        </a:tabLs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Salinan SK jabatan fungsional dan sertifikat pendidik dosen tidak tetap 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extLst>
                  <a:ext uri="{0D108BD9-81ED-4DB2-BD59-A6C34878D82A}">
                    <a16:rowId xmlns:a16="http://schemas.microsoft.com/office/drawing/2014/main" val="33872201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4.3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marL="31115" algn="just">
                        <a:spcAft>
                          <a:spcPts val="0"/>
                        </a:spcAft>
                        <a:tabLst>
                          <a:tab pos="31115" algn="l"/>
                          <a:tab pos="1260475" algn="l"/>
                          <a:tab pos="2407920" algn="l"/>
                        </a:tabLs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Salinan ijazah tenaga kependidikan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extLst>
                  <a:ext uri="{0D108BD9-81ED-4DB2-BD59-A6C34878D82A}">
                    <a16:rowId xmlns:a16="http://schemas.microsoft.com/office/drawing/2014/main" val="214721456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5.1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60475" algn="l"/>
                          <a:tab pos="2407920" algn="l"/>
                        </a:tabLs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Buku kurikulum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extLst>
                  <a:ext uri="{0D108BD9-81ED-4DB2-BD59-A6C34878D82A}">
                    <a16:rowId xmlns:a16="http://schemas.microsoft.com/office/drawing/2014/main" val="323548189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5.1.6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60475" algn="l"/>
                          <a:tab pos="2407920" algn="l"/>
                        </a:tabLs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RPS (Rencana Pembelajaran Semester) dan silabus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extLst>
                  <a:ext uri="{0D108BD9-81ED-4DB2-BD59-A6C34878D82A}">
                    <a16:rowId xmlns:a16="http://schemas.microsoft.com/office/drawing/2014/main" val="134444174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6.1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60475" algn="l"/>
                          <a:tab pos="2407920" algn="l"/>
                        </a:tabLs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Pedoman penelitian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extLst>
                  <a:ext uri="{0D108BD9-81ED-4DB2-BD59-A6C34878D82A}">
                    <a16:rowId xmlns:a16="http://schemas.microsoft.com/office/drawing/2014/main" val="425317768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22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7.1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60475" algn="l"/>
                          <a:tab pos="2407920" algn="l"/>
                        </a:tabLs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Pedoman pengabdian kepada masyarakat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extLst>
                  <a:ext uri="{0D108BD9-81ED-4DB2-BD59-A6C34878D82A}">
                    <a16:rowId xmlns:a16="http://schemas.microsoft.com/office/drawing/2014/main" val="203555097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23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7.1.2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60475" algn="l"/>
                          <a:tab pos="2407920" algn="l"/>
                        </a:tabLs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Pedoman kerjasama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extLst>
                  <a:ext uri="{0D108BD9-81ED-4DB2-BD59-A6C34878D82A}">
                    <a16:rowId xmlns:a16="http://schemas.microsoft.com/office/drawing/2014/main" val="167311938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lang="id-ID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9.1.2</a:t>
                      </a:r>
                      <a:endParaRPr lang="id-ID" sz="1500" b="1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60475" algn="l"/>
                          <a:tab pos="2407920" algn="l"/>
                        </a:tabLst>
                      </a:pPr>
                      <a:r>
                        <a:rPr lang="en-US" sz="1500" b="1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Salinan </a:t>
                      </a:r>
                      <a:r>
                        <a:rPr lang="en-US" sz="1500" b="1" dirty="0" err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rekening</a:t>
                      </a:r>
                      <a:r>
                        <a:rPr lang="en-US" sz="1500" b="1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koran</a:t>
                      </a:r>
                      <a:endParaRPr lang="id-ID" sz="1500" b="1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48" marR="34848" marT="0" marB="0"/>
                </a:tc>
                <a:extLst>
                  <a:ext uri="{0D108BD9-81ED-4DB2-BD59-A6C34878D82A}">
                    <a16:rowId xmlns:a16="http://schemas.microsoft.com/office/drawing/2014/main" val="1449252196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632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Penyegaran Evaluator Program Studi</a:t>
            </a:r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798555" y="229335"/>
            <a:ext cx="78789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44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Lupa cara </a:t>
            </a:r>
            <a:r>
              <a:rPr lang="id-ID" sz="4400" b="1" i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log in</a:t>
            </a:r>
            <a:r>
              <a:rPr lang="id-ID" sz="44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ke silemkerma??</a:t>
            </a:r>
            <a:endParaRPr lang="en-US" sz="4400" b="1" cap="none" spc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98555" y="998776"/>
            <a:ext cx="7621545" cy="3578055"/>
            <a:chOff x="798555" y="998776"/>
            <a:chExt cx="7621545" cy="35780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8555" y="998776"/>
              <a:ext cx="7621545" cy="3387623"/>
            </a:xfrm>
            <a:prstGeom prst="rect">
              <a:avLst/>
            </a:prstGeom>
          </p:spPr>
        </p:pic>
        <p:sp>
          <p:nvSpPr>
            <p:cNvPr id="9" name="Up Arrow 8"/>
            <p:cNvSpPr/>
            <p:nvPr/>
          </p:nvSpPr>
          <p:spPr>
            <a:xfrm>
              <a:off x="2987824" y="3784743"/>
              <a:ext cx="1159768" cy="792088"/>
            </a:xfrm>
            <a:prstGeom prst="upArrow">
              <a:avLst/>
            </a:pr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Oval 9"/>
            <p:cNvSpPr/>
            <p:nvPr/>
          </p:nvSpPr>
          <p:spPr>
            <a:xfrm>
              <a:off x="7020272" y="3507854"/>
              <a:ext cx="648072" cy="504056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Oval 10"/>
            <p:cNvSpPr/>
            <p:nvPr/>
          </p:nvSpPr>
          <p:spPr>
            <a:xfrm>
              <a:off x="1245118" y="3754152"/>
              <a:ext cx="1166642" cy="504056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84773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1256</Words>
  <Application>Microsoft Office PowerPoint</Application>
  <PresentationFormat>On-screen Show (16:9)</PresentationFormat>
  <Paragraphs>253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Calibri</vt:lpstr>
      <vt:lpstr>Calisto MT</vt:lpstr>
      <vt:lpstr>Cambria</vt:lpstr>
      <vt:lpstr>Cambria Math</vt:lpstr>
      <vt:lpstr>Times New Roman</vt:lpstr>
      <vt:lpstr>Trebuchet MS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Glomeromikota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Glomus</dc:creator>
  <cp:lastModifiedBy>Glomus manihotis</cp:lastModifiedBy>
  <cp:revision>39</cp:revision>
  <dcterms:created xsi:type="dcterms:W3CDTF">2016-07-11T23:49:23Z</dcterms:created>
  <dcterms:modified xsi:type="dcterms:W3CDTF">2016-11-23T13:19:06Z</dcterms:modified>
</cp:coreProperties>
</file>