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65" r:id="rId9"/>
    <p:sldId id="266" r:id="rId10"/>
    <p:sldId id="267" r:id="rId11"/>
    <p:sldId id="262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CF9B-0779-416B-A7FF-69A2BED4DAD1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C520-7B97-4225-9CC8-5B87A19F1F5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CF9B-0779-416B-A7FF-69A2BED4DAD1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C520-7B97-4225-9CC8-5B87A19F1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CF9B-0779-416B-A7FF-69A2BED4DAD1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C520-7B97-4225-9CC8-5B87A19F1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CF9B-0779-416B-A7FF-69A2BED4DAD1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C520-7B97-4225-9CC8-5B87A19F1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CF9B-0779-416B-A7FF-69A2BED4DAD1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C520-7B97-4225-9CC8-5B87A19F1F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CF9B-0779-416B-A7FF-69A2BED4DAD1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C520-7B97-4225-9CC8-5B87A19F1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CF9B-0779-416B-A7FF-69A2BED4DAD1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C520-7B97-4225-9CC8-5B87A19F1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CF9B-0779-416B-A7FF-69A2BED4DAD1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C520-7B97-4225-9CC8-5B87A19F1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CF9B-0779-416B-A7FF-69A2BED4DAD1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C520-7B97-4225-9CC8-5B87A19F1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CF9B-0779-416B-A7FF-69A2BED4DAD1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C520-7B97-4225-9CC8-5B87A19F1F5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CF9B-0779-416B-A7FF-69A2BED4DAD1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C520-7B97-4225-9CC8-5B87A19F1F5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ACF9B-0779-416B-A7FF-69A2BED4DAD1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02AC520-7B97-4225-9CC8-5B87A19F1F5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6" y="1988840"/>
            <a:ext cx="4790270" cy="29386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7504" y="-387424"/>
            <a:ext cx="7128792" cy="2738735"/>
          </a:xfrm>
          <a:prstGeom prst="rect">
            <a:avLst/>
          </a:prstGeom>
          <a:noFill/>
          <a:ln w="101600" cmpd="thinThick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Kunjungan</a:t>
            </a:r>
            <a:r>
              <a:rPr lang="en-US" sz="40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ke</a:t>
            </a:r>
            <a:r>
              <a:rPr lang="en-US" sz="40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40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40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Medical Education Unit, </a:t>
            </a:r>
          </a:p>
          <a:p>
            <a:r>
              <a:rPr lang="en-US" sz="4000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Fak</a:t>
            </a:r>
            <a:r>
              <a:rPr lang="en-US" sz="40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en-US" sz="4000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Kedokteran</a:t>
            </a:r>
            <a:r>
              <a:rPr lang="en-US" sz="40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Unhas</a:t>
            </a:r>
            <a:endParaRPr lang="en-US" sz="4000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sz="3200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08" y="5301208"/>
            <a:ext cx="89644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●NURUL MUBARAK   ●ERWITA IRAWATY   ●ARIFING   ●ADI JAYA </a:t>
            </a:r>
            <a:r>
              <a:rPr lang="en-US" b="1" dirty="0" smtClean="0"/>
              <a:t>BULUARA</a:t>
            </a:r>
          </a:p>
          <a:p>
            <a:pPr algn="ctr"/>
            <a:r>
              <a:rPr lang="en-US" b="1" dirty="0" smtClean="0"/>
              <a:t> </a:t>
            </a:r>
            <a:r>
              <a:rPr lang="en-US" b="1" dirty="0"/>
              <a:t>●DARMAN FAUZAN DHAHIR   ●ANDI TENRI WARU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4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4762500" cy="3028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08720"/>
            <a:ext cx="1943100" cy="1943100"/>
          </a:xfrm>
          <a:prstGeom prst="rect">
            <a:avLst/>
          </a:prstGeom>
        </p:spPr>
      </p:pic>
      <p:pic>
        <p:nvPicPr>
          <p:cNvPr id="8194" name="Picture 2" descr="E:\myDocuments\UH\TIK\kedokteran\vicon ft\DSC016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221088"/>
            <a:ext cx="3317776" cy="24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57061" y="5666234"/>
            <a:ext cx="2304256" cy="99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Webcam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27984" y="3284984"/>
            <a:ext cx="4393604" cy="2843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/>
              <a:t>Video </a:t>
            </a:r>
            <a:r>
              <a:rPr lang="en-US" i="1" dirty="0" err="1" smtClean="0"/>
              <a:t>player,Text</a:t>
            </a:r>
            <a:r>
              <a:rPr lang="en-US" i="1" dirty="0" smtClean="0"/>
              <a:t> Editor, </a:t>
            </a:r>
            <a:r>
              <a:rPr lang="en-US" i="1" dirty="0" err="1" smtClean="0"/>
              <a:t>Kalkulasi</a:t>
            </a:r>
            <a:r>
              <a:rPr lang="en-US" i="1" dirty="0" smtClean="0"/>
              <a:t>, </a:t>
            </a:r>
            <a:r>
              <a:rPr lang="en-US" i="1" dirty="0" err="1" smtClean="0"/>
              <a:t>presentasi</a:t>
            </a:r>
            <a:r>
              <a:rPr lang="en-US" i="1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5" y="1485900"/>
            <a:ext cx="2352675" cy="19431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9592" y="2827734"/>
            <a:ext cx="3657195" cy="13933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Picture &amp; Animation Creator &amp; Editor</a:t>
            </a:r>
          </a:p>
        </p:txBody>
      </p:sp>
    </p:spTree>
    <p:extLst>
      <p:ext uri="{BB962C8B-B14F-4D97-AF65-F5344CB8AC3E}">
        <p14:creationId xmlns:p14="http://schemas.microsoft.com/office/powerpoint/2010/main" val="42727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Humanware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Personil</a:t>
            </a:r>
            <a:r>
              <a:rPr lang="en-US" dirty="0"/>
              <a:t> yang </a:t>
            </a:r>
            <a:r>
              <a:rPr lang="en-US" dirty="0" err="1"/>
              <a:t>turut</a:t>
            </a:r>
            <a:r>
              <a:rPr lang="en-US" dirty="0"/>
              <a:t> </a:t>
            </a:r>
            <a:r>
              <a:rPr lang="en-US" dirty="0" err="1"/>
              <a:t>andil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i="1" dirty="0"/>
              <a:t>Medical Education Unit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6 (</a:t>
            </a:r>
            <a:r>
              <a:rPr lang="en-US" dirty="0" err="1"/>
              <a:t>enam</a:t>
            </a:r>
            <a:r>
              <a:rPr lang="en-US" dirty="0"/>
              <a:t>) orang Administrator, 1 (</a:t>
            </a:r>
            <a:r>
              <a:rPr lang="en-US" dirty="0" err="1"/>
              <a:t>satu</a:t>
            </a:r>
            <a:r>
              <a:rPr lang="en-US" dirty="0"/>
              <a:t>) orang operator, 1 (</a:t>
            </a:r>
            <a:r>
              <a:rPr lang="en-US" dirty="0" err="1"/>
              <a:t>satu</a:t>
            </a:r>
            <a:r>
              <a:rPr lang="en-US" dirty="0"/>
              <a:t>) orang web programming, 2 (orang) </a:t>
            </a:r>
            <a:r>
              <a:rPr lang="en-US" dirty="0" err="1"/>
              <a:t>teknisi</a:t>
            </a:r>
            <a:r>
              <a:rPr lang="en-US" dirty="0"/>
              <a:t> yang </a:t>
            </a:r>
            <a:r>
              <a:rPr lang="en-US" dirty="0" err="1"/>
              <a:t>dikepalai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1 (</a:t>
            </a:r>
            <a:r>
              <a:rPr lang="en-US" dirty="0" err="1"/>
              <a:t>satu</a:t>
            </a:r>
            <a:r>
              <a:rPr lang="en-US" dirty="0"/>
              <a:t>) orang </a:t>
            </a:r>
            <a:r>
              <a:rPr lang="en-US" i="1" dirty="0"/>
              <a:t>head of ICT </a:t>
            </a:r>
            <a:r>
              <a:rPr lang="en-US" dirty="0"/>
              <a:t>di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i="1" dirty="0"/>
              <a:t>Production House</a:t>
            </a:r>
            <a:r>
              <a:rPr lang="en-US" dirty="0"/>
              <a:t>,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personil</a:t>
            </a:r>
            <a:r>
              <a:rPr lang="en-US" dirty="0"/>
              <a:t> yang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/>
              <a:t>Medical Education Unit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. </a:t>
            </a:r>
          </a:p>
        </p:txBody>
      </p:sp>
      <p:pic>
        <p:nvPicPr>
          <p:cNvPr id="5124" name="Picture 4" descr="G:\meu\SSA47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10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Bradley Hand ITC" pitchFamily="66" charset="0"/>
              </a:rPr>
              <a:t>TERIMA KASIH</a:t>
            </a:r>
            <a:endParaRPr lang="en-US" sz="72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 </a:t>
            </a:r>
            <a:r>
              <a:rPr lang="en-US" dirty="0" err="1"/>
              <a:t>Aspek-aspek</a:t>
            </a:r>
            <a:r>
              <a:rPr lang="en-US" dirty="0"/>
              <a:t> yang </a:t>
            </a:r>
            <a:r>
              <a:rPr lang="en-US" dirty="0" err="1"/>
              <a:t>hendak</a:t>
            </a:r>
            <a:r>
              <a:rPr lang="en-US" dirty="0"/>
              <a:t> </a:t>
            </a:r>
            <a:r>
              <a:rPr lang="en-US" dirty="0" err="1"/>
              <a:t>dikatahui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i="1" dirty="0"/>
              <a:t>hardware</a:t>
            </a:r>
            <a:r>
              <a:rPr lang="en-US" dirty="0"/>
              <a:t>, </a:t>
            </a:r>
            <a:r>
              <a:rPr lang="en-US" i="1" dirty="0"/>
              <a:t>software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humanware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5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vl="1"/>
            <a:r>
              <a:rPr lang="en-US" sz="3600" b="1" kern="1200" spc="50" dirty="0" err="1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Waktu</a:t>
            </a:r>
            <a:r>
              <a:rPr lang="en-US" sz="3600" b="1" kern="1200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spc="50" dirty="0" err="1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dan</a:t>
            </a:r>
            <a:r>
              <a:rPr lang="en-US" sz="3600" b="1" kern="1200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spc="50" dirty="0" err="1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Tempat</a:t>
            </a:r>
            <a:r>
              <a:rPr lang="en-US" sz="3600" b="1" kern="1200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spc="50" dirty="0" err="1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Kegiatan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:</a:t>
            </a:r>
          </a:p>
          <a:p>
            <a:r>
              <a:rPr lang="en-US" dirty="0" err="1"/>
              <a:t>Hari</a:t>
            </a:r>
            <a:r>
              <a:rPr lang="en-US" dirty="0"/>
              <a:t>/</a:t>
            </a:r>
            <a:r>
              <a:rPr lang="en-US" dirty="0" err="1"/>
              <a:t>Tanggal</a:t>
            </a:r>
            <a:r>
              <a:rPr lang="en-US" dirty="0"/>
              <a:t>	:	</a:t>
            </a:r>
            <a:r>
              <a:rPr lang="en-US" dirty="0" err="1"/>
              <a:t>Jumat</a:t>
            </a:r>
            <a:r>
              <a:rPr lang="en-US" dirty="0"/>
              <a:t>, 20 </a:t>
            </a:r>
            <a:r>
              <a:rPr lang="en-US" dirty="0" err="1"/>
              <a:t>Desember</a:t>
            </a:r>
            <a:r>
              <a:rPr lang="en-US" dirty="0"/>
              <a:t> 2013</a:t>
            </a:r>
          </a:p>
          <a:p>
            <a:r>
              <a:rPr lang="en-US" dirty="0" err="1"/>
              <a:t>Tempat</a:t>
            </a:r>
            <a:r>
              <a:rPr lang="en-US" dirty="0"/>
              <a:t>	</a:t>
            </a:r>
            <a:r>
              <a:rPr lang="en-US" dirty="0" smtClean="0"/>
              <a:t>	: </a:t>
            </a:r>
            <a:r>
              <a:rPr lang="en-US" dirty="0"/>
              <a:t>	Medical Education Unit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/>
              <a:t>Kedokteran</a:t>
            </a:r>
            <a:r>
              <a:rPr lang="en-US" dirty="0"/>
              <a:t> </a:t>
            </a:r>
            <a:r>
              <a:rPr lang="en-US" dirty="0" err="1"/>
              <a:t>Unhas</a:t>
            </a:r>
            <a:endParaRPr lang="en-US" dirty="0"/>
          </a:p>
          <a:p>
            <a:endParaRPr lang="en-US" dirty="0"/>
          </a:p>
        </p:txBody>
      </p:sp>
      <p:pic>
        <p:nvPicPr>
          <p:cNvPr id="1027" name="Picture 3" descr="G:\meu\SSA47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meu\SSA47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2988321" cy="22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3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i="1" dirty="0"/>
              <a:t>Production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007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i="1" dirty="0"/>
              <a:t>Production House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ajar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video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pengeditan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 </a:t>
            </a:r>
            <a:r>
              <a:rPr lang="en-US" dirty="0" err="1"/>
              <a:t>dosen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, </a:t>
            </a:r>
            <a:r>
              <a:rPr lang="en-US" dirty="0" err="1"/>
              <a:t>lampu-lampu</a:t>
            </a:r>
            <a:r>
              <a:rPr lang="en-US" dirty="0"/>
              <a:t> </a:t>
            </a:r>
            <a:r>
              <a:rPr lang="en-US" dirty="0" err="1"/>
              <a:t>selayaknya</a:t>
            </a:r>
            <a:r>
              <a:rPr lang="en-US" dirty="0"/>
              <a:t> studio, </a:t>
            </a:r>
            <a:r>
              <a:rPr lang="en-US" dirty="0" err="1"/>
              <a:t>beberapa</a:t>
            </a:r>
            <a:r>
              <a:rPr lang="en-US" dirty="0"/>
              <a:t> set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printer.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ajar, </a:t>
            </a:r>
            <a:r>
              <a:rPr lang="en-US" dirty="0" err="1"/>
              <a:t>digunkan</a:t>
            </a:r>
            <a:r>
              <a:rPr lang="en-US" dirty="0"/>
              <a:t> </a:t>
            </a:r>
            <a:r>
              <a:rPr lang="en-US" i="1" dirty="0"/>
              <a:t>software </a:t>
            </a:r>
            <a:r>
              <a:rPr lang="en-US" dirty="0"/>
              <a:t>yang </a:t>
            </a:r>
            <a:r>
              <a:rPr lang="en-US" dirty="0" err="1"/>
              <a:t>relefan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i="1" dirty="0"/>
              <a:t>video recorder, video editor, picture creator &amp; editor,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i="1" dirty="0"/>
              <a:t>presentation creator &amp; editor.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G:\meu\SSA470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4"/>
          <a:stretch/>
        </p:blipFill>
        <p:spPr bwMode="auto">
          <a:xfrm>
            <a:off x="6057900" y="1484784"/>
            <a:ext cx="2875706" cy="506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meu\SSA47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93685"/>
            <a:ext cx="2875706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8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i="1" dirty="0"/>
              <a:t>Teleconference</a:t>
            </a:r>
            <a:endParaRPr lang="en-US" dirty="0"/>
          </a:p>
        </p:txBody>
      </p:sp>
      <p:pic>
        <p:nvPicPr>
          <p:cNvPr id="3074" name="Picture 2" descr="E:\myDocuments\UH\TIK\kedokteran\vicon ft\DSC01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60" y="1984897"/>
            <a:ext cx="6277205" cy="47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myDocuments\UH\TIK\kedokteran\vicon ft\DSC_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8" r="19426"/>
          <a:stretch/>
        </p:blipFill>
        <p:spPr bwMode="auto">
          <a:xfrm>
            <a:off x="395536" y="1754548"/>
            <a:ext cx="2457451" cy="25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7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i="1" dirty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i="1" dirty="0"/>
              <a:t>Teleconference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- </a:t>
            </a:r>
            <a:r>
              <a:rPr lang="en-US" dirty="0" err="1"/>
              <a:t>mengajar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Makassar.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pula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pengajaran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diefisienkan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, </a:t>
            </a:r>
            <a:r>
              <a:rPr lang="en-US" dirty="0" err="1"/>
              <a:t>komputer</a:t>
            </a:r>
            <a:r>
              <a:rPr lang="en-US" dirty="0"/>
              <a:t>, LCD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internet.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i="1" dirty="0"/>
              <a:t>software </a:t>
            </a:r>
            <a:r>
              <a:rPr lang="en-US" dirty="0"/>
              <a:t>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web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software </a:t>
            </a:r>
            <a:r>
              <a:rPr lang="en-US" dirty="0"/>
              <a:t>lain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2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i="1" dirty="0"/>
              <a:t>Medical Education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. Video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diedit</a:t>
            </a:r>
            <a:r>
              <a:rPr lang="en-US" dirty="0"/>
              <a:t> di </a:t>
            </a:r>
            <a:r>
              <a:rPr lang="en-US" dirty="0" err="1"/>
              <a:t>ruangan</a:t>
            </a:r>
            <a:r>
              <a:rPr lang="en-US" dirty="0"/>
              <a:t>  </a:t>
            </a:r>
            <a:r>
              <a:rPr lang="en-US" i="1" dirty="0"/>
              <a:t>production house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diserahkan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i="1" dirty="0"/>
              <a:t>Medical Education Unit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nanti</a:t>
            </a:r>
            <a:r>
              <a:rPr lang="en-US" dirty="0"/>
              <a:t> </a:t>
            </a:r>
            <a:r>
              <a:rPr lang="en-US" dirty="0" err="1"/>
              <a:t>dioperasikan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ditonton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di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i="1" dirty="0"/>
              <a:t>Medical Education Unit.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internet. </a:t>
            </a:r>
            <a:r>
              <a:rPr lang="en-US" dirty="0" err="1"/>
              <a:t>Kebanyakan</a:t>
            </a:r>
            <a:r>
              <a:rPr lang="en-US" dirty="0"/>
              <a:t> </a:t>
            </a:r>
            <a:r>
              <a:rPr lang="en-US" i="1" dirty="0"/>
              <a:t>software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web, text editor,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software</a:t>
            </a:r>
            <a:r>
              <a:rPr lang="en-US" dirty="0"/>
              <a:t> lain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3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Hardware</a:t>
            </a:r>
            <a:endParaRPr lang="en-US" i="1" dirty="0"/>
          </a:p>
        </p:txBody>
      </p:sp>
      <p:pic>
        <p:nvPicPr>
          <p:cNvPr id="6146" name="Picture 2" descr="G:\meu\SSA47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233333" cy="24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meu\SSA47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420888" cy="256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meu\SSA47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85" y="306896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40152" y="3690410"/>
            <a:ext cx="297301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Router</a:t>
            </a:r>
          </a:p>
          <a:p>
            <a:r>
              <a:rPr lang="en-US" sz="2800" i="1" dirty="0" err="1" smtClean="0"/>
              <a:t>untuk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memancarkan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sinyal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Wi-fi</a:t>
            </a:r>
            <a:endParaRPr lang="en-US" i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536" y="4096494"/>
            <a:ext cx="297301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/>
              <a:t>Komputer</a:t>
            </a:r>
            <a:r>
              <a:rPr lang="en-US" i="1" dirty="0" smtClean="0"/>
              <a:t> Server</a:t>
            </a:r>
          </a:p>
          <a:p>
            <a:r>
              <a:rPr lang="en-US" sz="2800" i="1" dirty="0" err="1" smtClean="0"/>
              <a:t>Sebagai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sentral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jaringan</a:t>
            </a:r>
            <a:endParaRPr lang="en-US" i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59832" y="1836077"/>
            <a:ext cx="19649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/>
              <a:t>Kamera</a:t>
            </a:r>
            <a:endParaRPr lang="en-US" i="1" dirty="0" smtClean="0"/>
          </a:p>
          <a:p>
            <a:r>
              <a:rPr lang="en-US" sz="2800" i="1" dirty="0" err="1" smtClean="0"/>
              <a:t>Untuk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merekam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gambar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dan</a:t>
            </a:r>
            <a:r>
              <a:rPr lang="en-US" sz="2800" i="1" dirty="0" smtClean="0"/>
              <a:t> video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901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Hardware</a:t>
            </a:r>
            <a:endParaRPr lang="en-US" i="1" dirty="0"/>
          </a:p>
        </p:txBody>
      </p:sp>
      <p:pic>
        <p:nvPicPr>
          <p:cNvPr id="6149" name="Picture 5" descr="G:\meu\SSA470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5"/>
          <a:stretch/>
        </p:blipFill>
        <p:spPr bwMode="auto">
          <a:xfrm>
            <a:off x="5417393" y="305966"/>
            <a:ext cx="3533352" cy="65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17392" y="322768"/>
            <a:ext cx="268299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HAP/Main Switch</a:t>
            </a:r>
          </a:p>
          <a:p>
            <a:r>
              <a:rPr lang="en-US" sz="2800" i="1" dirty="0" err="1" smtClean="0"/>
              <a:t>Untuk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membagi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jaringan</a:t>
            </a:r>
            <a:endParaRPr lang="en-US" i="1" dirty="0"/>
          </a:p>
        </p:txBody>
      </p:sp>
      <p:pic>
        <p:nvPicPr>
          <p:cNvPr id="7170" name="Picture 2" descr="G:\meu\SSA47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93" y="1052736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729093" y="2958083"/>
            <a:ext cx="2304256" cy="99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UPS</a:t>
            </a:r>
          </a:p>
          <a:p>
            <a:r>
              <a:rPr lang="en-US" sz="2800" i="1" dirty="0" err="1" smtClean="0"/>
              <a:t>Untuk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membackup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energi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listrik</a:t>
            </a:r>
            <a:endParaRPr lang="en-US" i="1" dirty="0"/>
          </a:p>
        </p:txBody>
      </p:sp>
      <p:pic>
        <p:nvPicPr>
          <p:cNvPr id="7171" name="Picture 3" descr="E:\myDocuments\UH\TIK\kedokteran\vicon ft\DSC016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2497480" cy="187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87624" y="5597277"/>
            <a:ext cx="2304256" cy="99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Laptop</a:t>
            </a:r>
            <a:endParaRPr lang="en-US" i="1" dirty="0"/>
          </a:p>
        </p:txBody>
      </p:sp>
      <p:pic>
        <p:nvPicPr>
          <p:cNvPr id="7172" name="Picture 4" descr="G:\meu\SSA47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4" y="1994535"/>
            <a:ext cx="1950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6160" y="2636912"/>
            <a:ext cx="2508775" cy="99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/>
              <a:t>PC </a:t>
            </a:r>
            <a:r>
              <a:rPr lang="en-US" sz="2800" i="1" dirty="0" err="1" smtClean="0"/>
              <a:t>dan</a:t>
            </a:r>
            <a:r>
              <a:rPr lang="en-US" sz="2800" i="1" dirty="0" smtClean="0"/>
              <a:t> Printer</a:t>
            </a:r>
          </a:p>
        </p:txBody>
      </p:sp>
    </p:spTree>
    <p:extLst>
      <p:ext uri="{BB962C8B-B14F-4D97-AF65-F5344CB8AC3E}">
        <p14:creationId xmlns:p14="http://schemas.microsoft.com/office/powerpoint/2010/main" val="40906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126</TotalTime>
  <Words>448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Thatch</vt:lpstr>
      <vt:lpstr>PowerPoint Presentation</vt:lpstr>
      <vt:lpstr>Latar Belakang</vt:lpstr>
      <vt:lpstr>Waktu dan Tempat Kegiatan </vt:lpstr>
      <vt:lpstr>Ruangan Production House</vt:lpstr>
      <vt:lpstr>Ruangan Teleconference</vt:lpstr>
      <vt:lpstr>Ruangan Teleconference</vt:lpstr>
      <vt:lpstr>Ruangan Administrasi Medical Education Unit</vt:lpstr>
      <vt:lpstr>Hardware</vt:lpstr>
      <vt:lpstr>Hardware</vt:lpstr>
      <vt:lpstr>Software</vt:lpstr>
      <vt:lpstr>Humanware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Fauzan</dc:creator>
  <cp:lastModifiedBy>Fauzan</cp:lastModifiedBy>
  <cp:revision>17</cp:revision>
  <dcterms:created xsi:type="dcterms:W3CDTF">2014-01-21T01:00:20Z</dcterms:created>
  <dcterms:modified xsi:type="dcterms:W3CDTF">2014-01-21T03:06:47Z</dcterms:modified>
</cp:coreProperties>
</file>