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71" r:id="rId3"/>
    <p:sldId id="279" r:id="rId4"/>
    <p:sldId id="258" r:id="rId5"/>
    <p:sldId id="260" r:id="rId6"/>
    <p:sldId id="275" r:id="rId7"/>
    <p:sldId id="283" r:id="rId8"/>
    <p:sldId id="284" r:id="rId9"/>
    <p:sldId id="290" r:id="rId10"/>
    <p:sldId id="285" r:id="rId11"/>
    <p:sldId id="286" r:id="rId12"/>
    <p:sldId id="289" r:id="rId13"/>
    <p:sldId id="287" r:id="rId14"/>
    <p:sldId id="267" r:id="rId15"/>
    <p:sldId id="280" r:id="rId16"/>
    <p:sldId id="281" r:id="rId17"/>
    <p:sldId id="270" r:id="rId18"/>
    <p:sldId id="276" r:id="rId19"/>
    <p:sldId id="282" r:id="rId20"/>
    <p:sldId id="291" r:id="rId21"/>
    <p:sldId id="292" r:id="rId22"/>
    <p:sldId id="293" r:id="rId23"/>
    <p:sldId id="294" r:id="rId24"/>
    <p:sldId id="277" r:id="rId25"/>
    <p:sldId id="295" r:id="rId26"/>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2500" autoAdjust="0"/>
  </p:normalViewPr>
  <p:slideViewPr>
    <p:cSldViewPr>
      <p:cViewPr>
        <p:scale>
          <a:sx n="50" d="100"/>
          <a:sy n="50" d="100"/>
        </p:scale>
        <p:origin x="-1080" y="-2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D1EDE5-7372-4674-AC20-BE73557C36DB}"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86098183-CA13-48B2-9298-23AA6EAF4FFF}">
      <dgm:prSet phldrT="[Text]"/>
      <dgm:spPr/>
      <dgm:t>
        <a:bodyPr/>
        <a:lstStyle/>
        <a:p>
          <a:r>
            <a:rPr lang="en-US" smtClean="0"/>
            <a:t>1980 - an</a:t>
          </a:r>
          <a:endParaRPr lang="en-US" dirty="0"/>
        </a:p>
      </dgm:t>
    </dgm:pt>
    <dgm:pt modelId="{7FB52320-CE28-48B2-8730-6E415E4F1053}" type="parTrans" cxnId="{0140B1F2-B222-4010-BB42-2A4124077A51}">
      <dgm:prSet/>
      <dgm:spPr/>
      <dgm:t>
        <a:bodyPr/>
        <a:lstStyle/>
        <a:p>
          <a:endParaRPr lang="en-US"/>
        </a:p>
      </dgm:t>
    </dgm:pt>
    <dgm:pt modelId="{4F2ED5C4-31E9-4DE1-A1E4-567548742628}" type="sibTrans" cxnId="{0140B1F2-B222-4010-BB42-2A4124077A51}">
      <dgm:prSet/>
      <dgm:spPr/>
      <dgm:t>
        <a:bodyPr/>
        <a:lstStyle/>
        <a:p>
          <a:endParaRPr lang="en-US"/>
        </a:p>
      </dgm:t>
    </dgm:pt>
    <dgm:pt modelId="{26414084-5599-469F-AFE5-45C85791F44C}">
      <dgm:prSet phldrT="[Text]" custT="1"/>
      <dgm:spPr/>
      <dgm:t>
        <a:bodyPr/>
        <a:lstStyle/>
        <a:p>
          <a:r>
            <a:rPr lang="en-US" sz="2400" dirty="0" smtClean="0"/>
            <a:t>UPT</a:t>
          </a:r>
          <a:endParaRPr lang="en-US" sz="2400" dirty="0"/>
        </a:p>
      </dgm:t>
    </dgm:pt>
    <dgm:pt modelId="{E9677F35-9AA0-4637-8D82-290B251D64B7}" type="parTrans" cxnId="{C0F23922-20BB-4CEF-BBEF-BA920CE13FEF}">
      <dgm:prSet/>
      <dgm:spPr/>
      <dgm:t>
        <a:bodyPr/>
        <a:lstStyle/>
        <a:p>
          <a:endParaRPr lang="en-US"/>
        </a:p>
      </dgm:t>
    </dgm:pt>
    <dgm:pt modelId="{38E5C50C-EF9F-40DC-82D6-705A144E7E9E}" type="sibTrans" cxnId="{C0F23922-20BB-4CEF-BBEF-BA920CE13FEF}">
      <dgm:prSet/>
      <dgm:spPr/>
      <dgm:t>
        <a:bodyPr/>
        <a:lstStyle/>
        <a:p>
          <a:endParaRPr lang="en-US"/>
        </a:p>
      </dgm:t>
    </dgm:pt>
    <dgm:pt modelId="{CA3B245C-973E-4F81-90D1-A038EEF48A7F}">
      <dgm:prSet phldrT="[Text]"/>
      <dgm:spPr/>
      <dgm:t>
        <a:bodyPr/>
        <a:lstStyle/>
        <a:p>
          <a:r>
            <a:rPr lang="en-US" smtClean="0"/>
            <a:t>1995</a:t>
          </a:r>
          <a:endParaRPr lang="en-US" dirty="0"/>
        </a:p>
      </dgm:t>
    </dgm:pt>
    <dgm:pt modelId="{B4CDD2CA-A083-4452-BCCD-5713035F8654}" type="parTrans" cxnId="{DB9F2A87-CE35-4883-8DED-29A5ED556522}">
      <dgm:prSet/>
      <dgm:spPr/>
      <dgm:t>
        <a:bodyPr/>
        <a:lstStyle/>
        <a:p>
          <a:endParaRPr lang="en-US"/>
        </a:p>
      </dgm:t>
    </dgm:pt>
    <dgm:pt modelId="{B5512901-137D-435D-B57E-6B2CC7957E3D}" type="sibTrans" cxnId="{DB9F2A87-CE35-4883-8DED-29A5ED556522}">
      <dgm:prSet/>
      <dgm:spPr/>
      <dgm:t>
        <a:bodyPr/>
        <a:lstStyle/>
        <a:p>
          <a:endParaRPr lang="en-US"/>
        </a:p>
      </dgm:t>
    </dgm:pt>
    <dgm:pt modelId="{7C5D6FF4-61EE-40CF-ACBE-FAC1879C3DA1}">
      <dgm:prSet phldrT="[Text]" custT="1"/>
      <dgm:spPr/>
      <dgm:t>
        <a:bodyPr/>
        <a:lstStyle/>
        <a:p>
          <a:r>
            <a:rPr lang="en-US" sz="2000" dirty="0" err="1" smtClean="0"/>
            <a:t>Dibangun</a:t>
          </a:r>
          <a:r>
            <a:rPr lang="en-US" sz="2000" dirty="0" smtClean="0"/>
            <a:t> LAN</a:t>
          </a:r>
          <a:endParaRPr lang="en-US" sz="2000" dirty="0"/>
        </a:p>
      </dgm:t>
    </dgm:pt>
    <dgm:pt modelId="{A01E17C5-A8FE-4539-84AA-DEC31E5CC91E}" type="parTrans" cxnId="{0B7F353E-BA68-4568-9C90-0642C36ED442}">
      <dgm:prSet/>
      <dgm:spPr/>
      <dgm:t>
        <a:bodyPr/>
        <a:lstStyle/>
        <a:p>
          <a:endParaRPr lang="en-US"/>
        </a:p>
      </dgm:t>
    </dgm:pt>
    <dgm:pt modelId="{1B0AFB4D-CDF6-4A83-9728-EB8688A10B01}" type="sibTrans" cxnId="{0B7F353E-BA68-4568-9C90-0642C36ED442}">
      <dgm:prSet/>
      <dgm:spPr/>
      <dgm:t>
        <a:bodyPr/>
        <a:lstStyle/>
        <a:p>
          <a:endParaRPr lang="en-US"/>
        </a:p>
      </dgm:t>
    </dgm:pt>
    <dgm:pt modelId="{B1EEBEE3-4760-4312-8CD6-AF5480367651}">
      <dgm:prSet phldrT="[Text]"/>
      <dgm:spPr/>
      <dgm:t>
        <a:bodyPr/>
        <a:lstStyle/>
        <a:p>
          <a:r>
            <a:rPr lang="en-US" smtClean="0"/>
            <a:t>2000</a:t>
          </a:r>
          <a:endParaRPr lang="en-US" dirty="0"/>
        </a:p>
      </dgm:t>
    </dgm:pt>
    <dgm:pt modelId="{DC1FACBB-D4FC-4864-A520-7C2E852E412B}" type="parTrans" cxnId="{8347B9BA-71FC-48C9-84C5-442A72A7FA04}">
      <dgm:prSet/>
      <dgm:spPr/>
      <dgm:t>
        <a:bodyPr/>
        <a:lstStyle/>
        <a:p>
          <a:endParaRPr lang="en-US"/>
        </a:p>
      </dgm:t>
    </dgm:pt>
    <dgm:pt modelId="{B1912904-3AA2-455C-AE75-45A231AF3EC2}" type="sibTrans" cxnId="{8347B9BA-71FC-48C9-84C5-442A72A7FA04}">
      <dgm:prSet/>
      <dgm:spPr/>
      <dgm:t>
        <a:bodyPr/>
        <a:lstStyle/>
        <a:p>
          <a:endParaRPr lang="en-US"/>
        </a:p>
      </dgm:t>
    </dgm:pt>
    <dgm:pt modelId="{0F7118A7-E0C5-4A15-839B-9DBEC955149E}">
      <dgm:prSet phldrT="[Text]" custT="1"/>
      <dgm:spPr/>
      <dgm:t>
        <a:bodyPr/>
        <a:lstStyle/>
        <a:p>
          <a:r>
            <a:rPr lang="en-US" sz="1600" dirty="0" err="1" smtClean="0"/>
            <a:t>Reorganisasi</a:t>
          </a:r>
          <a:r>
            <a:rPr lang="en-US" sz="1600" dirty="0" smtClean="0"/>
            <a:t> </a:t>
          </a:r>
          <a:r>
            <a:rPr lang="en-US" sz="1600" dirty="0" err="1" smtClean="0"/>
            <a:t>Jadi</a:t>
          </a:r>
          <a:r>
            <a:rPr lang="en-US" sz="1600" dirty="0" smtClean="0"/>
            <a:t> PIU(</a:t>
          </a:r>
          <a:r>
            <a:rPr lang="en-US" sz="1600" dirty="0" err="1" smtClean="0"/>
            <a:t>Pusat</a:t>
          </a:r>
          <a:r>
            <a:rPr lang="en-US" sz="1600" dirty="0" smtClean="0"/>
            <a:t> </a:t>
          </a:r>
          <a:r>
            <a:rPr lang="en-US" sz="1600" dirty="0" err="1" smtClean="0"/>
            <a:t>Informasi</a:t>
          </a:r>
          <a:r>
            <a:rPr lang="en-US" sz="1600" dirty="0" smtClean="0"/>
            <a:t> </a:t>
          </a:r>
          <a:r>
            <a:rPr lang="en-US" sz="1600" dirty="0" err="1" smtClean="0"/>
            <a:t>Universaitas</a:t>
          </a:r>
          <a:r>
            <a:rPr lang="en-US" sz="1600" dirty="0" smtClean="0"/>
            <a:t>)</a:t>
          </a:r>
          <a:endParaRPr lang="en-US" sz="1600" dirty="0"/>
        </a:p>
      </dgm:t>
    </dgm:pt>
    <dgm:pt modelId="{F58AC969-0FC5-46DE-BB03-2E830C47885A}" type="parTrans" cxnId="{4A7EC699-0323-40EA-B985-AAA73810A9C0}">
      <dgm:prSet/>
      <dgm:spPr/>
      <dgm:t>
        <a:bodyPr/>
        <a:lstStyle/>
        <a:p>
          <a:endParaRPr lang="en-US"/>
        </a:p>
      </dgm:t>
    </dgm:pt>
    <dgm:pt modelId="{FB87593A-81B5-4096-8A5F-10C9AF300643}" type="sibTrans" cxnId="{4A7EC699-0323-40EA-B985-AAA73810A9C0}">
      <dgm:prSet/>
      <dgm:spPr/>
      <dgm:t>
        <a:bodyPr/>
        <a:lstStyle/>
        <a:p>
          <a:endParaRPr lang="en-US"/>
        </a:p>
      </dgm:t>
    </dgm:pt>
    <dgm:pt modelId="{E0C0B57F-E38F-4E74-BDF5-579271F4B026}">
      <dgm:prSet phldrT="[Text]" custT="1"/>
      <dgm:spPr/>
      <dgm:t>
        <a:bodyPr/>
        <a:lstStyle/>
        <a:p>
          <a:r>
            <a:rPr lang="en-US" sz="1600" smtClean="0"/>
            <a:t>Terdiri dari 3 Divisi : Divisi pelayanan, Divisi teknologi, Divisi sistem informasi</a:t>
          </a:r>
          <a:endParaRPr lang="en-US" sz="1600" dirty="0"/>
        </a:p>
      </dgm:t>
    </dgm:pt>
    <dgm:pt modelId="{FFEC4229-C461-41F0-B873-A36C8CACB698}" type="parTrans" cxnId="{CBD00808-4D2B-4270-A2C9-8BC8B0F5E7C9}">
      <dgm:prSet/>
      <dgm:spPr/>
      <dgm:t>
        <a:bodyPr/>
        <a:lstStyle/>
        <a:p>
          <a:endParaRPr lang="en-US"/>
        </a:p>
      </dgm:t>
    </dgm:pt>
    <dgm:pt modelId="{507FCE13-4D38-4913-8164-E515AD23DD8D}" type="sibTrans" cxnId="{CBD00808-4D2B-4270-A2C9-8BC8B0F5E7C9}">
      <dgm:prSet/>
      <dgm:spPr/>
      <dgm:t>
        <a:bodyPr/>
        <a:lstStyle/>
        <a:p>
          <a:endParaRPr lang="en-US"/>
        </a:p>
      </dgm:t>
    </dgm:pt>
    <dgm:pt modelId="{C62937DD-9AD1-4FEB-8D45-9E8785472345}">
      <dgm:prSet phldrT="[Text]"/>
      <dgm:spPr/>
      <dgm:t>
        <a:bodyPr/>
        <a:lstStyle/>
        <a:p>
          <a:r>
            <a:rPr lang="en-US" smtClean="0"/>
            <a:t>2004</a:t>
          </a:r>
          <a:endParaRPr lang="en-US" dirty="0"/>
        </a:p>
      </dgm:t>
    </dgm:pt>
    <dgm:pt modelId="{58C01717-DAD9-4CF7-B7A9-359B573C4DCB}" type="parTrans" cxnId="{1CC84ED5-D587-4E2C-AAF5-E3E786FE2F3A}">
      <dgm:prSet/>
      <dgm:spPr/>
      <dgm:t>
        <a:bodyPr/>
        <a:lstStyle/>
        <a:p>
          <a:endParaRPr lang="en-US"/>
        </a:p>
      </dgm:t>
    </dgm:pt>
    <dgm:pt modelId="{CBF2BE92-3AC7-4BAE-9D6F-17BB076FE749}" type="sibTrans" cxnId="{1CC84ED5-D587-4E2C-AAF5-E3E786FE2F3A}">
      <dgm:prSet/>
      <dgm:spPr/>
      <dgm:t>
        <a:bodyPr/>
        <a:lstStyle/>
        <a:p>
          <a:endParaRPr lang="en-US"/>
        </a:p>
      </dgm:t>
    </dgm:pt>
    <dgm:pt modelId="{74ED4F85-906A-489C-B6C0-550649CEF15C}">
      <dgm:prSet phldrT="[Text]"/>
      <dgm:spPr/>
      <dgm:t>
        <a:bodyPr/>
        <a:lstStyle/>
        <a:p>
          <a:r>
            <a:rPr lang="en-US" smtClean="0"/>
            <a:t>2003</a:t>
          </a:r>
          <a:endParaRPr lang="en-US" dirty="0"/>
        </a:p>
      </dgm:t>
    </dgm:pt>
    <dgm:pt modelId="{1AF5E597-5940-4D26-9698-573077FBBB07}" type="parTrans" cxnId="{65DA2AB9-9209-4B73-ABD9-05FFDA17EF6D}">
      <dgm:prSet/>
      <dgm:spPr/>
      <dgm:t>
        <a:bodyPr/>
        <a:lstStyle/>
        <a:p>
          <a:endParaRPr lang="en-US"/>
        </a:p>
      </dgm:t>
    </dgm:pt>
    <dgm:pt modelId="{0D9756CC-673B-4E21-A0CA-6E532A06D811}" type="sibTrans" cxnId="{65DA2AB9-9209-4B73-ABD9-05FFDA17EF6D}">
      <dgm:prSet/>
      <dgm:spPr/>
      <dgm:t>
        <a:bodyPr/>
        <a:lstStyle/>
        <a:p>
          <a:endParaRPr lang="en-US"/>
        </a:p>
      </dgm:t>
    </dgm:pt>
    <dgm:pt modelId="{7B5A0261-70F3-45D8-9F04-F9D81F817C2B}">
      <dgm:prSet phldrT="[Text]"/>
      <dgm:spPr/>
      <dgm:t>
        <a:bodyPr/>
        <a:lstStyle/>
        <a:p>
          <a:r>
            <a:rPr lang="en-US" smtClean="0"/>
            <a:t>PABX</a:t>
          </a:r>
          <a:endParaRPr lang="en-US" dirty="0"/>
        </a:p>
      </dgm:t>
    </dgm:pt>
    <dgm:pt modelId="{5E45AF44-20CF-42AB-BAA7-4492DEFC1E03}" type="parTrans" cxnId="{2CB004A3-D2EC-499F-917E-6E6B76058370}">
      <dgm:prSet/>
      <dgm:spPr/>
      <dgm:t>
        <a:bodyPr/>
        <a:lstStyle/>
        <a:p>
          <a:endParaRPr lang="en-US"/>
        </a:p>
      </dgm:t>
    </dgm:pt>
    <dgm:pt modelId="{43B533D0-4D0B-4919-9D47-0099D4E31AE7}" type="sibTrans" cxnId="{2CB004A3-D2EC-499F-917E-6E6B76058370}">
      <dgm:prSet/>
      <dgm:spPr/>
      <dgm:t>
        <a:bodyPr/>
        <a:lstStyle/>
        <a:p>
          <a:endParaRPr lang="en-US"/>
        </a:p>
      </dgm:t>
    </dgm:pt>
    <dgm:pt modelId="{2051BDDA-E48A-4153-BC86-5DC4100517E5}">
      <dgm:prSet phldrT="[Text]"/>
      <dgm:spPr/>
      <dgm:t>
        <a:bodyPr/>
        <a:lstStyle/>
        <a:p>
          <a:r>
            <a:rPr lang="en-US" smtClean="0"/>
            <a:t>Wave-LAN</a:t>
          </a:r>
          <a:endParaRPr lang="en-US" dirty="0"/>
        </a:p>
      </dgm:t>
    </dgm:pt>
    <dgm:pt modelId="{223E8CBA-628C-4ED7-A872-FD86489F2167}" type="parTrans" cxnId="{6CEAE00F-5E24-4E0C-A98E-055F594A3BCE}">
      <dgm:prSet/>
      <dgm:spPr/>
      <dgm:t>
        <a:bodyPr/>
        <a:lstStyle/>
        <a:p>
          <a:endParaRPr lang="en-US"/>
        </a:p>
      </dgm:t>
    </dgm:pt>
    <dgm:pt modelId="{2C214BA5-3ECC-4840-8075-2909C11322B1}" type="sibTrans" cxnId="{6CEAE00F-5E24-4E0C-A98E-055F594A3BCE}">
      <dgm:prSet/>
      <dgm:spPr/>
      <dgm:t>
        <a:bodyPr/>
        <a:lstStyle/>
        <a:p>
          <a:endParaRPr lang="en-US"/>
        </a:p>
      </dgm:t>
    </dgm:pt>
    <dgm:pt modelId="{D2CD53F0-10C3-4895-969A-0AC92AC94B57}">
      <dgm:prSet phldrT="[Text]"/>
      <dgm:spPr/>
      <dgm:t>
        <a:bodyPr/>
        <a:lstStyle/>
        <a:p>
          <a:r>
            <a:rPr lang="en-US" smtClean="0"/>
            <a:t>2007</a:t>
          </a:r>
          <a:endParaRPr lang="en-US" dirty="0"/>
        </a:p>
      </dgm:t>
    </dgm:pt>
    <dgm:pt modelId="{E2BB8C21-5A3B-4E1B-B277-E67B95005A49}" type="parTrans" cxnId="{809D2AA6-94C4-40EB-A28A-1528B565DA45}">
      <dgm:prSet/>
      <dgm:spPr/>
      <dgm:t>
        <a:bodyPr/>
        <a:lstStyle/>
        <a:p>
          <a:endParaRPr lang="en-US"/>
        </a:p>
      </dgm:t>
    </dgm:pt>
    <dgm:pt modelId="{86F4191F-D3F0-49E5-BD07-89A36579869B}" type="sibTrans" cxnId="{809D2AA6-94C4-40EB-A28A-1528B565DA45}">
      <dgm:prSet/>
      <dgm:spPr/>
      <dgm:t>
        <a:bodyPr/>
        <a:lstStyle/>
        <a:p>
          <a:endParaRPr lang="en-US"/>
        </a:p>
      </dgm:t>
    </dgm:pt>
    <dgm:pt modelId="{EBD19F09-DBCE-4B9F-9F2C-45BFBE44FB73}">
      <dgm:prSet phldrT="[Text]"/>
      <dgm:spPr/>
      <dgm:t>
        <a:bodyPr/>
        <a:lstStyle/>
        <a:p>
          <a:r>
            <a:rPr lang="en-US" smtClean="0"/>
            <a:t>PTIK (Pusat Teknologi Informasi dan Komunikasi)</a:t>
          </a:r>
          <a:endParaRPr lang="en-US" dirty="0"/>
        </a:p>
      </dgm:t>
    </dgm:pt>
    <dgm:pt modelId="{3F9ABCF7-ACFD-4583-B083-592AAEC9F16D}" type="parTrans" cxnId="{CFA72535-3766-46D9-A405-3BDE82E8F9D3}">
      <dgm:prSet/>
      <dgm:spPr/>
      <dgm:t>
        <a:bodyPr/>
        <a:lstStyle/>
        <a:p>
          <a:endParaRPr lang="en-US"/>
        </a:p>
      </dgm:t>
    </dgm:pt>
    <dgm:pt modelId="{56C0A8DD-73F5-4AEA-BEFC-48753CD2C393}" type="sibTrans" cxnId="{CFA72535-3766-46D9-A405-3BDE82E8F9D3}">
      <dgm:prSet/>
      <dgm:spPr/>
      <dgm:t>
        <a:bodyPr/>
        <a:lstStyle/>
        <a:p>
          <a:endParaRPr lang="en-US"/>
        </a:p>
      </dgm:t>
    </dgm:pt>
    <dgm:pt modelId="{89D163E2-9DAA-4A2A-98EC-2944F81A96F9}" type="pres">
      <dgm:prSet presAssocID="{B4D1EDE5-7372-4674-AC20-BE73557C36DB}" presName="Name0" presStyleCnt="0">
        <dgm:presLayoutVars>
          <dgm:dir/>
          <dgm:animLvl val="lvl"/>
          <dgm:resizeHandles val="exact"/>
        </dgm:presLayoutVars>
      </dgm:prSet>
      <dgm:spPr/>
      <dgm:t>
        <a:bodyPr/>
        <a:lstStyle/>
        <a:p>
          <a:endParaRPr lang="en-US"/>
        </a:p>
      </dgm:t>
    </dgm:pt>
    <dgm:pt modelId="{CF301A5C-1F67-4A36-8B4D-AC7950964E98}" type="pres">
      <dgm:prSet presAssocID="{86098183-CA13-48B2-9298-23AA6EAF4FFF}" presName="linNode" presStyleCnt="0"/>
      <dgm:spPr/>
      <dgm:t>
        <a:bodyPr/>
        <a:lstStyle/>
        <a:p>
          <a:endParaRPr lang="en-US"/>
        </a:p>
      </dgm:t>
    </dgm:pt>
    <dgm:pt modelId="{0D9DCA58-F342-42DA-A18C-E3F6CACCB493}" type="pres">
      <dgm:prSet presAssocID="{86098183-CA13-48B2-9298-23AA6EAF4FFF}" presName="parentText" presStyleLbl="node1" presStyleIdx="0" presStyleCnt="6" custScaleX="57952">
        <dgm:presLayoutVars>
          <dgm:chMax val="1"/>
          <dgm:bulletEnabled val="1"/>
        </dgm:presLayoutVars>
      </dgm:prSet>
      <dgm:spPr/>
      <dgm:t>
        <a:bodyPr/>
        <a:lstStyle/>
        <a:p>
          <a:endParaRPr lang="en-US"/>
        </a:p>
      </dgm:t>
    </dgm:pt>
    <dgm:pt modelId="{477AC707-3194-429F-AD51-4D1F4F5E32B8}" type="pres">
      <dgm:prSet presAssocID="{86098183-CA13-48B2-9298-23AA6EAF4FFF}" presName="descendantText" presStyleLbl="alignAccFollowNode1" presStyleIdx="0" presStyleCnt="6" custScaleX="139975" custScaleY="121507">
        <dgm:presLayoutVars>
          <dgm:bulletEnabled val="1"/>
        </dgm:presLayoutVars>
      </dgm:prSet>
      <dgm:spPr/>
      <dgm:t>
        <a:bodyPr/>
        <a:lstStyle/>
        <a:p>
          <a:endParaRPr lang="en-US"/>
        </a:p>
      </dgm:t>
    </dgm:pt>
    <dgm:pt modelId="{D2239260-6AC9-45FF-9DBA-8C01C7BF1A3E}" type="pres">
      <dgm:prSet presAssocID="{4F2ED5C4-31E9-4DE1-A1E4-567548742628}" presName="sp" presStyleCnt="0"/>
      <dgm:spPr/>
      <dgm:t>
        <a:bodyPr/>
        <a:lstStyle/>
        <a:p>
          <a:endParaRPr lang="en-US"/>
        </a:p>
      </dgm:t>
    </dgm:pt>
    <dgm:pt modelId="{1B703976-6DB4-4D53-9D40-F7EB445C78C3}" type="pres">
      <dgm:prSet presAssocID="{CA3B245C-973E-4F81-90D1-A038EEF48A7F}" presName="linNode" presStyleCnt="0"/>
      <dgm:spPr/>
      <dgm:t>
        <a:bodyPr/>
        <a:lstStyle/>
        <a:p>
          <a:endParaRPr lang="en-US"/>
        </a:p>
      </dgm:t>
    </dgm:pt>
    <dgm:pt modelId="{3E25AAD9-526D-463C-B4DD-356F486D2E43}" type="pres">
      <dgm:prSet presAssocID="{CA3B245C-973E-4F81-90D1-A038EEF48A7F}" presName="parentText" presStyleLbl="node1" presStyleIdx="1" presStyleCnt="6" custScaleX="57952">
        <dgm:presLayoutVars>
          <dgm:chMax val="1"/>
          <dgm:bulletEnabled val="1"/>
        </dgm:presLayoutVars>
      </dgm:prSet>
      <dgm:spPr/>
      <dgm:t>
        <a:bodyPr/>
        <a:lstStyle/>
        <a:p>
          <a:endParaRPr lang="en-US"/>
        </a:p>
      </dgm:t>
    </dgm:pt>
    <dgm:pt modelId="{8ED7EF94-85F8-4A9A-929E-46798A12288D}" type="pres">
      <dgm:prSet presAssocID="{CA3B245C-973E-4F81-90D1-A038EEF48A7F}" presName="descendantText" presStyleLbl="alignAccFollowNode1" presStyleIdx="1" presStyleCnt="6" custScaleX="139975" custScaleY="121507">
        <dgm:presLayoutVars>
          <dgm:bulletEnabled val="1"/>
        </dgm:presLayoutVars>
      </dgm:prSet>
      <dgm:spPr/>
      <dgm:t>
        <a:bodyPr/>
        <a:lstStyle/>
        <a:p>
          <a:endParaRPr lang="en-US"/>
        </a:p>
      </dgm:t>
    </dgm:pt>
    <dgm:pt modelId="{BBF20F3C-F4EE-41CB-A839-E8A883418F55}" type="pres">
      <dgm:prSet presAssocID="{B5512901-137D-435D-B57E-6B2CC7957E3D}" presName="sp" presStyleCnt="0"/>
      <dgm:spPr/>
      <dgm:t>
        <a:bodyPr/>
        <a:lstStyle/>
        <a:p>
          <a:endParaRPr lang="en-US"/>
        </a:p>
      </dgm:t>
    </dgm:pt>
    <dgm:pt modelId="{A469CCFE-6097-449C-9320-5C1C47B7EB3D}" type="pres">
      <dgm:prSet presAssocID="{B1EEBEE3-4760-4312-8CD6-AF5480367651}" presName="linNode" presStyleCnt="0"/>
      <dgm:spPr/>
      <dgm:t>
        <a:bodyPr/>
        <a:lstStyle/>
        <a:p>
          <a:endParaRPr lang="en-US"/>
        </a:p>
      </dgm:t>
    </dgm:pt>
    <dgm:pt modelId="{E50CB75F-F6E4-4EA8-8CCB-0775D2EC9D72}" type="pres">
      <dgm:prSet presAssocID="{B1EEBEE3-4760-4312-8CD6-AF5480367651}" presName="parentText" presStyleLbl="node1" presStyleIdx="2" presStyleCnt="6" custScaleX="57952" custLinFactNeighborY="2091">
        <dgm:presLayoutVars>
          <dgm:chMax val="1"/>
          <dgm:bulletEnabled val="1"/>
        </dgm:presLayoutVars>
      </dgm:prSet>
      <dgm:spPr/>
      <dgm:t>
        <a:bodyPr/>
        <a:lstStyle/>
        <a:p>
          <a:endParaRPr lang="en-US"/>
        </a:p>
      </dgm:t>
    </dgm:pt>
    <dgm:pt modelId="{8610825F-A3BE-47BB-8B6C-EB4FABF16445}" type="pres">
      <dgm:prSet presAssocID="{B1EEBEE3-4760-4312-8CD6-AF5480367651}" presName="descendantText" presStyleLbl="alignAccFollowNode1" presStyleIdx="2" presStyleCnt="6" custScaleX="139975" custScaleY="121507">
        <dgm:presLayoutVars>
          <dgm:bulletEnabled val="1"/>
        </dgm:presLayoutVars>
      </dgm:prSet>
      <dgm:spPr/>
      <dgm:t>
        <a:bodyPr/>
        <a:lstStyle/>
        <a:p>
          <a:endParaRPr lang="en-US"/>
        </a:p>
      </dgm:t>
    </dgm:pt>
    <dgm:pt modelId="{00971AA7-9A3D-4875-82DC-830BF2561DE9}" type="pres">
      <dgm:prSet presAssocID="{B1912904-3AA2-455C-AE75-45A231AF3EC2}" presName="sp" presStyleCnt="0"/>
      <dgm:spPr/>
      <dgm:t>
        <a:bodyPr/>
        <a:lstStyle/>
        <a:p>
          <a:endParaRPr lang="en-US"/>
        </a:p>
      </dgm:t>
    </dgm:pt>
    <dgm:pt modelId="{19877DE2-E9E1-4E40-9CB1-70ABBCA67E8F}" type="pres">
      <dgm:prSet presAssocID="{74ED4F85-906A-489C-B6C0-550649CEF15C}" presName="linNode" presStyleCnt="0"/>
      <dgm:spPr/>
      <dgm:t>
        <a:bodyPr/>
        <a:lstStyle/>
        <a:p>
          <a:endParaRPr lang="en-US"/>
        </a:p>
      </dgm:t>
    </dgm:pt>
    <dgm:pt modelId="{A12A79DC-10BC-44DE-B2B5-37FD195524C2}" type="pres">
      <dgm:prSet presAssocID="{74ED4F85-906A-489C-B6C0-550649CEF15C}" presName="parentText" presStyleLbl="node1" presStyleIdx="3" presStyleCnt="6" custScaleX="57952">
        <dgm:presLayoutVars>
          <dgm:chMax val="1"/>
          <dgm:bulletEnabled val="1"/>
        </dgm:presLayoutVars>
      </dgm:prSet>
      <dgm:spPr/>
      <dgm:t>
        <a:bodyPr/>
        <a:lstStyle/>
        <a:p>
          <a:endParaRPr lang="en-US"/>
        </a:p>
      </dgm:t>
    </dgm:pt>
    <dgm:pt modelId="{616F66DA-C00F-4495-82BF-FA99AA46E522}" type="pres">
      <dgm:prSet presAssocID="{74ED4F85-906A-489C-B6C0-550649CEF15C}" presName="descendantText" presStyleLbl="alignAccFollowNode1" presStyleIdx="3" presStyleCnt="6" custScaleX="139975" custScaleY="121507">
        <dgm:presLayoutVars>
          <dgm:bulletEnabled val="1"/>
        </dgm:presLayoutVars>
      </dgm:prSet>
      <dgm:spPr/>
      <dgm:t>
        <a:bodyPr/>
        <a:lstStyle/>
        <a:p>
          <a:endParaRPr lang="en-US"/>
        </a:p>
      </dgm:t>
    </dgm:pt>
    <dgm:pt modelId="{88D155C3-3353-4325-B261-DD1BE6C66269}" type="pres">
      <dgm:prSet presAssocID="{0D9756CC-673B-4E21-A0CA-6E532A06D811}" presName="sp" presStyleCnt="0"/>
      <dgm:spPr/>
      <dgm:t>
        <a:bodyPr/>
        <a:lstStyle/>
        <a:p>
          <a:endParaRPr lang="en-US"/>
        </a:p>
      </dgm:t>
    </dgm:pt>
    <dgm:pt modelId="{5F627515-6355-42E5-8DDF-F4C7608E8978}" type="pres">
      <dgm:prSet presAssocID="{C62937DD-9AD1-4FEB-8D45-9E8785472345}" presName="linNode" presStyleCnt="0"/>
      <dgm:spPr/>
      <dgm:t>
        <a:bodyPr/>
        <a:lstStyle/>
        <a:p>
          <a:endParaRPr lang="en-US"/>
        </a:p>
      </dgm:t>
    </dgm:pt>
    <dgm:pt modelId="{F83AD2A2-56AA-4B0C-8222-B4588288D13D}" type="pres">
      <dgm:prSet presAssocID="{C62937DD-9AD1-4FEB-8D45-9E8785472345}" presName="parentText" presStyleLbl="node1" presStyleIdx="4" presStyleCnt="6" custScaleX="57952">
        <dgm:presLayoutVars>
          <dgm:chMax val="1"/>
          <dgm:bulletEnabled val="1"/>
        </dgm:presLayoutVars>
      </dgm:prSet>
      <dgm:spPr/>
      <dgm:t>
        <a:bodyPr/>
        <a:lstStyle/>
        <a:p>
          <a:endParaRPr lang="en-US"/>
        </a:p>
      </dgm:t>
    </dgm:pt>
    <dgm:pt modelId="{B509476E-76D4-4B42-B292-79EC0E4DD678}" type="pres">
      <dgm:prSet presAssocID="{C62937DD-9AD1-4FEB-8D45-9E8785472345}" presName="descendantText" presStyleLbl="alignAccFollowNode1" presStyleIdx="4" presStyleCnt="6" custScaleX="139975" custScaleY="121507">
        <dgm:presLayoutVars>
          <dgm:bulletEnabled val="1"/>
        </dgm:presLayoutVars>
      </dgm:prSet>
      <dgm:spPr/>
      <dgm:t>
        <a:bodyPr/>
        <a:lstStyle/>
        <a:p>
          <a:endParaRPr lang="en-US"/>
        </a:p>
      </dgm:t>
    </dgm:pt>
    <dgm:pt modelId="{FCB79779-9097-42D0-849F-FF9A26BC6623}" type="pres">
      <dgm:prSet presAssocID="{CBF2BE92-3AC7-4BAE-9D6F-17BB076FE749}" presName="sp" presStyleCnt="0"/>
      <dgm:spPr/>
      <dgm:t>
        <a:bodyPr/>
        <a:lstStyle/>
        <a:p>
          <a:endParaRPr lang="en-US"/>
        </a:p>
      </dgm:t>
    </dgm:pt>
    <dgm:pt modelId="{13B31EB9-E826-4016-8EC3-3A51477508AC}" type="pres">
      <dgm:prSet presAssocID="{D2CD53F0-10C3-4895-969A-0AC92AC94B57}" presName="linNode" presStyleCnt="0"/>
      <dgm:spPr/>
      <dgm:t>
        <a:bodyPr/>
        <a:lstStyle/>
        <a:p>
          <a:endParaRPr lang="en-US"/>
        </a:p>
      </dgm:t>
    </dgm:pt>
    <dgm:pt modelId="{35186ECA-73EE-4B4F-9C30-E41180879B34}" type="pres">
      <dgm:prSet presAssocID="{D2CD53F0-10C3-4895-969A-0AC92AC94B57}" presName="parentText" presStyleLbl="node1" presStyleIdx="5" presStyleCnt="6" custScaleX="57952">
        <dgm:presLayoutVars>
          <dgm:chMax val="1"/>
          <dgm:bulletEnabled val="1"/>
        </dgm:presLayoutVars>
      </dgm:prSet>
      <dgm:spPr/>
      <dgm:t>
        <a:bodyPr/>
        <a:lstStyle/>
        <a:p>
          <a:endParaRPr lang="en-US"/>
        </a:p>
      </dgm:t>
    </dgm:pt>
    <dgm:pt modelId="{269E0A36-4618-4895-8097-D33E3B8ED6D7}" type="pres">
      <dgm:prSet presAssocID="{D2CD53F0-10C3-4895-969A-0AC92AC94B57}" presName="descendantText" presStyleLbl="alignAccFollowNode1" presStyleIdx="5" presStyleCnt="6" custScaleX="139975" custScaleY="121507">
        <dgm:presLayoutVars>
          <dgm:bulletEnabled val="1"/>
        </dgm:presLayoutVars>
      </dgm:prSet>
      <dgm:spPr/>
      <dgm:t>
        <a:bodyPr/>
        <a:lstStyle/>
        <a:p>
          <a:endParaRPr lang="en-US"/>
        </a:p>
      </dgm:t>
    </dgm:pt>
  </dgm:ptLst>
  <dgm:cxnLst>
    <dgm:cxn modelId="{3D242BFF-BEF1-4F00-92F0-9D1853E7B858}" type="presOf" srcId="{7B5A0261-70F3-45D8-9F04-F9D81F817C2B}" destId="{616F66DA-C00F-4495-82BF-FA99AA46E522}" srcOrd="0" destOrd="0" presId="urn:microsoft.com/office/officeart/2005/8/layout/vList5"/>
    <dgm:cxn modelId="{DFC90CB7-A070-473B-9E87-67071AE05C66}" type="presOf" srcId="{E0C0B57F-E38F-4E74-BDF5-579271F4B026}" destId="{8610825F-A3BE-47BB-8B6C-EB4FABF16445}" srcOrd="0" destOrd="1" presId="urn:microsoft.com/office/officeart/2005/8/layout/vList5"/>
    <dgm:cxn modelId="{7251F12A-B91E-418C-B1CE-6D8CB273A7F6}" type="presOf" srcId="{EBD19F09-DBCE-4B9F-9F2C-45BFBE44FB73}" destId="{269E0A36-4618-4895-8097-D33E3B8ED6D7}" srcOrd="0" destOrd="0" presId="urn:microsoft.com/office/officeart/2005/8/layout/vList5"/>
    <dgm:cxn modelId="{65DA2AB9-9209-4B73-ABD9-05FFDA17EF6D}" srcId="{B4D1EDE5-7372-4674-AC20-BE73557C36DB}" destId="{74ED4F85-906A-489C-B6C0-550649CEF15C}" srcOrd="3" destOrd="0" parTransId="{1AF5E597-5940-4D26-9698-573077FBBB07}" sibTransId="{0D9756CC-673B-4E21-A0CA-6E532A06D811}"/>
    <dgm:cxn modelId="{09D6CEC3-A002-4A99-B0A2-A4C389957755}" type="presOf" srcId="{2051BDDA-E48A-4153-BC86-5DC4100517E5}" destId="{B509476E-76D4-4B42-B292-79EC0E4DD678}" srcOrd="0" destOrd="0" presId="urn:microsoft.com/office/officeart/2005/8/layout/vList5"/>
    <dgm:cxn modelId="{809D2AA6-94C4-40EB-A28A-1528B565DA45}" srcId="{B4D1EDE5-7372-4674-AC20-BE73557C36DB}" destId="{D2CD53F0-10C3-4895-969A-0AC92AC94B57}" srcOrd="5" destOrd="0" parTransId="{E2BB8C21-5A3B-4E1B-B277-E67B95005A49}" sibTransId="{86F4191F-D3F0-49E5-BD07-89A36579869B}"/>
    <dgm:cxn modelId="{A9B322F0-B014-4234-A7E4-1F202CA466AC}" type="presOf" srcId="{B1EEBEE3-4760-4312-8CD6-AF5480367651}" destId="{E50CB75F-F6E4-4EA8-8CCB-0775D2EC9D72}" srcOrd="0" destOrd="0" presId="urn:microsoft.com/office/officeart/2005/8/layout/vList5"/>
    <dgm:cxn modelId="{1B288D8E-0CB8-42E2-8870-37167C420A21}" type="presOf" srcId="{7C5D6FF4-61EE-40CF-ACBE-FAC1879C3DA1}" destId="{8ED7EF94-85F8-4A9A-929E-46798A12288D}" srcOrd="0" destOrd="0" presId="urn:microsoft.com/office/officeart/2005/8/layout/vList5"/>
    <dgm:cxn modelId="{DB9F2A87-CE35-4883-8DED-29A5ED556522}" srcId="{B4D1EDE5-7372-4674-AC20-BE73557C36DB}" destId="{CA3B245C-973E-4F81-90D1-A038EEF48A7F}" srcOrd="1" destOrd="0" parTransId="{B4CDD2CA-A083-4452-BCCD-5713035F8654}" sibTransId="{B5512901-137D-435D-B57E-6B2CC7957E3D}"/>
    <dgm:cxn modelId="{CBD00808-4D2B-4270-A2C9-8BC8B0F5E7C9}" srcId="{B1EEBEE3-4760-4312-8CD6-AF5480367651}" destId="{E0C0B57F-E38F-4E74-BDF5-579271F4B026}" srcOrd="1" destOrd="0" parTransId="{FFEC4229-C461-41F0-B873-A36C8CACB698}" sibTransId="{507FCE13-4D38-4913-8164-E515AD23DD8D}"/>
    <dgm:cxn modelId="{CFA72535-3766-46D9-A405-3BDE82E8F9D3}" srcId="{D2CD53F0-10C3-4895-969A-0AC92AC94B57}" destId="{EBD19F09-DBCE-4B9F-9F2C-45BFBE44FB73}" srcOrd="0" destOrd="0" parTransId="{3F9ABCF7-ACFD-4583-B083-592AAEC9F16D}" sibTransId="{56C0A8DD-73F5-4AEA-BEFC-48753CD2C393}"/>
    <dgm:cxn modelId="{2CB004A3-D2EC-499F-917E-6E6B76058370}" srcId="{74ED4F85-906A-489C-B6C0-550649CEF15C}" destId="{7B5A0261-70F3-45D8-9F04-F9D81F817C2B}" srcOrd="0" destOrd="0" parTransId="{5E45AF44-20CF-42AB-BAA7-4492DEFC1E03}" sibTransId="{43B533D0-4D0B-4919-9D47-0099D4E31AE7}"/>
    <dgm:cxn modelId="{C0F23922-20BB-4CEF-BBEF-BA920CE13FEF}" srcId="{86098183-CA13-48B2-9298-23AA6EAF4FFF}" destId="{26414084-5599-469F-AFE5-45C85791F44C}" srcOrd="0" destOrd="0" parTransId="{E9677F35-9AA0-4637-8D82-290B251D64B7}" sibTransId="{38E5C50C-EF9F-40DC-82D6-705A144E7E9E}"/>
    <dgm:cxn modelId="{0B7F353E-BA68-4568-9C90-0642C36ED442}" srcId="{CA3B245C-973E-4F81-90D1-A038EEF48A7F}" destId="{7C5D6FF4-61EE-40CF-ACBE-FAC1879C3DA1}" srcOrd="0" destOrd="0" parTransId="{A01E17C5-A8FE-4539-84AA-DEC31E5CC91E}" sibTransId="{1B0AFB4D-CDF6-4A83-9728-EB8688A10B01}"/>
    <dgm:cxn modelId="{1CC84ED5-D587-4E2C-AAF5-E3E786FE2F3A}" srcId="{B4D1EDE5-7372-4674-AC20-BE73557C36DB}" destId="{C62937DD-9AD1-4FEB-8D45-9E8785472345}" srcOrd="4" destOrd="0" parTransId="{58C01717-DAD9-4CF7-B7A9-359B573C4DCB}" sibTransId="{CBF2BE92-3AC7-4BAE-9D6F-17BB076FE749}"/>
    <dgm:cxn modelId="{0140B1F2-B222-4010-BB42-2A4124077A51}" srcId="{B4D1EDE5-7372-4674-AC20-BE73557C36DB}" destId="{86098183-CA13-48B2-9298-23AA6EAF4FFF}" srcOrd="0" destOrd="0" parTransId="{7FB52320-CE28-48B2-8730-6E415E4F1053}" sibTransId="{4F2ED5C4-31E9-4DE1-A1E4-567548742628}"/>
    <dgm:cxn modelId="{5BFCD278-E728-4720-A604-C351B1D71C2F}" type="presOf" srcId="{0F7118A7-E0C5-4A15-839B-9DBEC955149E}" destId="{8610825F-A3BE-47BB-8B6C-EB4FABF16445}" srcOrd="0" destOrd="0" presId="urn:microsoft.com/office/officeart/2005/8/layout/vList5"/>
    <dgm:cxn modelId="{2B200BCF-7558-455B-B7D2-09E0C2AABC4B}" type="presOf" srcId="{86098183-CA13-48B2-9298-23AA6EAF4FFF}" destId="{0D9DCA58-F342-42DA-A18C-E3F6CACCB493}" srcOrd="0" destOrd="0" presId="urn:microsoft.com/office/officeart/2005/8/layout/vList5"/>
    <dgm:cxn modelId="{6CEAE00F-5E24-4E0C-A98E-055F594A3BCE}" srcId="{C62937DD-9AD1-4FEB-8D45-9E8785472345}" destId="{2051BDDA-E48A-4153-BC86-5DC4100517E5}" srcOrd="0" destOrd="0" parTransId="{223E8CBA-628C-4ED7-A872-FD86489F2167}" sibTransId="{2C214BA5-3ECC-4840-8075-2909C11322B1}"/>
    <dgm:cxn modelId="{65E3A1FC-7A1E-4A50-B2B5-1A0B0D14F98F}" type="presOf" srcId="{D2CD53F0-10C3-4895-969A-0AC92AC94B57}" destId="{35186ECA-73EE-4B4F-9C30-E41180879B34}" srcOrd="0" destOrd="0" presId="urn:microsoft.com/office/officeart/2005/8/layout/vList5"/>
    <dgm:cxn modelId="{189C7AD4-B848-4D74-B975-CD8CE2EF5627}" type="presOf" srcId="{26414084-5599-469F-AFE5-45C85791F44C}" destId="{477AC707-3194-429F-AD51-4D1F4F5E32B8}" srcOrd="0" destOrd="0" presId="urn:microsoft.com/office/officeart/2005/8/layout/vList5"/>
    <dgm:cxn modelId="{51454BD1-FF6D-47EB-A741-42FBFD92E69B}" type="presOf" srcId="{C62937DD-9AD1-4FEB-8D45-9E8785472345}" destId="{F83AD2A2-56AA-4B0C-8222-B4588288D13D}" srcOrd="0" destOrd="0" presId="urn:microsoft.com/office/officeart/2005/8/layout/vList5"/>
    <dgm:cxn modelId="{4A7EC699-0323-40EA-B985-AAA73810A9C0}" srcId="{B1EEBEE3-4760-4312-8CD6-AF5480367651}" destId="{0F7118A7-E0C5-4A15-839B-9DBEC955149E}" srcOrd="0" destOrd="0" parTransId="{F58AC969-0FC5-46DE-BB03-2E830C47885A}" sibTransId="{FB87593A-81B5-4096-8A5F-10C9AF300643}"/>
    <dgm:cxn modelId="{DC52EA7C-B2D5-4930-B4F0-87760D2CE216}" type="presOf" srcId="{CA3B245C-973E-4F81-90D1-A038EEF48A7F}" destId="{3E25AAD9-526D-463C-B4DD-356F486D2E43}" srcOrd="0" destOrd="0" presId="urn:microsoft.com/office/officeart/2005/8/layout/vList5"/>
    <dgm:cxn modelId="{A68041D3-1AD1-4126-BD7A-9828006EFBC4}" type="presOf" srcId="{B4D1EDE5-7372-4674-AC20-BE73557C36DB}" destId="{89D163E2-9DAA-4A2A-98EC-2944F81A96F9}" srcOrd="0" destOrd="0" presId="urn:microsoft.com/office/officeart/2005/8/layout/vList5"/>
    <dgm:cxn modelId="{8347B9BA-71FC-48C9-84C5-442A72A7FA04}" srcId="{B4D1EDE5-7372-4674-AC20-BE73557C36DB}" destId="{B1EEBEE3-4760-4312-8CD6-AF5480367651}" srcOrd="2" destOrd="0" parTransId="{DC1FACBB-D4FC-4864-A520-7C2E852E412B}" sibTransId="{B1912904-3AA2-455C-AE75-45A231AF3EC2}"/>
    <dgm:cxn modelId="{E8273F5C-A11B-41A0-941E-35C4A6A71C67}" type="presOf" srcId="{74ED4F85-906A-489C-B6C0-550649CEF15C}" destId="{A12A79DC-10BC-44DE-B2B5-37FD195524C2}" srcOrd="0" destOrd="0" presId="urn:microsoft.com/office/officeart/2005/8/layout/vList5"/>
    <dgm:cxn modelId="{3C27DAA5-FA99-425E-8C40-30E029F317B6}" type="presParOf" srcId="{89D163E2-9DAA-4A2A-98EC-2944F81A96F9}" destId="{CF301A5C-1F67-4A36-8B4D-AC7950964E98}" srcOrd="0" destOrd="0" presId="urn:microsoft.com/office/officeart/2005/8/layout/vList5"/>
    <dgm:cxn modelId="{E0254437-6BB5-4042-B2BA-FE2C6B6B3799}" type="presParOf" srcId="{CF301A5C-1F67-4A36-8B4D-AC7950964E98}" destId="{0D9DCA58-F342-42DA-A18C-E3F6CACCB493}" srcOrd="0" destOrd="0" presId="urn:microsoft.com/office/officeart/2005/8/layout/vList5"/>
    <dgm:cxn modelId="{187BEF01-BA0F-4310-8CC5-EC48710BA771}" type="presParOf" srcId="{CF301A5C-1F67-4A36-8B4D-AC7950964E98}" destId="{477AC707-3194-429F-AD51-4D1F4F5E32B8}" srcOrd="1" destOrd="0" presId="urn:microsoft.com/office/officeart/2005/8/layout/vList5"/>
    <dgm:cxn modelId="{5EB6C5D5-42F9-4F0B-9656-02E96A41C886}" type="presParOf" srcId="{89D163E2-9DAA-4A2A-98EC-2944F81A96F9}" destId="{D2239260-6AC9-45FF-9DBA-8C01C7BF1A3E}" srcOrd="1" destOrd="0" presId="urn:microsoft.com/office/officeart/2005/8/layout/vList5"/>
    <dgm:cxn modelId="{2ED6FE1C-D94F-4FB8-ADD4-6E40CE0D46AF}" type="presParOf" srcId="{89D163E2-9DAA-4A2A-98EC-2944F81A96F9}" destId="{1B703976-6DB4-4D53-9D40-F7EB445C78C3}" srcOrd="2" destOrd="0" presId="urn:microsoft.com/office/officeart/2005/8/layout/vList5"/>
    <dgm:cxn modelId="{44056E9C-3A12-424F-92B9-F377F002C9B5}" type="presParOf" srcId="{1B703976-6DB4-4D53-9D40-F7EB445C78C3}" destId="{3E25AAD9-526D-463C-B4DD-356F486D2E43}" srcOrd="0" destOrd="0" presId="urn:microsoft.com/office/officeart/2005/8/layout/vList5"/>
    <dgm:cxn modelId="{DBE129EE-8838-45D3-9722-FB0DE643EA66}" type="presParOf" srcId="{1B703976-6DB4-4D53-9D40-F7EB445C78C3}" destId="{8ED7EF94-85F8-4A9A-929E-46798A12288D}" srcOrd="1" destOrd="0" presId="urn:microsoft.com/office/officeart/2005/8/layout/vList5"/>
    <dgm:cxn modelId="{07E5C028-E24C-46D5-A762-457E67E8A90D}" type="presParOf" srcId="{89D163E2-9DAA-4A2A-98EC-2944F81A96F9}" destId="{BBF20F3C-F4EE-41CB-A839-E8A883418F55}" srcOrd="3" destOrd="0" presId="urn:microsoft.com/office/officeart/2005/8/layout/vList5"/>
    <dgm:cxn modelId="{E2BC4875-0AC6-42E2-A3DD-04F276FAA45E}" type="presParOf" srcId="{89D163E2-9DAA-4A2A-98EC-2944F81A96F9}" destId="{A469CCFE-6097-449C-9320-5C1C47B7EB3D}" srcOrd="4" destOrd="0" presId="urn:microsoft.com/office/officeart/2005/8/layout/vList5"/>
    <dgm:cxn modelId="{6EA77E10-98DA-4BF6-9A43-02D66B2310B5}" type="presParOf" srcId="{A469CCFE-6097-449C-9320-5C1C47B7EB3D}" destId="{E50CB75F-F6E4-4EA8-8CCB-0775D2EC9D72}" srcOrd="0" destOrd="0" presId="urn:microsoft.com/office/officeart/2005/8/layout/vList5"/>
    <dgm:cxn modelId="{8E8CE49B-20D2-4000-9ACF-F622CAA07951}" type="presParOf" srcId="{A469CCFE-6097-449C-9320-5C1C47B7EB3D}" destId="{8610825F-A3BE-47BB-8B6C-EB4FABF16445}" srcOrd="1" destOrd="0" presId="urn:microsoft.com/office/officeart/2005/8/layout/vList5"/>
    <dgm:cxn modelId="{FC2BC109-FD8F-4F41-9FF9-DDEA2554D7A5}" type="presParOf" srcId="{89D163E2-9DAA-4A2A-98EC-2944F81A96F9}" destId="{00971AA7-9A3D-4875-82DC-830BF2561DE9}" srcOrd="5" destOrd="0" presId="urn:microsoft.com/office/officeart/2005/8/layout/vList5"/>
    <dgm:cxn modelId="{B5A0D3BC-7BB4-40A6-9C11-B54A08E5B9D8}" type="presParOf" srcId="{89D163E2-9DAA-4A2A-98EC-2944F81A96F9}" destId="{19877DE2-E9E1-4E40-9CB1-70ABBCA67E8F}" srcOrd="6" destOrd="0" presId="urn:microsoft.com/office/officeart/2005/8/layout/vList5"/>
    <dgm:cxn modelId="{798DB7B5-E23F-455F-9ECC-77EE330422F3}" type="presParOf" srcId="{19877DE2-E9E1-4E40-9CB1-70ABBCA67E8F}" destId="{A12A79DC-10BC-44DE-B2B5-37FD195524C2}" srcOrd="0" destOrd="0" presId="urn:microsoft.com/office/officeart/2005/8/layout/vList5"/>
    <dgm:cxn modelId="{A08E47CB-CFD2-4374-BC47-FFE3EA3B325F}" type="presParOf" srcId="{19877DE2-E9E1-4E40-9CB1-70ABBCA67E8F}" destId="{616F66DA-C00F-4495-82BF-FA99AA46E522}" srcOrd="1" destOrd="0" presId="urn:microsoft.com/office/officeart/2005/8/layout/vList5"/>
    <dgm:cxn modelId="{5E370CF9-2B19-4C00-AC8C-45C19044D21E}" type="presParOf" srcId="{89D163E2-9DAA-4A2A-98EC-2944F81A96F9}" destId="{88D155C3-3353-4325-B261-DD1BE6C66269}" srcOrd="7" destOrd="0" presId="urn:microsoft.com/office/officeart/2005/8/layout/vList5"/>
    <dgm:cxn modelId="{5EA360C2-BD9D-4FD8-86F2-357A253FC490}" type="presParOf" srcId="{89D163E2-9DAA-4A2A-98EC-2944F81A96F9}" destId="{5F627515-6355-42E5-8DDF-F4C7608E8978}" srcOrd="8" destOrd="0" presId="urn:microsoft.com/office/officeart/2005/8/layout/vList5"/>
    <dgm:cxn modelId="{CE2EC997-393E-4C3B-BF82-60FA0896BE49}" type="presParOf" srcId="{5F627515-6355-42E5-8DDF-F4C7608E8978}" destId="{F83AD2A2-56AA-4B0C-8222-B4588288D13D}" srcOrd="0" destOrd="0" presId="urn:microsoft.com/office/officeart/2005/8/layout/vList5"/>
    <dgm:cxn modelId="{45F90CC0-DABE-429B-B30E-4318DA66E925}" type="presParOf" srcId="{5F627515-6355-42E5-8DDF-F4C7608E8978}" destId="{B509476E-76D4-4B42-B292-79EC0E4DD678}" srcOrd="1" destOrd="0" presId="urn:microsoft.com/office/officeart/2005/8/layout/vList5"/>
    <dgm:cxn modelId="{43FB306E-5957-4927-B6DC-5BAC73685FED}" type="presParOf" srcId="{89D163E2-9DAA-4A2A-98EC-2944F81A96F9}" destId="{FCB79779-9097-42D0-849F-FF9A26BC6623}" srcOrd="9" destOrd="0" presId="urn:microsoft.com/office/officeart/2005/8/layout/vList5"/>
    <dgm:cxn modelId="{7D6D5530-493D-4FAB-B75C-F3A882210D31}" type="presParOf" srcId="{89D163E2-9DAA-4A2A-98EC-2944F81A96F9}" destId="{13B31EB9-E826-4016-8EC3-3A51477508AC}" srcOrd="10" destOrd="0" presId="urn:microsoft.com/office/officeart/2005/8/layout/vList5"/>
    <dgm:cxn modelId="{ACD5DF59-6A70-417B-993D-42AE151D3FD2}" type="presParOf" srcId="{13B31EB9-E826-4016-8EC3-3A51477508AC}" destId="{35186ECA-73EE-4B4F-9C30-E41180879B34}" srcOrd="0" destOrd="0" presId="urn:microsoft.com/office/officeart/2005/8/layout/vList5"/>
    <dgm:cxn modelId="{48683602-B06A-4C17-AD08-27E1CDAB423A}" type="presParOf" srcId="{13B31EB9-E826-4016-8EC3-3A51477508AC}" destId="{269E0A36-4618-4895-8097-D33E3B8ED6D7}"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5BCDF330-6A3A-4714-94F6-A8E7D3F7A6F7}" type="datetimeFigureOut">
              <a:rPr lang="en-US" smtClean="0"/>
              <a:pPr/>
              <a:t>1/21/2014</a:t>
            </a:fld>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74E5D44B-4872-4E10-A0BE-721DA69704A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3A1FE52B-C23B-4C8B-A269-2B6C92F40187}" type="datetimeFigureOut">
              <a:rPr lang="en-US" smtClean="0"/>
              <a:pPr/>
              <a:t>1/21/2014</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89E8E25E-F13B-4BF8-9710-18159B11CDC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E8E25E-F13B-4BF8-9710-18159B11CDC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E8E25E-F13B-4BF8-9710-18159B11CDC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E8E25E-F13B-4BF8-9710-18159B11CDC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E8E25E-F13B-4BF8-9710-18159B11CDC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E8E25E-F13B-4BF8-9710-18159B11CDC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E8E25E-F13B-4BF8-9710-18159B11CDC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E8E25E-F13B-4BF8-9710-18159B11CDC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E8E25E-F13B-4BF8-9710-18159B11CDC3}"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E8E25E-F13B-4BF8-9710-18159B11CDC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buFont typeface="Wingdings" pitchFamily="2" charset="2"/>
              <a:buChar char="§"/>
            </a:pPr>
            <a:r>
              <a:rPr lang="id-ID" sz="1200" b="0" dirty="0" smtClean="0">
                <a:latin typeface="Courier New" pitchFamily="49" charset="0"/>
                <a:cs typeface="Courier New" pitchFamily="49" charset="0"/>
              </a:rPr>
              <a:t>Kebutuhan data dan informasi yang cepat, akurat, dan komprehensif bagi setiap lini manajemen di lingkungan Unhas telah disadari sejak lama. Hal ini di buktikan dengan dibentuknya UPT Komputer pada akhir tahun 80-an. </a:t>
            </a:r>
            <a:endParaRPr lang="en-US" sz="1200" b="0" dirty="0" smtClean="0">
              <a:latin typeface="Courier New" pitchFamily="49" charset="0"/>
              <a:cs typeface="Courier New" pitchFamily="49" charset="0"/>
            </a:endParaRPr>
          </a:p>
          <a:p>
            <a:endParaRPr lang="en-US" sz="1200" b="0" dirty="0" smtClean="0">
              <a:latin typeface="Courier New" pitchFamily="49" charset="0"/>
              <a:cs typeface="Courier New" pitchFamily="49" charset="0"/>
            </a:endParaRPr>
          </a:p>
          <a:p>
            <a:pPr>
              <a:buFont typeface="Wingdings" pitchFamily="2" charset="2"/>
              <a:buChar char="§"/>
            </a:pPr>
            <a:r>
              <a:rPr lang="en-US" sz="1200" b="0" dirty="0" smtClean="0">
                <a:latin typeface="Courier New" pitchFamily="49" charset="0"/>
                <a:cs typeface="Courier New" pitchFamily="49" charset="0"/>
              </a:rPr>
              <a:t> U</a:t>
            </a:r>
            <a:r>
              <a:rPr lang="id-ID" sz="1200" b="0" dirty="0" smtClean="0">
                <a:latin typeface="Courier New" pitchFamily="49" charset="0"/>
                <a:cs typeface="Courier New" pitchFamily="49" charset="0"/>
              </a:rPr>
              <a:t>ntuk meningkatkan kinerja unit ini, pada tahun 1995 dibangun jaringan LAN kampus. </a:t>
            </a:r>
            <a:endParaRPr lang="en-US" sz="1200" b="0" dirty="0" smtClean="0">
              <a:latin typeface="Courier New" pitchFamily="49" charset="0"/>
              <a:cs typeface="Courier New" pitchFamily="49" charset="0"/>
            </a:endParaRPr>
          </a:p>
          <a:p>
            <a:r>
              <a:rPr lang="en-US" sz="1200" b="0" dirty="0" smtClean="0">
                <a:latin typeface="Courier New" pitchFamily="49" charset="0"/>
                <a:cs typeface="Courier New" pitchFamily="49" charset="0"/>
              </a:rPr>
              <a:t> </a:t>
            </a:r>
            <a:r>
              <a:rPr lang="id-ID" sz="1200" b="0" dirty="0" smtClean="0">
                <a:latin typeface="Courier New" pitchFamily="49" charset="0"/>
                <a:cs typeface="Courier New" pitchFamily="49" charset="0"/>
              </a:rPr>
              <a:t>Dengan adanya jaringan itu, maka pengelolaan data dan informasi diharapkan akan berjalan lebih baik. </a:t>
            </a:r>
            <a:endParaRPr lang="en-US" sz="1200" b="0" dirty="0" smtClean="0">
              <a:latin typeface="Courier New" pitchFamily="49" charset="0"/>
              <a:cs typeface="Courier New" pitchFamily="49" charset="0"/>
            </a:endParaRPr>
          </a:p>
          <a:p>
            <a:pPr>
              <a:buFont typeface="Wingdings" pitchFamily="2" charset="2"/>
              <a:buNone/>
            </a:pPr>
            <a:endParaRPr lang="en-US" sz="1200" b="0" dirty="0" smtClean="0">
              <a:latin typeface="Courier New" pitchFamily="49" charset="0"/>
              <a:cs typeface="Courier New" pitchFamily="49" charset="0"/>
            </a:endParaRPr>
          </a:p>
          <a:p>
            <a:pPr>
              <a:buFont typeface="Wingdings" pitchFamily="2" charset="2"/>
              <a:buNone/>
            </a:pPr>
            <a:r>
              <a:rPr lang="id-ID" sz="1200" b="0" dirty="0" smtClean="0">
                <a:latin typeface="Courier New" pitchFamily="49" charset="0"/>
                <a:cs typeface="Courier New" pitchFamily="49" charset="0"/>
              </a:rPr>
              <a:t>Kemudian ternyata rencana itu tidak berjalan dengan baik. Akar masalahnya terletak pada struktur organisasi UPT Komputer yang kurang sesuai dengan tugas yang dibebankan kepadanya.</a:t>
            </a:r>
            <a:endParaRPr lang="en-US" sz="1200" b="0" dirty="0" smtClean="0">
              <a:latin typeface="Courier New" pitchFamily="49" charset="0"/>
              <a:cs typeface="Courier New" pitchFamily="49" charset="0"/>
            </a:endParaRPr>
          </a:p>
          <a:p>
            <a:pPr>
              <a:buFont typeface="Wingdings" pitchFamily="2" charset="2"/>
              <a:buChar char="§"/>
            </a:pPr>
            <a:endParaRPr lang="en-US" sz="1200" b="0" dirty="0" smtClean="0">
              <a:latin typeface="Courier New" pitchFamily="49" charset="0"/>
              <a:cs typeface="Courier New" pitchFamily="49" charset="0"/>
            </a:endParaRPr>
          </a:p>
          <a:p>
            <a:pPr>
              <a:buFont typeface="Wingdings" pitchFamily="2" charset="2"/>
              <a:buChar char="§"/>
            </a:pPr>
            <a:r>
              <a:rPr lang="id-ID" sz="1200" b="0" dirty="0" smtClean="0">
                <a:latin typeface="Courier New" pitchFamily="49" charset="0"/>
                <a:cs typeface="Courier New" pitchFamily="49" charset="0"/>
              </a:rPr>
              <a:t> Belajar dari pengalaman itu, maka sejak tahun 2000, dilakukan reorganisasi kelembagaan pada UPT Komputer dan sekaligus mengubah namanya menjadi Pusat Informasi Universitas (PIU).</a:t>
            </a:r>
            <a:endParaRPr lang="en-US" sz="1200" b="0" dirty="0" smtClean="0">
              <a:latin typeface="Courier New" pitchFamily="49" charset="0"/>
              <a:cs typeface="Courier New" pitchFamily="49" charset="0"/>
            </a:endParaRPr>
          </a:p>
          <a:p>
            <a:pPr>
              <a:buFont typeface="Wingdings" pitchFamily="2" charset="2"/>
              <a:buChar char="§"/>
            </a:pPr>
            <a:r>
              <a:rPr lang="en-US" sz="1200" kern="1200" dirty="0" err="1" smtClean="0">
                <a:solidFill>
                  <a:schemeClr val="tx1"/>
                </a:solidFill>
                <a:latin typeface="+mn-lt"/>
                <a:ea typeface="+mn-ea"/>
                <a:cs typeface="+mn-cs"/>
              </a:rPr>
              <a:t>Lembaga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baru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memiliki</a:t>
            </a:r>
            <a:r>
              <a:rPr lang="en-US" sz="1200" kern="1200" dirty="0" smtClean="0">
                <a:solidFill>
                  <a:schemeClr val="tx1"/>
                </a:solidFill>
                <a:latin typeface="+mn-lt"/>
                <a:ea typeface="+mn-ea"/>
                <a:cs typeface="+mn-cs"/>
              </a:rPr>
              <a:t> 3 (</a:t>
            </a:r>
            <a:r>
              <a:rPr lang="en-US" sz="1200" kern="1200" dirty="0" err="1" smtClean="0">
                <a:solidFill>
                  <a:schemeClr val="tx1"/>
                </a:solidFill>
                <a:latin typeface="+mn-lt"/>
                <a:ea typeface="+mn-ea"/>
                <a:cs typeface="+mn-cs"/>
              </a:rPr>
              <a:t>tiga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divisi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yaitu</a:t>
            </a:r>
            <a:r>
              <a:rPr lang="en-US" sz="1200" kern="1200" dirty="0" smtClean="0">
                <a:solidFill>
                  <a:schemeClr val="tx1"/>
                </a:solidFill>
                <a:latin typeface="+mn-lt"/>
                <a:ea typeface="+mn-ea"/>
                <a:cs typeface="+mn-cs"/>
              </a:rPr>
              <a:t> : </a:t>
            </a:r>
          </a:p>
          <a:p>
            <a:pPr marL="285750" indent="-285750">
              <a:buFont typeface="Wingdings" pitchFamily="2" charset="2"/>
              <a:buAutoNum type="romanLcParenBoth"/>
            </a:pPr>
            <a:r>
              <a:rPr lang="en-US" sz="1200" kern="1200" dirty="0" err="1" smtClean="0">
                <a:solidFill>
                  <a:schemeClr val="tx1"/>
                </a:solidFill>
                <a:latin typeface="+mn-lt"/>
                <a:ea typeface="+mn-ea"/>
                <a:cs typeface="+mn-cs"/>
              </a:rPr>
              <a:t>divisi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pelayanan</a:t>
            </a:r>
            <a:r>
              <a:rPr lang="en-US" sz="1200" kern="1200" dirty="0" smtClean="0">
                <a:solidFill>
                  <a:schemeClr val="tx1"/>
                </a:solidFill>
                <a:latin typeface="+mn-lt"/>
                <a:ea typeface="+mn-ea"/>
                <a:cs typeface="+mn-cs"/>
              </a:rPr>
              <a:t> yang </a:t>
            </a:r>
            <a:r>
              <a:rPr lang="en-US" sz="1200" kern="1200" dirty="0" err="1" smtClean="0">
                <a:solidFill>
                  <a:schemeClr val="tx1"/>
                </a:solidFill>
                <a:latin typeface="+mn-lt"/>
                <a:ea typeface="+mn-ea"/>
                <a:cs typeface="+mn-cs"/>
              </a:rPr>
              <a:t>bertugas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menyediakan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informasi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pelatihan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kepada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sivitas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akademika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Unhas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masyarakat</a:t>
            </a:r>
            <a:r>
              <a:rPr lang="en-US" sz="1200" kern="1200" dirty="0" smtClean="0">
                <a:solidFill>
                  <a:schemeClr val="tx1"/>
                </a:solidFill>
                <a:latin typeface="+mn-lt"/>
                <a:ea typeface="+mn-ea"/>
                <a:cs typeface="+mn-cs"/>
              </a:rPr>
              <a:t> yang </a:t>
            </a:r>
            <a:r>
              <a:rPr lang="en-US" sz="1200" kern="1200" dirty="0" err="1" smtClean="0">
                <a:solidFill>
                  <a:schemeClr val="tx1"/>
                </a:solidFill>
                <a:latin typeface="+mn-lt"/>
                <a:ea typeface="+mn-ea"/>
                <a:cs typeface="+mn-cs"/>
              </a:rPr>
              <a:t>membutuhkan</a:t>
            </a:r>
            <a:r>
              <a:rPr lang="en-US" sz="1200" kern="1200" dirty="0" smtClean="0">
                <a:solidFill>
                  <a:schemeClr val="tx1"/>
                </a:solidFill>
                <a:latin typeface="+mn-lt"/>
                <a:ea typeface="+mn-ea"/>
                <a:cs typeface="+mn-cs"/>
              </a:rPr>
              <a:t>,</a:t>
            </a:r>
          </a:p>
          <a:p>
            <a:pPr marL="285750" indent="-285750">
              <a:buFont typeface="Wingdings" pitchFamily="2" charset="2"/>
              <a:buAutoNum type="romanLcParenBoth"/>
            </a:pPr>
            <a:r>
              <a:rPr lang="en-US" sz="1200" kern="1200" dirty="0" err="1" smtClean="0">
                <a:solidFill>
                  <a:schemeClr val="tx1"/>
                </a:solidFill>
                <a:latin typeface="+mn-lt"/>
                <a:ea typeface="+mn-ea"/>
                <a:cs typeface="+mn-cs"/>
              </a:rPr>
              <a:t>divisi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teknologi</a:t>
            </a:r>
            <a:r>
              <a:rPr lang="en-US" sz="1200" kern="1200" dirty="0" smtClean="0">
                <a:solidFill>
                  <a:schemeClr val="tx1"/>
                </a:solidFill>
                <a:latin typeface="+mn-lt"/>
                <a:ea typeface="+mn-ea"/>
                <a:cs typeface="+mn-cs"/>
              </a:rPr>
              <a:t> yang </a:t>
            </a:r>
            <a:r>
              <a:rPr lang="en-US" sz="1200" kern="1200" dirty="0" err="1" smtClean="0">
                <a:solidFill>
                  <a:schemeClr val="tx1"/>
                </a:solidFill>
                <a:latin typeface="+mn-lt"/>
                <a:ea typeface="+mn-ea"/>
                <a:cs typeface="+mn-cs"/>
              </a:rPr>
              <a:t>bertugas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untuk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mengkaji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memanfaatkan</a:t>
            </a:r>
            <a:r>
              <a:rPr lang="en-US" sz="1200" kern="1200" dirty="0" smtClean="0">
                <a:solidFill>
                  <a:schemeClr val="tx1"/>
                </a:solidFill>
                <a:latin typeface="+mn-lt"/>
                <a:ea typeface="+mn-ea"/>
                <a:cs typeface="+mn-cs"/>
              </a:rPr>
              <a:t> ICT (</a:t>
            </a:r>
            <a:r>
              <a:rPr lang="en-US" sz="1200" i="1" kern="1200" dirty="0" smtClean="0">
                <a:solidFill>
                  <a:schemeClr val="tx1"/>
                </a:solidFill>
                <a:latin typeface="+mn-lt"/>
                <a:ea typeface="+mn-ea"/>
                <a:cs typeface="+mn-cs"/>
              </a:rPr>
              <a:t>Information and Communication Technology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serta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memelihara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meningkatkan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kinerja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jaringan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kampus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akses</a:t>
            </a:r>
            <a:r>
              <a:rPr lang="en-US" sz="1200" kern="1200" dirty="0" smtClean="0">
                <a:solidFill>
                  <a:schemeClr val="tx1"/>
                </a:solidFill>
                <a:latin typeface="+mn-lt"/>
                <a:ea typeface="+mn-ea"/>
                <a:cs typeface="+mn-cs"/>
              </a:rPr>
              <a:t> internet, </a:t>
            </a:r>
          </a:p>
          <a:p>
            <a:pPr marL="285750" indent="-285750">
              <a:buFont typeface="Wingdings" pitchFamily="2" charset="2"/>
              <a:buAutoNum type="romanLcParenBoth"/>
            </a:pPr>
            <a:r>
              <a:rPr lang="en-US" sz="1200" kern="1200" dirty="0" err="1" smtClean="0">
                <a:solidFill>
                  <a:schemeClr val="tx1"/>
                </a:solidFill>
                <a:latin typeface="+mn-lt"/>
                <a:ea typeface="+mn-ea"/>
                <a:cs typeface="+mn-cs"/>
              </a:rPr>
              <a:t>divisi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sistem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informasi</a:t>
            </a:r>
            <a:r>
              <a:rPr lang="en-US" sz="1200" kern="1200" dirty="0" smtClean="0">
                <a:solidFill>
                  <a:schemeClr val="tx1"/>
                </a:solidFill>
                <a:latin typeface="+mn-lt"/>
                <a:ea typeface="+mn-ea"/>
                <a:cs typeface="+mn-cs"/>
              </a:rPr>
              <a:t> yang </a:t>
            </a:r>
            <a:r>
              <a:rPr lang="en-US" sz="1200" kern="1200" dirty="0" err="1" smtClean="0">
                <a:solidFill>
                  <a:schemeClr val="tx1"/>
                </a:solidFill>
                <a:latin typeface="+mn-lt"/>
                <a:ea typeface="+mn-ea"/>
                <a:cs typeface="+mn-cs"/>
              </a:rPr>
              <a:t>bertugas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untuk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mengelola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Sistem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Informasi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Manajemen</a:t>
            </a:r>
            <a:r>
              <a:rPr lang="en-US" sz="1200" kern="1200" dirty="0" smtClean="0">
                <a:solidFill>
                  <a:schemeClr val="tx1"/>
                </a:solidFill>
                <a:latin typeface="+mn-lt"/>
                <a:ea typeface="+mn-ea"/>
                <a:cs typeface="+mn-cs"/>
              </a:rPr>
              <a:t> (SIM) </a:t>
            </a:r>
            <a:r>
              <a:rPr lang="en-US" sz="1200" kern="1200" dirty="0" err="1" smtClean="0">
                <a:solidFill>
                  <a:schemeClr val="tx1"/>
                </a:solidFill>
                <a:latin typeface="+mn-lt"/>
                <a:ea typeface="+mn-ea"/>
                <a:cs typeface="+mn-cs"/>
              </a:rPr>
              <a:t>Unhas</a:t>
            </a:r>
            <a:endParaRPr lang="en-US" sz="1200" kern="1200" dirty="0" smtClean="0">
              <a:solidFill>
                <a:schemeClr val="tx1"/>
              </a:solidFill>
              <a:latin typeface="+mn-lt"/>
              <a:ea typeface="+mn-ea"/>
              <a:cs typeface="+mn-cs"/>
            </a:endParaRPr>
          </a:p>
          <a:p>
            <a:pPr marL="285750" indent="-285750">
              <a:buFont typeface="Wingdings" pitchFamily="2" charset="2"/>
              <a:buAutoNum type="romanLcParenBoth"/>
            </a:pPr>
            <a:endParaRPr lang="en-US" sz="1200" b="0" kern="1200" dirty="0" smtClean="0">
              <a:solidFill>
                <a:schemeClr val="tx1"/>
              </a:solidFill>
              <a:latin typeface="+mn-lt"/>
              <a:ea typeface="+mn-ea"/>
              <a:cs typeface="+mn-cs"/>
            </a:endParaRPr>
          </a:p>
          <a:p>
            <a:pPr marL="285750" indent="-285750">
              <a:buFont typeface="Wingdings" pitchFamily="2" charset="2"/>
              <a:buNone/>
            </a:pPr>
            <a:r>
              <a:rPr lang="en-US" sz="1200" kern="1200" dirty="0" err="1" smtClean="0">
                <a:solidFill>
                  <a:schemeClr val="tx1"/>
                </a:solidFill>
                <a:latin typeface="+mn-lt"/>
                <a:ea typeface="+mn-ea"/>
                <a:cs typeface="+mn-cs"/>
              </a:rPr>
              <a:t>Sejak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dibentuknya</a:t>
            </a:r>
            <a:r>
              <a:rPr lang="en-US" sz="1200" kern="1200" dirty="0" smtClean="0">
                <a:solidFill>
                  <a:schemeClr val="tx1"/>
                </a:solidFill>
                <a:latin typeface="+mn-lt"/>
                <a:ea typeface="+mn-ea"/>
                <a:cs typeface="+mn-cs"/>
              </a:rPr>
              <a:t>, PIU </a:t>
            </a:r>
            <a:r>
              <a:rPr lang="en-US" sz="1200" kern="1200" dirty="0" err="1" smtClean="0">
                <a:solidFill>
                  <a:schemeClr val="tx1"/>
                </a:solidFill>
                <a:latin typeface="+mn-lt"/>
                <a:ea typeface="+mn-ea"/>
                <a:cs typeface="+mn-cs"/>
              </a:rPr>
              <a:t>telah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menunjukkan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kinerja</a:t>
            </a:r>
            <a:r>
              <a:rPr lang="en-US" sz="1200" kern="1200" dirty="0" smtClean="0">
                <a:solidFill>
                  <a:schemeClr val="tx1"/>
                </a:solidFill>
                <a:latin typeface="+mn-lt"/>
                <a:ea typeface="+mn-ea"/>
                <a:cs typeface="+mn-cs"/>
              </a:rPr>
              <a:t> yang </a:t>
            </a:r>
            <a:r>
              <a:rPr lang="en-US" sz="1200" kern="1200" dirty="0" err="1" smtClean="0">
                <a:solidFill>
                  <a:schemeClr val="tx1"/>
                </a:solidFill>
                <a:latin typeface="+mn-lt"/>
                <a:ea typeface="+mn-ea"/>
                <a:cs typeface="+mn-cs"/>
              </a:rPr>
              <a:t>cukup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baik</a:t>
            </a:r>
            <a:endParaRPr lang="en-US" sz="1200" kern="1200" dirty="0" smtClean="0">
              <a:solidFill>
                <a:schemeClr val="tx1"/>
              </a:solidFill>
              <a:latin typeface="+mn-lt"/>
              <a:ea typeface="+mn-ea"/>
              <a:cs typeface="+mn-cs"/>
            </a:endParaRPr>
          </a:p>
          <a:p>
            <a:pPr marL="285750" indent="-285750">
              <a:buFont typeface="Wingdings" pitchFamily="2" charset="2"/>
              <a:buNone/>
            </a:pPr>
            <a:endParaRPr lang="en-US" sz="1200" b="0" kern="1200" dirty="0" smtClean="0">
              <a:solidFill>
                <a:schemeClr val="tx1"/>
              </a:solidFill>
              <a:latin typeface="+mn-lt"/>
              <a:ea typeface="+mn-ea"/>
              <a:cs typeface="+mn-cs"/>
            </a:endParaRPr>
          </a:p>
          <a:p>
            <a:pPr marL="285750" indent="-285750">
              <a:buFont typeface="Wingdings" pitchFamily="2" charset="2"/>
              <a:buNone/>
            </a:pPr>
            <a:r>
              <a:rPr lang="en-US" sz="1200" kern="1200" dirty="0" err="1" smtClean="0">
                <a:solidFill>
                  <a:schemeClr val="tx1"/>
                </a:solidFill>
                <a:latin typeface="+mn-lt"/>
                <a:ea typeface="+mn-ea"/>
                <a:cs typeface="+mn-cs"/>
              </a:rPr>
              <a:t>Pada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tahun</a:t>
            </a:r>
            <a:r>
              <a:rPr lang="en-US" sz="1200" kern="1200" dirty="0" smtClean="0">
                <a:solidFill>
                  <a:schemeClr val="tx1"/>
                </a:solidFill>
                <a:latin typeface="+mn-lt"/>
                <a:ea typeface="+mn-ea"/>
                <a:cs typeface="+mn-cs"/>
              </a:rPr>
              <a:t> 2003PABX yang </a:t>
            </a:r>
            <a:r>
              <a:rPr lang="en-US" sz="1200" kern="1200" dirty="0" err="1" smtClean="0">
                <a:solidFill>
                  <a:schemeClr val="tx1"/>
                </a:solidFill>
                <a:latin typeface="+mn-lt"/>
                <a:ea typeface="+mn-ea"/>
                <a:cs typeface="+mn-cs"/>
              </a:rPr>
              <a:t>memiliki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kemampuan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untuk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mendukung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komunikasi</a:t>
            </a:r>
            <a:r>
              <a:rPr lang="en-US" sz="1200" kern="1200" dirty="0" smtClean="0">
                <a:solidFill>
                  <a:schemeClr val="tx1"/>
                </a:solidFill>
                <a:latin typeface="+mn-lt"/>
                <a:ea typeface="+mn-ea"/>
                <a:cs typeface="+mn-cs"/>
              </a:rPr>
              <a:t> data. </a:t>
            </a:r>
            <a:r>
              <a:rPr lang="en-US" sz="1200" kern="1200" dirty="0" err="1" smtClean="0">
                <a:solidFill>
                  <a:schemeClr val="tx1"/>
                </a:solidFill>
                <a:latin typeface="+mn-lt"/>
                <a:ea typeface="+mn-ea"/>
                <a:cs typeface="+mn-cs"/>
              </a:rPr>
              <a:t>Jaringan</a:t>
            </a:r>
            <a:r>
              <a:rPr lang="en-US" sz="1200" kern="1200" dirty="0" smtClean="0">
                <a:solidFill>
                  <a:schemeClr val="tx1"/>
                </a:solidFill>
                <a:latin typeface="+mn-lt"/>
                <a:ea typeface="+mn-ea"/>
                <a:cs typeface="+mn-cs"/>
              </a:rPr>
              <a:t> PABX </a:t>
            </a:r>
            <a:r>
              <a:rPr lang="en-US" sz="1200" kern="1200" dirty="0" err="1" smtClean="0">
                <a:solidFill>
                  <a:schemeClr val="tx1"/>
                </a:solidFill>
                <a:latin typeface="+mn-lt"/>
                <a:ea typeface="+mn-ea"/>
                <a:cs typeface="+mn-cs"/>
              </a:rPr>
              <a:t>ini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kemudian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diintegrasikan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dengan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jaringan</a:t>
            </a:r>
            <a:r>
              <a:rPr lang="en-US" sz="1200" kern="1200" dirty="0" smtClean="0">
                <a:solidFill>
                  <a:schemeClr val="tx1"/>
                </a:solidFill>
                <a:latin typeface="+mn-lt"/>
                <a:ea typeface="+mn-ea"/>
                <a:cs typeface="+mn-cs"/>
              </a:rPr>
              <a:t> LAN </a:t>
            </a:r>
            <a:r>
              <a:rPr lang="en-US" sz="1200" kern="1200" dirty="0" err="1" smtClean="0">
                <a:solidFill>
                  <a:schemeClr val="tx1"/>
                </a:solidFill>
                <a:latin typeface="+mn-lt"/>
                <a:ea typeface="+mn-ea"/>
                <a:cs typeface="+mn-cs"/>
              </a:rPr>
              <a:t>Unhas</a:t>
            </a:r>
            <a:r>
              <a:rPr lang="en-US" sz="1200" kern="1200" dirty="0" smtClean="0">
                <a:solidFill>
                  <a:schemeClr val="tx1"/>
                </a:solidFill>
                <a:latin typeface="+mn-lt"/>
                <a:ea typeface="+mn-ea"/>
                <a:cs typeface="+mn-cs"/>
              </a:rPr>
              <a:t> yang </a:t>
            </a:r>
            <a:r>
              <a:rPr lang="en-US" sz="1200" kern="1200" dirty="0" err="1" smtClean="0">
                <a:solidFill>
                  <a:schemeClr val="tx1"/>
                </a:solidFill>
                <a:latin typeface="+mn-lt"/>
                <a:ea typeface="+mn-ea"/>
                <a:cs typeface="+mn-cs"/>
              </a:rPr>
              <a:t>sudah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ada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pada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pertengahan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tahun</a:t>
            </a:r>
            <a:r>
              <a:rPr lang="en-US" sz="1200" kern="1200" dirty="0" smtClean="0">
                <a:solidFill>
                  <a:schemeClr val="tx1"/>
                </a:solidFill>
                <a:latin typeface="+mn-lt"/>
                <a:ea typeface="+mn-ea"/>
                <a:cs typeface="+mn-cs"/>
              </a:rPr>
              <a:t> 2004, </a:t>
            </a:r>
            <a:r>
              <a:rPr lang="en-US" sz="1200" kern="1200" dirty="0" err="1" smtClean="0">
                <a:solidFill>
                  <a:schemeClr val="tx1"/>
                </a:solidFill>
                <a:latin typeface="+mn-lt"/>
                <a:ea typeface="+mn-ea"/>
                <a:cs typeface="+mn-cs"/>
              </a:rPr>
              <a:t>kualitas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jaringan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komunikasi</a:t>
            </a:r>
            <a:r>
              <a:rPr lang="en-US" sz="1200" kern="1200" dirty="0" smtClean="0">
                <a:solidFill>
                  <a:schemeClr val="tx1"/>
                </a:solidFill>
                <a:latin typeface="+mn-lt"/>
                <a:ea typeface="+mn-ea"/>
                <a:cs typeface="+mn-cs"/>
              </a:rPr>
              <a:t> data </a:t>
            </a:r>
            <a:r>
              <a:rPr lang="en-US" sz="1200" kern="1200" dirty="0" err="1" smtClean="0">
                <a:solidFill>
                  <a:schemeClr val="tx1"/>
                </a:solidFill>
                <a:latin typeface="+mn-lt"/>
                <a:ea typeface="+mn-ea"/>
                <a:cs typeface="+mn-cs"/>
              </a:rPr>
              <a:t>di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lingkungan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Kampus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Unhas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menjadi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semakin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baik</a:t>
            </a:r>
            <a:endParaRPr lang="id-ID" sz="1200" b="0" dirty="0">
              <a:latin typeface="Courier New" pitchFamily="49" charset="0"/>
              <a:cs typeface="Courier New" pitchFamily="49" charset="0"/>
            </a:endParaRPr>
          </a:p>
        </p:txBody>
      </p:sp>
      <p:sp>
        <p:nvSpPr>
          <p:cNvPr id="4" name="Slide Number Placeholder 3"/>
          <p:cNvSpPr>
            <a:spLocks noGrp="1"/>
          </p:cNvSpPr>
          <p:nvPr>
            <p:ph type="sldNum" sz="quarter" idx="10"/>
          </p:nvPr>
        </p:nvSpPr>
        <p:spPr/>
        <p:txBody>
          <a:bodyPr/>
          <a:lstStyle/>
          <a:p>
            <a:fld id="{89E8E25E-F13B-4BF8-9710-18159B11CDC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E8E25E-F13B-4BF8-9710-18159B11CDC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E8E25E-F13B-4BF8-9710-18159B11CDC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E8E25E-F13B-4BF8-9710-18159B11CDC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E8E25E-F13B-4BF8-9710-18159B11CDC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E8E25E-F13B-4BF8-9710-18159B11CDC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E8E25E-F13B-4BF8-9710-18159B11CDC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D84386-6FBF-47FC-9FD2-A813D7851985}"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27602-5EE0-49BB-89E0-E62D0DBC9B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D84386-6FBF-47FC-9FD2-A813D7851985}"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27602-5EE0-49BB-89E0-E62D0DBC9B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D84386-6FBF-47FC-9FD2-A813D7851985}"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27602-5EE0-49BB-89E0-E62D0DBC9B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D84386-6FBF-47FC-9FD2-A813D7851985}"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27602-5EE0-49BB-89E0-E62D0DBC9B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D84386-6FBF-47FC-9FD2-A813D7851985}"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27602-5EE0-49BB-89E0-E62D0DBC9B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D84386-6FBF-47FC-9FD2-A813D7851985}" type="datetimeFigureOut">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27602-5EE0-49BB-89E0-E62D0DBC9B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D84386-6FBF-47FC-9FD2-A813D7851985}" type="datetimeFigureOut">
              <a:rPr lang="en-US" smtClean="0"/>
              <a:pPr/>
              <a:t>1/21/2014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D27602-5EE0-49BB-89E0-E62D0DBC9B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D84386-6FBF-47FC-9FD2-A813D7851985}" type="datetimeFigureOut">
              <a:rPr lang="en-US" smtClean="0"/>
              <a:pPr/>
              <a:t>1/21/2014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D27602-5EE0-49BB-89E0-E62D0DBC9B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D84386-6FBF-47FC-9FD2-A813D7851985}" type="datetimeFigureOut">
              <a:rPr lang="en-US" smtClean="0"/>
              <a:pPr/>
              <a:t>1/21/2014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D27602-5EE0-49BB-89E0-E62D0DBC9B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D84386-6FBF-47FC-9FD2-A813D7851985}" type="datetimeFigureOut">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27602-5EE0-49BB-89E0-E62D0DBC9B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D84386-6FBF-47FC-9FD2-A813D7851985}" type="datetimeFigureOut">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27602-5EE0-49BB-89E0-E62D0DBC9B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8000" r="-1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84386-6FBF-47FC-9FD2-A813D7851985}" type="datetimeFigureOut">
              <a:rPr lang="en-US" smtClean="0"/>
              <a:pPr/>
              <a:t>1/21/2014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D27602-5EE0-49BB-89E0-E62D0DBC9B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E:\HP\PTIK1.3gp"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772400" cy="1905000"/>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n-US" dirty="0" err="1"/>
              <a:t>Layanan</a:t>
            </a:r>
            <a:r>
              <a:rPr lang="en-US" dirty="0"/>
              <a:t> &amp; </a:t>
            </a:r>
            <a:r>
              <a:rPr lang="en-US" dirty="0" err="1" smtClean="0"/>
              <a:t>Infrastruktur</a:t>
            </a:r>
            <a:r>
              <a:rPr lang="en-US" dirty="0" smtClean="0"/>
              <a:t> </a:t>
            </a:r>
            <a:r>
              <a:rPr lang="en-US" dirty="0" err="1"/>
              <a:t>Teknologi</a:t>
            </a:r>
            <a:r>
              <a:rPr lang="en-US" dirty="0"/>
              <a:t/>
            </a:r>
            <a:br>
              <a:rPr lang="en-US" dirty="0"/>
            </a:br>
            <a:r>
              <a:rPr lang="en-US" dirty="0" err="1"/>
              <a:t>Informasi</a:t>
            </a:r>
            <a:r>
              <a:rPr lang="en-US" dirty="0"/>
              <a:t> &amp; </a:t>
            </a:r>
            <a:r>
              <a:rPr lang="en-US" dirty="0" err="1"/>
              <a:t>Komunikasi</a:t>
            </a:r>
            <a:r>
              <a:rPr lang="en-US" dirty="0"/>
              <a:t> (TIK) </a:t>
            </a:r>
            <a:r>
              <a:rPr lang="en-US" dirty="0" err="1" smtClean="0"/>
              <a:t>Universitas</a:t>
            </a:r>
            <a:r>
              <a:rPr lang="en-US" dirty="0" smtClean="0"/>
              <a:t> </a:t>
            </a:r>
            <a:r>
              <a:rPr lang="en-US" dirty="0" err="1" smtClean="0"/>
              <a:t>Hasanuddin</a:t>
            </a:r>
            <a:endParaRPr lang="en-US" dirty="0"/>
          </a:p>
        </p:txBody>
      </p:sp>
      <p:sp>
        <p:nvSpPr>
          <p:cNvPr id="4" name="Rectangle 3"/>
          <p:cNvSpPr/>
          <p:nvPr/>
        </p:nvSpPr>
        <p:spPr>
          <a:xfrm>
            <a:off x="2209800" y="3886200"/>
            <a:ext cx="4572000" cy="646331"/>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a:r>
              <a:rPr lang="en-US" dirty="0" err="1"/>
              <a:t>PusatTeknologi</a:t>
            </a:r>
            <a:r>
              <a:rPr lang="en-US" dirty="0"/>
              <a:t> </a:t>
            </a:r>
            <a:r>
              <a:rPr lang="en-US" dirty="0" err="1"/>
              <a:t>Informasi</a:t>
            </a:r>
            <a:r>
              <a:rPr lang="en-US" dirty="0"/>
              <a:t> </a:t>
            </a:r>
            <a:r>
              <a:rPr lang="en-US" dirty="0" err="1"/>
              <a:t>dan</a:t>
            </a:r>
            <a:r>
              <a:rPr lang="en-US" dirty="0"/>
              <a:t> </a:t>
            </a:r>
            <a:r>
              <a:rPr lang="en-US" dirty="0" err="1"/>
              <a:t>Komunikasi</a:t>
            </a:r>
            <a:endParaRPr lang="en-US" dirty="0"/>
          </a:p>
          <a:p>
            <a:pPr algn="ctr"/>
            <a:r>
              <a:rPr lang="en-US" dirty="0" err="1"/>
              <a:t>Universitas</a:t>
            </a:r>
            <a:r>
              <a:rPr lang="en-US" dirty="0"/>
              <a:t> </a:t>
            </a:r>
            <a:r>
              <a:rPr lang="en-US" dirty="0" err="1"/>
              <a:t>Hasanuddin</a:t>
            </a:r>
            <a:endParaRPr lang="en-US" dirty="0"/>
          </a:p>
        </p:txBody>
      </p:sp>
      <p:pic>
        <p:nvPicPr>
          <p:cNvPr id="6" name="Picture 2" descr="K:\logo unhas.gif"/>
          <p:cNvPicPr>
            <a:picLocks noChangeAspect="1" noChangeArrowheads="1"/>
          </p:cNvPicPr>
          <p:nvPr/>
        </p:nvPicPr>
        <p:blipFill>
          <a:blip r:embed="rId3"/>
          <a:srcRect/>
          <a:stretch>
            <a:fillRect/>
          </a:stretch>
        </p:blipFill>
        <p:spPr bwMode="auto">
          <a:xfrm>
            <a:off x="367862" y="3505200"/>
            <a:ext cx="1537138" cy="1905000"/>
          </a:xfrm>
          <a:prstGeom prst="rect">
            <a:avLst/>
          </a:prstGeom>
          <a:noFill/>
          <a:ln w="9525">
            <a:noFill/>
            <a:miter lim="800000"/>
            <a:headEnd/>
            <a:tailEnd/>
          </a:ln>
        </p:spPr>
      </p:pic>
      <p:pic>
        <p:nvPicPr>
          <p:cNvPr id="8" name="Picture 2" descr="K:\logo unhas.gif"/>
          <p:cNvPicPr>
            <a:picLocks noChangeAspect="1" noChangeArrowheads="1"/>
          </p:cNvPicPr>
          <p:nvPr/>
        </p:nvPicPr>
        <p:blipFill>
          <a:blip r:embed="rId3"/>
          <a:srcRect/>
          <a:stretch>
            <a:fillRect/>
          </a:stretch>
        </p:blipFill>
        <p:spPr bwMode="auto">
          <a:xfrm>
            <a:off x="7149662" y="3505200"/>
            <a:ext cx="1537138"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WordArt 4"/>
          <p:cNvSpPr>
            <a:spLocks noChangeArrowheads="1" noChangeShapeType="1" noTextEdit="1"/>
          </p:cNvSpPr>
          <p:nvPr/>
        </p:nvSpPr>
        <p:spPr bwMode="auto">
          <a:xfrm>
            <a:off x="838200" y="228600"/>
            <a:ext cx="7553325" cy="647700"/>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Learning Management System</a:t>
            </a:r>
          </a:p>
        </p:txBody>
      </p:sp>
      <p:pic>
        <p:nvPicPr>
          <p:cNvPr id="2050" name="Picture 2"/>
          <p:cNvPicPr>
            <a:picLocks noChangeAspect="1" noChangeArrowheads="1"/>
          </p:cNvPicPr>
          <p:nvPr/>
        </p:nvPicPr>
        <p:blipFill>
          <a:blip r:embed="rId3"/>
          <a:srcRect t="13542" r="20937" b="6250"/>
          <a:stretch>
            <a:fillRect/>
          </a:stretch>
        </p:blipFill>
        <p:spPr bwMode="auto">
          <a:xfrm>
            <a:off x="59377" y="1295400"/>
            <a:ext cx="9084623" cy="5181600"/>
          </a:xfrm>
          <a:prstGeom prst="rect">
            <a:avLst/>
          </a:prstGeom>
          <a:noFill/>
          <a:ln w="9525">
            <a:noFill/>
            <a:miter lim="800000"/>
            <a:headEnd/>
            <a:tailEnd/>
          </a:ln>
          <a:effectLst/>
        </p:spPr>
      </p:pic>
      <p:sp>
        <p:nvSpPr>
          <p:cNvPr id="6" name="WordArt 6"/>
          <p:cNvSpPr>
            <a:spLocks noChangeArrowheads="1" noChangeShapeType="1" noTextEdit="1"/>
          </p:cNvSpPr>
          <p:nvPr/>
        </p:nvSpPr>
        <p:spPr bwMode="auto">
          <a:xfrm>
            <a:off x="228600" y="4114800"/>
            <a:ext cx="8610600" cy="944562"/>
          </a:xfrm>
          <a:prstGeom prst="rect">
            <a:avLst/>
          </a:prstGeom>
        </p:spPr>
        <p:txBody>
          <a:bodyPr wrap="none" fromWordArt="1">
            <a:prstTxWarp prst="textPlain">
              <a:avLst>
                <a:gd name="adj" fmla="val 50000"/>
              </a:avLst>
            </a:prstTxWarp>
          </a:bodyPr>
          <a:lstStyle/>
          <a:p>
            <a:pPr algn="ctr"/>
            <a:r>
              <a:rPr lang="en-US" sz="3600" b="1" i="1" kern="10"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latin typeface="Cooper Black"/>
              </a:rPr>
              <a:t>http://lms.unhas.ac.id/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l="12299" t="13393" r="13324" b="6250"/>
          <a:stretch>
            <a:fillRect/>
          </a:stretch>
        </p:blipFill>
        <p:spPr bwMode="auto">
          <a:xfrm>
            <a:off x="111760" y="1143000"/>
            <a:ext cx="9032240" cy="5486400"/>
          </a:xfrm>
          <a:prstGeom prst="rect">
            <a:avLst/>
          </a:prstGeom>
          <a:noFill/>
          <a:ln w="9525">
            <a:noFill/>
            <a:miter lim="800000"/>
            <a:headEnd/>
            <a:tailEnd/>
          </a:ln>
          <a:effectLst/>
        </p:spPr>
      </p:pic>
      <p:sp>
        <p:nvSpPr>
          <p:cNvPr id="9221" name="WordArt 5"/>
          <p:cNvSpPr>
            <a:spLocks noChangeArrowheads="1" noChangeShapeType="1" noTextEdit="1"/>
          </p:cNvSpPr>
          <p:nvPr/>
        </p:nvSpPr>
        <p:spPr bwMode="auto">
          <a:xfrm>
            <a:off x="1143000" y="419100"/>
            <a:ext cx="6819900" cy="6477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Layanan Komunitas - BLOG</a:t>
            </a:r>
          </a:p>
        </p:txBody>
      </p:sp>
      <p:sp>
        <p:nvSpPr>
          <p:cNvPr id="9223" name="WordArt 7"/>
          <p:cNvSpPr>
            <a:spLocks noChangeArrowheads="1" noChangeShapeType="1" noTextEdit="1"/>
          </p:cNvSpPr>
          <p:nvPr/>
        </p:nvSpPr>
        <p:spPr bwMode="auto">
          <a:xfrm>
            <a:off x="838200" y="3170238"/>
            <a:ext cx="7772400" cy="1020762"/>
          </a:xfrm>
          <a:prstGeom prst="rect">
            <a:avLst/>
          </a:prstGeom>
        </p:spPr>
        <p:txBody>
          <a:bodyPr wrap="none" fromWordArt="1">
            <a:prstTxWarp prst="textPlain">
              <a:avLst>
                <a:gd name="adj" fmla="val 50000"/>
              </a:avLst>
            </a:prstTxWarp>
          </a:bodyPr>
          <a:lstStyle/>
          <a:p>
            <a:pPr algn="ctr"/>
            <a:r>
              <a:rPr lang="en-US" sz="3600" b="1" i="1" kern="10"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latin typeface="Cooper Black"/>
              </a:rPr>
              <a:t>http://blogs.unhas.ac.id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 from="(-#ppt_w/2)" to="(#ppt_x)" calcmode="lin" valueType="num">
                                      <p:cBhvr>
                                        <p:cTn id="7" dur="600" fill="hold">
                                          <p:stCondLst>
                                            <p:cond delay="0"/>
                                          </p:stCondLst>
                                        </p:cTn>
                                        <p:tgtEl>
                                          <p:spTgt spid="9223"/>
                                        </p:tgtEl>
                                        <p:attrNameLst>
                                          <p:attrName>ppt_x</p:attrName>
                                        </p:attrNameLst>
                                      </p:cBhvr>
                                    </p:anim>
                                    <p:anim from="0" to="-1.0" calcmode="lin" valueType="num">
                                      <p:cBhvr>
                                        <p:cTn id="8" dur="200" decel="50000" autoRev="1" fill="hold">
                                          <p:stCondLst>
                                            <p:cond delay="600"/>
                                          </p:stCondLst>
                                        </p:cTn>
                                        <p:tgtEl>
                                          <p:spTgt spid="9223"/>
                                        </p:tgtEl>
                                        <p:attrNameLst>
                                          <p:attrName>xshear</p:attrName>
                                        </p:attrNameLst>
                                      </p:cBhvr>
                                    </p:anim>
                                    <p:animScale>
                                      <p:cBhvr>
                                        <p:cTn id="9" dur="200" decel="100000" autoRev="1" fill="hold">
                                          <p:stCondLst>
                                            <p:cond delay="600"/>
                                          </p:stCondLst>
                                        </p:cTn>
                                        <p:tgtEl>
                                          <p:spTgt spid="9223"/>
                                        </p:tgtEl>
                                      </p:cBhvr>
                                      <p:from x="100000" y="100000"/>
                                      <p:to x="80000" y="100000"/>
                                    </p:animScale>
                                    <p:anim by="(#ppt_h/3+#ppt_w*0.1)" calcmode="lin" valueType="num">
                                      <p:cBhvr additive="sum">
                                        <p:cTn id="10" dur="200" decel="100000" autoRev="1" fill="hold">
                                          <p:stCondLst>
                                            <p:cond delay="600"/>
                                          </p:stCondLst>
                                        </p:cTn>
                                        <p:tgtEl>
                                          <p:spTgt spid="922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WordArt 7"/>
          <p:cNvSpPr>
            <a:spLocks noChangeArrowheads="1" noChangeShapeType="1" noTextEdit="1"/>
          </p:cNvSpPr>
          <p:nvPr/>
        </p:nvSpPr>
        <p:spPr bwMode="auto">
          <a:xfrm>
            <a:off x="1790700" y="304800"/>
            <a:ext cx="5143500" cy="5715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Website PTIK</a:t>
            </a:r>
            <a:endParaRPr lang="en-U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endParaRPr>
          </a:p>
        </p:txBody>
      </p:sp>
      <p:pic>
        <p:nvPicPr>
          <p:cNvPr id="4098" name="Picture 2"/>
          <p:cNvPicPr>
            <a:picLocks noChangeAspect="1" noChangeArrowheads="1"/>
          </p:cNvPicPr>
          <p:nvPr/>
        </p:nvPicPr>
        <p:blipFill>
          <a:blip r:embed="rId3"/>
          <a:srcRect l="12884" t="13542" r="14495" b="5289"/>
          <a:stretch>
            <a:fillRect/>
          </a:stretch>
        </p:blipFill>
        <p:spPr bwMode="auto">
          <a:xfrm>
            <a:off x="30480" y="990600"/>
            <a:ext cx="9094470" cy="5715000"/>
          </a:xfrm>
          <a:prstGeom prst="rect">
            <a:avLst/>
          </a:prstGeom>
          <a:noFill/>
          <a:ln w="9525">
            <a:noFill/>
            <a:miter lim="800000"/>
            <a:headEnd/>
            <a:tailEnd/>
          </a:ln>
          <a:effectLst/>
        </p:spPr>
      </p:pic>
      <p:sp>
        <p:nvSpPr>
          <p:cNvPr id="6" name="WordArt 7"/>
          <p:cNvSpPr>
            <a:spLocks noChangeArrowheads="1" noChangeShapeType="1" noTextEdit="1"/>
          </p:cNvSpPr>
          <p:nvPr/>
        </p:nvSpPr>
        <p:spPr bwMode="auto">
          <a:xfrm>
            <a:off x="838200" y="3048000"/>
            <a:ext cx="7772400" cy="1020762"/>
          </a:xfrm>
          <a:prstGeom prst="rect">
            <a:avLst/>
          </a:prstGeom>
        </p:spPr>
        <p:txBody>
          <a:bodyPr wrap="none" fromWordArt="1">
            <a:prstTxWarp prst="textPlain">
              <a:avLst>
                <a:gd name="adj" fmla="val 50000"/>
              </a:avLst>
            </a:prstTxWarp>
          </a:bodyPr>
          <a:lstStyle/>
          <a:p>
            <a:pPr algn="ctr"/>
            <a:r>
              <a:rPr lang="en-US" sz="3600" b="1" i="1" kern="10"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latin typeface="Cooper Black"/>
              </a:rPr>
              <a:t>http://unhas.ac.id/ptik/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r="8408" b="6250"/>
          <a:stretch>
            <a:fillRect/>
          </a:stretch>
        </p:blipFill>
        <p:spPr bwMode="auto">
          <a:xfrm>
            <a:off x="152400" y="1295400"/>
            <a:ext cx="8839200" cy="5086709"/>
          </a:xfrm>
          <a:prstGeom prst="rect">
            <a:avLst/>
          </a:prstGeom>
          <a:noFill/>
          <a:ln w="9525">
            <a:noFill/>
            <a:miter lim="800000"/>
            <a:headEnd/>
            <a:tailEnd/>
          </a:ln>
          <a:effectLst/>
        </p:spPr>
      </p:pic>
      <p:sp>
        <p:nvSpPr>
          <p:cNvPr id="11271" name="WordArt 7"/>
          <p:cNvSpPr>
            <a:spLocks noChangeArrowheads="1" noChangeShapeType="1" noTextEdit="1"/>
          </p:cNvSpPr>
          <p:nvPr/>
        </p:nvSpPr>
        <p:spPr bwMode="auto">
          <a:xfrm>
            <a:off x="1790700" y="304800"/>
            <a:ext cx="5143500" cy="571500"/>
          </a:xfrm>
          <a:prstGeom prst="rect">
            <a:avLst/>
          </a:prstGeom>
        </p:spPr>
        <p:txBody>
          <a:bodyPr wrap="none" fromWordArt="1">
            <a:prstTxWarp prst="textPlain">
              <a:avLst>
                <a:gd name="adj" fmla="val 50000"/>
              </a:avLst>
            </a:prstTxWarp>
          </a:bodyPr>
          <a:lstStyle/>
          <a:p>
            <a:pPr algn="ctr"/>
            <a:r>
              <a:rPr lang="en-US" sz="3600" i="1" kern="10" dirty="0" err="1"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Layanan</a:t>
            </a:r>
            <a:r>
              <a:rPr lang="en-U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 Email</a:t>
            </a:r>
            <a:endParaRPr lang="en-U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endParaRPr>
          </a:p>
        </p:txBody>
      </p:sp>
      <p:sp>
        <p:nvSpPr>
          <p:cNvPr id="6" name="WordArt 7"/>
          <p:cNvSpPr>
            <a:spLocks noChangeArrowheads="1" noChangeShapeType="1" noTextEdit="1"/>
          </p:cNvSpPr>
          <p:nvPr/>
        </p:nvSpPr>
        <p:spPr bwMode="auto">
          <a:xfrm>
            <a:off x="533400" y="4267200"/>
            <a:ext cx="7772400" cy="1020762"/>
          </a:xfrm>
          <a:prstGeom prst="rect">
            <a:avLst/>
          </a:prstGeom>
        </p:spPr>
        <p:txBody>
          <a:bodyPr wrap="none" fromWordArt="1">
            <a:prstTxWarp prst="textPlain">
              <a:avLst>
                <a:gd name="adj" fmla="val 50000"/>
              </a:avLst>
            </a:prstTxWarp>
          </a:bodyPr>
          <a:lstStyle/>
          <a:p>
            <a:pPr algn="ctr"/>
            <a:r>
              <a:rPr lang="en-US" sz="3600" b="1" i="1" kern="10"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latin typeface="Cooper Black"/>
              </a:rPr>
              <a:t>https://mail.unhas.ac.id/webmail/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Struktur</a:t>
            </a:r>
            <a:r>
              <a:rPr lang="en-US" dirty="0" smtClean="0"/>
              <a:t> </a:t>
            </a:r>
            <a:r>
              <a:rPr lang="en-US" dirty="0" err="1" smtClean="0"/>
              <a:t>Organisasi</a:t>
            </a:r>
            <a:r>
              <a:rPr lang="en-US" dirty="0" smtClean="0"/>
              <a:t> PTIK</a:t>
            </a:r>
            <a:endParaRPr lang="en-US" dirty="0"/>
          </a:p>
        </p:txBody>
      </p:sp>
      <p:pic>
        <p:nvPicPr>
          <p:cNvPr id="4" name="Content Placeholder 3" descr="http://unhas.ac.id/ptik/images/struktur%20organisasi.JPG"/>
          <p:cNvPicPr>
            <a:picLocks noGrp="1"/>
          </p:cNvPicPr>
          <p:nvPr>
            <p:ph idx="1"/>
          </p:nvPr>
        </p:nvPicPr>
        <p:blipFill>
          <a:blip r:embed="rId3"/>
          <a:srcRect/>
          <a:stretch>
            <a:fillRect/>
          </a:stretch>
        </p:blipFill>
        <p:spPr bwMode="auto">
          <a:xfrm>
            <a:off x="838200" y="1600200"/>
            <a:ext cx="7467599" cy="4419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71800" y="2286000"/>
            <a:ext cx="3581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t>Kepala</a:t>
            </a:r>
            <a:r>
              <a:rPr lang="en-US" sz="3200" dirty="0" smtClean="0"/>
              <a:t> </a:t>
            </a:r>
            <a:r>
              <a:rPr lang="en-US" sz="3200" dirty="0" err="1" smtClean="0"/>
              <a:t>Pusat</a:t>
            </a:r>
            <a:r>
              <a:rPr lang="en-US" sz="3200" dirty="0" smtClean="0"/>
              <a:t> PTIK</a:t>
            </a:r>
          </a:p>
          <a:p>
            <a:pPr algn="ctr"/>
            <a:endParaRPr lang="en-US" dirty="0"/>
          </a:p>
        </p:txBody>
      </p:sp>
      <p:sp>
        <p:nvSpPr>
          <p:cNvPr id="7" name="Rectangle 6"/>
          <p:cNvSpPr/>
          <p:nvPr/>
        </p:nvSpPr>
        <p:spPr>
          <a:xfrm>
            <a:off x="2971800" y="2743200"/>
            <a:ext cx="3581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t>Dr-Eng. Muhammad </a:t>
            </a:r>
            <a:r>
              <a:rPr lang="en-US" sz="1700" b="1" dirty="0" err="1" smtClean="0"/>
              <a:t>Niswar</a:t>
            </a:r>
            <a:r>
              <a:rPr lang="en-US" sz="1700" b="1" dirty="0" smtClean="0"/>
              <a:t>, ST., M.IT.</a:t>
            </a:r>
            <a:endParaRPr lang="en-US" sz="1700" b="1" dirty="0"/>
          </a:p>
        </p:txBody>
      </p:sp>
      <p:pic>
        <p:nvPicPr>
          <p:cNvPr id="9" name="Picture 3" descr="C:\Users\acer\Pictures\DSC_0204.jpg"/>
          <p:cNvPicPr>
            <a:picLocks noChangeAspect="1" noChangeArrowheads="1"/>
          </p:cNvPicPr>
          <p:nvPr/>
        </p:nvPicPr>
        <p:blipFill>
          <a:blip r:embed="rId3" cstate="print"/>
          <a:srcRect/>
          <a:stretch>
            <a:fillRect/>
          </a:stretch>
        </p:blipFill>
        <p:spPr bwMode="auto">
          <a:xfrm>
            <a:off x="3962400" y="878852"/>
            <a:ext cx="1447800" cy="1363606"/>
          </a:xfrm>
          <a:prstGeom prst="rect">
            <a:avLst/>
          </a:prstGeom>
          <a:noFill/>
        </p:spPr>
      </p:pic>
      <p:sp>
        <p:nvSpPr>
          <p:cNvPr id="11" name="Rectangle 10"/>
          <p:cNvSpPr/>
          <p:nvPr/>
        </p:nvSpPr>
        <p:spPr>
          <a:xfrm>
            <a:off x="63500" y="3810000"/>
            <a:ext cx="2133600" cy="715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p>
          <a:p>
            <a:pPr algn="ctr"/>
            <a:r>
              <a:rPr lang="en-US" sz="1400" b="1" dirty="0" err="1" smtClean="0"/>
              <a:t>Kepala</a:t>
            </a:r>
            <a:r>
              <a:rPr lang="en-US" sz="1400" b="1" dirty="0" smtClean="0"/>
              <a:t> </a:t>
            </a:r>
            <a:r>
              <a:rPr lang="en-US" sz="1400" b="1" dirty="0" err="1" smtClean="0"/>
              <a:t>Devisi</a:t>
            </a:r>
            <a:r>
              <a:rPr lang="en-US" sz="1400" b="1" dirty="0" smtClean="0"/>
              <a:t> </a:t>
            </a:r>
            <a:r>
              <a:rPr lang="en-US" sz="1400" b="1" dirty="0" err="1" smtClean="0"/>
              <a:t>Jaringan</a:t>
            </a:r>
            <a:r>
              <a:rPr lang="en-US" sz="1400" b="1" dirty="0" smtClean="0"/>
              <a:t> </a:t>
            </a:r>
            <a:r>
              <a:rPr lang="en-US" sz="1400" b="1" dirty="0" err="1" smtClean="0"/>
              <a:t>Komputer</a:t>
            </a:r>
            <a:r>
              <a:rPr lang="en-US" sz="1400" b="1" dirty="0" smtClean="0"/>
              <a:t> &amp; Telekomunikasi</a:t>
            </a:r>
          </a:p>
          <a:p>
            <a:pPr algn="ctr"/>
            <a:endParaRPr lang="en-US" b="1" dirty="0"/>
          </a:p>
        </p:txBody>
      </p:sp>
      <p:pic>
        <p:nvPicPr>
          <p:cNvPr id="2050" name="Picture 2" descr="http://unhas.ac.id/ptik/images/rhiza.jpg"/>
          <p:cNvPicPr>
            <a:picLocks noChangeAspect="1" noChangeArrowheads="1"/>
          </p:cNvPicPr>
          <p:nvPr/>
        </p:nvPicPr>
        <p:blipFill>
          <a:blip r:embed="rId4"/>
          <a:srcRect/>
          <a:stretch>
            <a:fillRect/>
          </a:stretch>
        </p:blipFill>
        <p:spPr bwMode="auto">
          <a:xfrm>
            <a:off x="457200" y="4572000"/>
            <a:ext cx="1371600" cy="1645921"/>
          </a:xfrm>
          <a:prstGeom prst="rect">
            <a:avLst/>
          </a:prstGeom>
          <a:noFill/>
        </p:spPr>
      </p:pic>
      <p:sp>
        <p:nvSpPr>
          <p:cNvPr id="14" name="Rectangle 13"/>
          <p:cNvSpPr/>
          <p:nvPr/>
        </p:nvSpPr>
        <p:spPr>
          <a:xfrm>
            <a:off x="2349500" y="3810000"/>
            <a:ext cx="2133600" cy="715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p>
          <a:p>
            <a:pPr algn="ctr"/>
            <a:r>
              <a:rPr lang="en-US" sz="1400" b="1" dirty="0" err="1" smtClean="0"/>
              <a:t>Kepala</a:t>
            </a:r>
            <a:r>
              <a:rPr lang="en-US" sz="1400" b="1" dirty="0" smtClean="0"/>
              <a:t> </a:t>
            </a:r>
            <a:r>
              <a:rPr lang="en-US" sz="1400" b="1" dirty="0" err="1" smtClean="0"/>
              <a:t>Devisi</a:t>
            </a:r>
            <a:r>
              <a:rPr lang="en-US" sz="1400" b="1" dirty="0" smtClean="0"/>
              <a:t> </a:t>
            </a:r>
            <a:r>
              <a:rPr lang="en-US" sz="1400" b="1" dirty="0" err="1" smtClean="0"/>
              <a:t>Pengembangan</a:t>
            </a:r>
            <a:r>
              <a:rPr lang="en-US" sz="1400" b="1" dirty="0" smtClean="0"/>
              <a:t> Web</a:t>
            </a:r>
          </a:p>
          <a:p>
            <a:pPr algn="ctr"/>
            <a:endParaRPr lang="en-US" b="1" dirty="0"/>
          </a:p>
        </p:txBody>
      </p:sp>
      <p:sp>
        <p:nvSpPr>
          <p:cNvPr id="15" name="Rectangle 14"/>
          <p:cNvSpPr/>
          <p:nvPr/>
        </p:nvSpPr>
        <p:spPr>
          <a:xfrm>
            <a:off x="4635500" y="3810000"/>
            <a:ext cx="2133600" cy="715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p>
          <a:p>
            <a:pPr algn="ctr"/>
            <a:r>
              <a:rPr lang="en-US" sz="1400" b="1" dirty="0" err="1" smtClean="0"/>
              <a:t>Kepala</a:t>
            </a:r>
            <a:r>
              <a:rPr lang="en-US" sz="1400" b="1" dirty="0" smtClean="0"/>
              <a:t> </a:t>
            </a:r>
            <a:r>
              <a:rPr lang="en-US" sz="1400" b="1" dirty="0" err="1" smtClean="0"/>
              <a:t>Devisi</a:t>
            </a:r>
            <a:r>
              <a:rPr lang="en-US" sz="1400" b="1" dirty="0" smtClean="0"/>
              <a:t> </a:t>
            </a:r>
            <a:r>
              <a:rPr lang="en-US" sz="1400" b="1" dirty="0" err="1" smtClean="0"/>
              <a:t>Sistem</a:t>
            </a:r>
            <a:r>
              <a:rPr lang="en-US" sz="1400" b="1" dirty="0" smtClean="0"/>
              <a:t> </a:t>
            </a:r>
            <a:r>
              <a:rPr lang="en-US" sz="1400" b="1" dirty="0" err="1" smtClean="0"/>
              <a:t>Informasi</a:t>
            </a:r>
            <a:r>
              <a:rPr lang="en-US" sz="1400" b="1" dirty="0" smtClean="0"/>
              <a:t> </a:t>
            </a:r>
            <a:r>
              <a:rPr lang="en-US" sz="1400" b="1" dirty="0" err="1" smtClean="0"/>
              <a:t>dan</a:t>
            </a:r>
            <a:r>
              <a:rPr lang="en-US" sz="1400" b="1" dirty="0" smtClean="0"/>
              <a:t> Basis Data</a:t>
            </a:r>
          </a:p>
          <a:p>
            <a:pPr algn="ctr"/>
            <a:endParaRPr lang="en-US" sz="1400" b="1" dirty="0" smtClean="0"/>
          </a:p>
        </p:txBody>
      </p:sp>
      <p:sp>
        <p:nvSpPr>
          <p:cNvPr id="16" name="Rectangle 15"/>
          <p:cNvSpPr/>
          <p:nvPr/>
        </p:nvSpPr>
        <p:spPr>
          <a:xfrm>
            <a:off x="6921500" y="3810000"/>
            <a:ext cx="2133600" cy="715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 </a:t>
            </a:r>
            <a:r>
              <a:rPr lang="en-US" sz="1400" b="1" dirty="0" err="1" smtClean="0"/>
              <a:t>Kepala</a:t>
            </a:r>
            <a:r>
              <a:rPr lang="en-US" sz="1400" b="1" dirty="0" smtClean="0"/>
              <a:t> </a:t>
            </a:r>
            <a:r>
              <a:rPr lang="en-US" sz="1400" b="1" dirty="0" err="1" smtClean="0"/>
              <a:t>Devisi</a:t>
            </a:r>
            <a:r>
              <a:rPr lang="en-US" sz="1400" b="1" dirty="0" smtClean="0"/>
              <a:t> </a:t>
            </a:r>
            <a:r>
              <a:rPr lang="en-US" sz="1400" b="1" dirty="0" err="1" smtClean="0"/>
              <a:t>Pengembangan</a:t>
            </a:r>
            <a:r>
              <a:rPr lang="en-US" sz="1400" b="1" dirty="0" smtClean="0"/>
              <a:t> </a:t>
            </a:r>
            <a:r>
              <a:rPr lang="en-US" sz="1400" b="1" dirty="0" err="1" smtClean="0"/>
              <a:t>Sumber</a:t>
            </a:r>
            <a:r>
              <a:rPr lang="en-US" sz="1400" b="1" dirty="0" smtClean="0"/>
              <a:t> </a:t>
            </a:r>
            <a:r>
              <a:rPr lang="en-US" sz="1400" b="1" dirty="0" err="1" smtClean="0"/>
              <a:t>Daya</a:t>
            </a:r>
            <a:r>
              <a:rPr lang="en-US" sz="1400" b="1" dirty="0" smtClean="0"/>
              <a:t> </a:t>
            </a:r>
            <a:r>
              <a:rPr lang="en-US" sz="1400" b="1" dirty="0" err="1" smtClean="0"/>
              <a:t>Manusia</a:t>
            </a:r>
            <a:endParaRPr lang="en-US" sz="1400" b="1" dirty="0" smtClean="0"/>
          </a:p>
        </p:txBody>
      </p:sp>
      <p:cxnSp>
        <p:nvCxnSpPr>
          <p:cNvPr id="18" name="Elbow Connector 17"/>
          <p:cNvCxnSpPr>
            <a:stCxn id="7" idx="2"/>
            <a:endCxn id="11" idx="0"/>
          </p:cNvCxnSpPr>
          <p:nvPr/>
        </p:nvCxnSpPr>
        <p:spPr>
          <a:xfrm rot="5400000">
            <a:off x="2603500" y="1651000"/>
            <a:ext cx="685800" cy="3632200"/>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2"/>
            <a:endCxn id="14" idx="0"/>
          </p:cNvCxnSpPr>
          <p:nvPr/>
        </p:nvCxnSpPr>
        <p:spPr>
          <a:xfrm rot="5400000">
            <a:off x="3746500" y="2794000"/>
            <a:ext cx="685800" cy="1346200"/>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7" idx="2"/>
            <a:endCxn id="15" idx="0"/>
          </p:cNvCxnSpPr>
          <p:nvPr/>
        </p:nvCxnSpPr>
        <p:spPr>
          <a:xfrm rot="16200000" flipH="1">
            <a:off x="4889500" y="2997200"/>
            <a:ext cx="685800" cy="939800"/>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52400" y="6324600"/>
            <a:ext cx="2209800" cy="276999"/>
          </a:xfrm>
          <a:prstGeom prst="rect">
            <a:avLst/>
          </a:prstGeom>
          <a:noFill/>
        </p:spPr>
        <p:txBody>
          <a:bodyPr wrap="square" rtlCol="0">
            <a:spAutoFit/>
          </a:bodyPr>
          <a:lstStyle/>
          <a:p>
            <a:r>
              <a:rPr lang="en-US" sz="1200" b="1" dirty="0" smtClean="0">
                <a:solidFill>
                  <a:schemeClr val="bg1"/>
                </a:solidFill>
              </a:rPr>
              <a:t>Dr. Ir. </a:t>
            </a:r>
            <a:r>
              <a:rPr lang="en-US" sz="1200" b="1" dirty="0" err="1" smtClean="0">
                <a:solidFill>
                  <a:schemeClr val="bg1"/>
                </a:solidFill>
              </a:rPr>
              <a:t>Rhiza</a:t>
            </a:r>
            <a:r>
              <a:rPr lang="en-US" sz="1200" b="1" dirty="0" smtClean="0">
                <a:solidFill>
                  <a:schemeClr val="bg1"/>
                </a:solidFill>
              </a:rPr>
              <a:t> S. </a:t>
            </a:r>
            <a:r>
              <a:rPr lang="en-US" sz="1200" b="1" dirty="0" err="1" smtClean="0">
                <a:solidFill>
                  <a:schemeClr val="bg1"/>
                </a:solidFill>
              </a:rPr>
              <a:t>Sadjad</a:t>
            </a:r>
            <a:r>
              <a:rPr lang="en-US" sz="1200" b="1" dirty="0" smtClean="0">
                <a:solidFill>
                  <a:schemeClr val="bg1"/>
                </a:solidFill>
              </a:rPr>
              <a:t>, MSEE.</a:t>
            </a:r>
            <a:endParaRPr lang="en-US" sz="1200" dirty="0">
              <a:solidFill>
                <a:schemeClr val="bg1"/>
              </a:solidFill>
            </a:endParaRPr>
          </a:p>
        </p:txBody>
      </p:sp>
      <p:sp>
        <p:nvSpPr>
          <p:cNvPr id="26" name="TextBox 25"/>
          <p:cNvSpPr txBox="1"/>
          <p:nvPr/>
        </p:nvSpPr>
        <p:spPr>
          <a:xfrm>
            <a:off x="2362200" y="6324600"/>
            <a:ext cx="2133600" cy="276999"/>
          </a:xfrm>
          <a:prstGeom prst="rect">
            <a:avLst/>
          </a:prstGeom>
          <a:noFill/>
        </p:spPr>
        <p:txBody>
          <a:bodyPr wrap="square" rtlCol="0">
            <a:spAutoFit/>
          </a:bodyPr>
          <a:lstStyle/>
          <a:p>
            <a:r>
              <a:rPr lang="en-US" sz="1200" b="1" dirty="0" err="1" smtClean="0">
                <a:solidFill>
                  <a:schemeClr val="bg1"/>
                </a:solidFill>
              </a:rPr>
              <a:t>Ady</a:t>
            </a:r>
            <a:r>
              <a:rPr lang="en-US" sz="1200" b="1" dirty="0" smtClean="0">
                <a:solidFill>
                  <a:schemeClr val="bg1"/>
                </a:solidFill>
              </a:rPr>
              <a:t> </a:t>
            </a:r>
            <a:r>
              <a:rPr lang="en-US" sz="1200" b="1" dirty="0" err="1" smtClean="0">
                <a:solidFill>
                  <a:schemeClr val="bg1"/>
                </a:solidFill>
              </a:rPr>
              <a:t>Wahyudi</a:t>
            </a:r>
            <a:r>
              <a:rPr lang="en-US" sz="1200" b="1" dirty="0" smtClean="0">
                <a:solidFill>
                  <a:schemeClr val="bg1"/>
                </a:solidFill>
              </a:rPr>
              <a:t> </a:t>
            </a:r>
            <a:r>
              <a:rPr lang="en-US" sz="1200" b="1" dirty="0" err="1" smtClean="0">
                <a:solidFill>
                  <a:schemeClr val="bg1"/>
                </a:solidFill>
              </a:rPr>
              <a:t>Paundu</a:t>
            </a:r>
            <a:r>
              <a:rPr lang="en-US" sz="1200" b="1" dirty="0" smtClean="0">
                <a:solidFill>
                  <a:schemeClr val="bg1"/>
                </a:solidFill>
              </a:rPr>
              <a:t>, ST, MT.</a:t>
            </a:r>
            <a:endParaRPr lang="en-US" dirty="0">
              <a:solidFill>
                <a:schemeClr val="bg1"/>
              </a:solidFill>
            </a:endParaRPr>
          </a:p>
        </p:txBody>
      </p:sp>
      <p:sp>
        <p:nvSpPr>
          <p:cNvPr id="27" name="TextBox 26"/>
          <p:cNvSpPr txBox="1"/>
          <p:nvPr/>
        </p:nvSpPr>
        <p:spPr>
          <a:xfrm>
            <a:off x="4800600" y="6324600"/>
            <a:ext cx="1676400" cy="276999"/>
          </a:xfrm>
          <a:prstGeom prst="rect">
            <a:avLst/>
          </a:prstGeom>
          <a:noFill/>
        </p:spPr>
        <p:txBody>
          <a:bodyPr wrap="square" rtlCol="0">
            <a:spAutoFit/>
          </a:bodyPr>
          <a:lstStyle/>
          <a:p>
            <a:r>
              <a:rPr lang="en-US" sz="1200" b="1" dirty="0" smtClean="0">
                <a:solidFill>
                  <a:schemeClr val="bg1"/>
                </a:solidFill>
              </a:rPr>
              <a:t>Drs. </a:t>
            </a:r>
            <a:r>
              <a:rPr lang="en-US" sz="1200" b="1" dirty="0" err="1" smtClean="0">
                <a:solidFill>
                  <a:schemeClr val="bg1"/>
                </a:solidFill>
              </a:rPr>
              <a:t>Khaeruddin</a:t>
            </a:r>
            <a:r>
              <a:rPr lang="en-US" sz="1200" b="1" dirty="0" smtClean="0">
                <a:solidFill>
                  <a:schemeClr val="bg1"/>
                </a:solidFill>
              </a:rPr>
              <a:t>, M.Sc.</a:t>
            </a:r>
            <a:endParaRPr lang="en-US" dirty="0">
              <a:solidFill>
                <a:schemeClr val="bg1"/>
              </a:solidFill>
            </a:endParaRPr>
          </a:p>
        </p:txBody>
      </p:sp>
      <p:sp>
        <p:nvSpPr>
          <p:cNvPr id="28" name="TextBox 27"/>
          <p:cNvSpPr txBox="1"/>
          <p:nvPr/>
        </p:nvSpPr>
        <p:spPr>
          <a:xfrm>
            <a:off x="7162800" y="6324600"/>
            <a:ext cx="1600200" cy="276999"/>
          </a:xfrm>
          <a:prstGeom prst="rect">
            <a:avLst/>
          </a:prstGeom>
          <a:noFill/>
        </p:spPr>
        <p:txBody>
          <a:bodyPr wrap="square" rtlCol="0">
            <a:spAutoFit/>
          </a:bodyPr>
          <a:lstStyle/>
          <a:p>
            <a:r>
              <a:rPr lang="en-US" sz="1200" b="1" dirty="0" err="1" smtClean="0">
                <a:solidFill>
                  <a:schemeClr val="bg1"/>
                </a:solidFill>
              </a:rPr>
              <a:t>Zulkifli</a:t>
            </a:r>
            <a:r>
              <a:rPr lang="en-US" sz="1200" b="1" dirty="0" smtClean="0">
                <a:solidFill>
                  <a:schemeClr val="bg1"/>
                </a:solidFill>
              </a:rPr>
              <a:t> </a:t>
            </a:r>
            <a:r>
              <a:rPr lang="en-US" sz="1200" b="1" dirty="0" err="1" smtClean="0">
                <a:solidFill>
                  <a:schemeClr val="bg1"/>
                </a:solidFill>
              </a:rPr>
              <a:t>Tahir</a:t>
            </a:r>
            <a:r>
              <a:rPr lang="en-US" sz="1200" b="1" dirty="0" smtClean="0">
                <a:solidFill>
                  <a:schemeClr val="bg1"/>
                </a:solidFill>
              </a:rPr>
              <a:t>, ST., MT.</a:t>
            </a:r>
            <a:endParaRPr lang="en-US" dirty="0">
              <a:solidFill>
                <a:schemeClr val="bg1"/>
              </a:solidFill>
            </a:endParaRPr>
          </a:p>
        </p:txBody>
      </p:sp>
      <p:pic>
        <p:nvPicPr>
          <p:cNvPr id="2052" name="Picture 4" descr="http://unhas.ac.id/ptik/images/ady.jpg"/>
          <p:cNvPicPr>
            <a:picLocks noChangeAspect="1" noChangeArrowheads="1"/>
          </p:cNvPicPr>
          <p:nvPr/>
        </p:nvPicPr>
        <p:blipFill>
          <a:blip r:embed="rId5"/>
          <a:srcRect/>
          <a:stretch>
            <a:fillRect/>
          </a:stretch>
        </p:blipFill>
        <p:spPr bwMode="auto">
          <a:xfrm>
            <a:off x="2667000" y="4572000"/>
            <a:ext cx="1371600" cy="1642906"/>
          </a:xfrm>
          <a:prstGeom prst="rect">
            <a:avLst/>
          </a:prstGeom>
          <a:noFill/>
        </p:spPr>
      </p:pic>
      <p:pic>
        <p:nvPicPr>
          <p:cNvPr id="2054" name="Picture 6" descr="http://unhas.ac.id/ptik/images/Drs.%20Khaeruddin,%20M.Sc.%20%20%20%20(Nip.%20196509141991031003).JPG"/>
          <p:cNvPicPr>
            <a:picLocks noChangeAspect="1" noChangeArrowheads="1"/>
          </p:cNvPicPr>
          <p:nvPr/>
        </p:nvPicPr>
        <p:blipFill>
          <a:blip r:embed="rId6"/>
          <a:srcRect t="6441" b="7246"/>
          <a:stretch>
            <a:fillRect/>
          </a:stretch>
        </p:blipFill>
        <p:spPr bwMode="auto">
          <a:xfrm>
            <a:off x="4953000" y="4569912"/>
            <a:ext cx="1371600" cy="1678488"/>
          </a:xfrm>
          <a:prstGeom prst="rect">
            <a:avLst/>
          </a:prstGeom>
          <a:noFill/>
        </p:spPr>
      </p:pic>
      <p:pic>
        <p:nvPicPr>
          <p:cNvPr id="2056" name="Picture 8" descr="http://unhas.ac.id/ptik/images/Zulkifli%20Tahir,%20ST.,%20M.Sc.%20%20(Nip.%20198404032010121004.JPG"/>
          <p:cNvPicPr>
            <a:picLocks noChangeAspect="1" noChangeArrowheads="1"/>
          </p:cNvPicPr>
          <p:nvPr/>
        </p:nvPicPr>
        <p:blipFill>
          <a:blip r:embed="rId7"/>
          <a:srcRect b="6712"/>
          <a:stretch>
            <a:fillRect/>
          </a:stretch>
        </p:blipFill>
        <p:spPr bwMode="auto">
          <a:xfrm>
            <a:off x="7239000" y="4572000"/>
            <a:ext cx="1371600" cy="1676400"/>
          </a:xfrm>
          <a:prstGeom prst="rect">
            <a:avLst/>
          </a:prstGeom>
          <a:noFill/>
        </p:spPr>
      </p:pic>
      <p:cxnSp>
        <p:nvCxnSpPr>
          <p:cNvPr id="34" name="Elbow Connector 33"/>
          <p:cNvCxnSpPr>
            <a:stCxn id="7" idx="2"/>
            <a:endCxn id="16" idx="0"/>
          </p:cNvCxnSpPr>
          <p:nvPr/>
        </p:nvCxnSpPr>
        <p:spPr>
          <a:xfrm rot="16200000" flipH="1">
            <a:off x="6032500" y="1854200"/>
            <a:ext cx="685800" cy="3225800"/>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0" y="0"/>
            <a:ext cx="9144000" cy="646331"/>
          </a:xfrm>
          <a:prstGeom prst="rect">
            <a:avLst/>
          </a:prstGeom>
          <a:noFill/>
        </p:spPr>
        <p:txBody>
          <a:bodyPr wrap="square" lIns="91440" tIns="45720" rIns="91440" bIns="45720">
            <a:spAutoFit/>
          </a:bodyPr>
          <a:lstStyle/>
          <a:p>
            <a:pPr algn="ctr"/>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STRUKTUR ORGANISASI</a:t>
            </a:r>
            <a:endPar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Staf</a:t>
            </a:r>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PTIK</a:t>
            </a: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grpSp>
        <p:nvGrpSpPr>
          <p:cNvPr id="11" name="Group 10"/>
          <p:cNvGrpSpPr/>
          <p:nvPr/>
        </p:nvGrpSpPr>
        <p:grpSpPr>
          <a:xfrm>
            <a:off x="533400" y="1752600"/>
            <a:ext cx="3581400" cy="1465943"/>
            <a:chOff x="0" y="4500249"/>
            <a:chExt cx="4953000" cy="1363712"/>
          </a:xfrm>
        </p:grpSpPr>
        <p:sp>
          <p:nvSpPr>
            <p:cNvPr id="13" name="Rounded Rectangle 12"/>
            <p:cNvSpPr/>
            <p:nvPr/>
          </p:nvSpPr>
          <p:spPr>
            <a:xfrm>
              <a:off x="0" y="4500249"/>
              <a:ext cx="4953000" cy="136371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1791511" y="4500249"/>
              <a:ext cx="3161489" cy="13637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2400" b="1" kern="1200" dirty="0" err="1" smtClean="0"/>
                <a:t>Muh</a:t>
              </a:r>
              <a:r>
                <a:rPr lang="en-US" sz="2400" b="1" kern="1200" dirty="0" smtClean="0"/>
                <a:t>. </a:t>
              </a:r>
              <a:r>
                <a:rPr lang="en-US" sz="2400" b="1" kern="1200" dirty="0" err="1" smtClean="0"/>
                <a:t>Irwan</a:t>
              </a:r>
              <a:endParaRPr lang="en-US" sz="2400" kern="1200" dirty="0"/>
            </a:p>
          </p:txBody>
        </p:sp>
      </p:grpSp>
      <p:sp>
        <p:nvSpPr>
          <p:cNvPr id="12" name="Rounded Rectangle 11"/>
          <p:cNvSpPr/>
          <p:nvPr/>
        </p:nvSpPr>
        <p:spPr>
          <a:xfrm>
            <a:off x="609600" y="1981200"/>
            <a:ext cx="990600" cy="1090969"/>
          </a:xfrm>
          <a:prstGeom prst="roundRect">
            <a:avLst>
              <a:gd name="adj" fmla="val 10000"/>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5" name="Group 14"/>
          <p:cNvGrpSpPr/>
          <p:nvPr/>
        </p:nvGrpSpPr>
        <p:grpSpPr>
          <a:xfrm>
            <a:off x="5043714" y="3505200"/>
            <a:ext cx="3719286" cy="1371600"/>
            <a:chOff x="0" y="4033837"/>
            <a:chExt cx="4953000" cy="1833562"/>
          </a:xfrm>
        </p:grpSpPr>
        <p:sp>
          <p:nvSpPr>
            <p:cNvPr id="17" name="Rounded Rectangle 16"/>
            <p:cNvSpPr/>
            <p:nvPr/>
          </p:nvSpPr>
          <p:spPr>
            <a:xfrm>
              <a:off x="0" y="4033837"/>
              <a:ext cx="4953000" cy="183356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4"/>
            <p:cNvSpPr/>
            <p:nvPr/>
          </p:nvSpPr>
          <p:spPr>
            <a:xfrm>
              <a:off x="1686128" y="4033837"/>
              <a:ext cx="3266871" cy="18335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000" b="1" kern="1200" dirty="0" err="1" smtClean="0"/>
                <a:t>Abd</a:t>
              </a:r>
              <a:r>
                <a:rPr lang="en-US" sz="2000" b="1" kern="1200" dirty="0" smtClean="0"/>
                <a:t>. </a:t>
              </a:r>
              <a:r>
                <a:rPr lang="en-US" sz="2000" b="1" kern="1200" dirty="0" err="1" smtClean="0"/>
                <a:t>Rahman</a:t>
              </a:r>
              <a:r>
                <a:rPr lang="en-US" sz="2000" b="1" kern="1200" dirty="0" smtClean="0"/>
                <a:t> Ahmad</a:t>
              </a:r>
              <a:endParaRPr lang="en-US" sz="2000" kern="1200" dirty="0"/>
            </a:p>
          </p:txBody>
        </p:sp>
      </p:grpSp>
      <p:sp>
        <p:nvSpPr>
          <p:cNvPr id="16" name="Rounded Rectangle 15"/>
          <p:cNvSpPr/>
          <p:nvPr/>
        </p:nvSpPr>
        <p:spPr>
          <a:xfrm>
            <a:off x="5152572" y="3595914"/>
            <a:ext cx="1066800" cy="1143000"/>
          </a:xfrm>
          <a:prstGeom prst="roundRect">
            <a:avLst>
              <a:gd name="adj" fmla="val 10000"/>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9" name="Group 18"/>
          <p:cNvGrpSpPr/>
          <p:nvPr/>
        </p:nvGrpSpPr>
        <p:grpSpPr>
          <a:xfrm>
            <a:off x="5043714" y="1752600"/>
            <a:ext cx="3693886" cy="1447800"/>
            <a:chOff x="0" y="3072649"/>
            <a:chExt cx="4953000" cy="2793317"/>
          </a:xfrm>
        </p:grpSpPr>
        <p:sp>
          <p:nvSpPr>
            <p:cNvPr id="21" name="Rounded Rectangle 20"/>
            <p:cNvSpPr/>
            <p:nvPr/>
          </p:nvSpPr>
          <p:spPr>
            <a:xfrm>
              <a:off x="0" y="3072649"/>
              <a:ext cx="4953000" cy="279331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p:cNvSpPr/>
            <p:nvPr/>
          </p:nvSpPr>
          <p:spPr>
            <a:xfrm>
              <a:off x="1650999" y="3072649"/>
              <a:ext cx="3301999" cy="27933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2400" b="1" kern="1200" dirty="0" err="1" smtClean="0"/>
                <a:t>Suardi</a:t>
              </a:r>
              <a:r>
                <a:rPr lang="en-US" sz="2400" b="1" kern="1200" dirty="0" smtClean="0"/>
                <a:t>, </a:t>
              </a:r>
              <a:r>
                <a:rPr lang="en-US" sz="2400" b="1" kern="1200" dirty="0" err="1" smtClean="0"/>
                <a:t>S.Sos</a:t>
              </a:r>
              <a:r>
                <a:rPr lang="en-US" sz="2400" b="1" kern="1200" dirty="0" smtClean="0"/>
                <a:t>.</a:t>
              </a:r>
              <a:endParaRPr lang="en-US" sz="2400" kern="1200" dirty="0"/>
            </a:p>
          </p:txBody>
        </p:sp>
      </p:grpSp>
      <p:sp>
        <p:nvSpPr>
          <p:cNvPr id="20" name="Rounded Rectangle 19"/>
          <p:cNvSpPr/>
          <p:nvPr/>
        </p:nvSpPr>
        <p:spPr>
          <a:xfrm>
            <a:off x="5119914" y="1828800"/>
            <a:ext cx="1066800" cy="1295400"/>
          </a:xfrm>
          <a:prstGeom prst="roundRect">
            <a:avLst>
              <a:gd name="adj" fmla="val 10000"/>
            </a:avLst>
          </a:prstGeom>
          <a:blipFill rotWithShape="0">
            <a:blip r:embed="rId5"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3" name="Group 22"/>
          <p:cNvGrpSpPr/>
          <p:nvPr/>
        </p:nvGrpSpPr>
        <p:grpSpPr>
          <a:xfrm>
            <a:off x="533401" y="3429000"/>
            <a:ext cx="3657599" cy="1432559"/>
            <a:chOff x="0" y="0"/>
            <a:chExt cx="4953000" cy="5867399"/>
          </a:xfrm>
        </p:grpSpPr>
        <p:sp>
          <p:nvSpPr>
            <p:cNvPr id="25" name="Rounded Rectangle 24"/>
            <p:cNvSpPr/>
            <p:nvPr/>
          </p:nvSpPr>
          <p:spPr>
            <a:xfrm>
              <a:off x="0" y="0"/>
              <a:ext cx="4953000" cy="58673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ounded Rectangle 4"/>
            <p:cNvSpPr/>
            <p:nvPr/>
          </p:nvSpPr>
          <p:spPr>
            <a:xfrm>
              <a:off x="1577340" y="0"/>
              <a:ext cx="3274577" cy="58673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2000" b="1" kern="1200" dirty="0" err="1" smtClean="0"/>
                <a:t>Luqman</a:t>
              </a:r>
              <a:r>
                <a:rPr lang="en-US" sz="2000" b="1" kern="1200" dirty="0" smtClean="0"/>
                <a:t> Hakim, S.T.</a:t>
              </a:r>
              <a:endParaRPr lang="en-US" sz="2000" kern="1200" dirty="0"/>
            </a:p>
          </p:txBody>
        </p:sp>
      </p:grpSp>
      <p:sp>
        <p:nvSpPr>
          <p:cNvPr id="24" name="Rounded Rectangle 23"/>
          <p:cNvSpPr/>
          <p:nvPr/>
        </p:nvSpPr>
        <p:spPr>
          <a:xfrm>
            <a:off x="609600" y="3505200"/>
            <a:ext cx="1143000" cy="1295400"/>
          </a:xfrm>
          <a:prstGeom prst="roundRect">
            <a:avLst>
              <a:gd name="adj" fmla="val 10000"/>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1" name="TextBox 30"/>
          <p:cNvSpPr txBox="1"/>
          <p:nvPr/>
        </p:nvSpPr>
        <p:spPr>
          <a:xfrm>
            <a:off x="1676399" y="5352871"/>
            <a:ext cx="5791201"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200" dirty="0" err="1" smtClean="0"/>
              <a:t>Catatan</a:t>
            </a:r>
            <a:r>
              <a:rPr lang="en-US" sz="1200" dirty="0" smtClean="0"/>
              <a:t>:</a:t>
            </a:r>
          </a:p>
          <a:p>
            <a:r>
              <a:rPr lang="en-US" sz="1200" dirty="0" err="1" smtClean="0"/>
              <a:t>Ditambah</a:t>
            </a:r>
            <a:r>
              <a:rPr lang="en-US" sz="1200" dirty="0" smtClean="0"/>
              <a:t> </a:t>
            </a:r>
            <a:r>
              <a:rPr lang="en-US" sz="1200" dirty="0" err="1" smtClean="0"/>
              <a:t>sembilan</a:t>
            </a:r>
            <a:r>
              <a:rPr lang="en-US" sz="1200" dirty="0" smtClean="0"/>
              <a:t>  </a:t>
            </a:r>
            <a:r>
              <a:rPr lang="en-US" sz="1200" dirty="0" err="1" smtClean="0"/>
              <a:t>staf</a:t>
            </a:r>
            <a:r>
              <a:rPr lang="en-US" sz="1200" dirty="0" smtClean="0"/>
              <a:t> </a:t>
            </a:r>
            <a:r>
              <a:rPr lang="en-US" sz="1200" dirty="0" err="1" smtClean="0"/>
              <a:t>tenaga</a:t>
            </a:r>
            <a:r>
              <a:rPr lang="en-US" sz="1200" dirty="0" smtClean="0"/>
              <a:t> </a:t>
            </a:r>
            <a:r>
              <a:rPr lang="en-US" sz="1200" dirty="0" err="1" smtClean="0"/>
              <a:t>kontrak</a:t>
            </a:r>
            <a:r>
              <a:rPr lang="en-US" sz="1200" dirty="0" smtClean="0"/>
              <a:t> yang </a:t>
            </a:r>
            <a:r>
              <a:rPr lang="en-US" sz="1200" dirty="0" err="1" smtClean="0"/>
              <a:t>baru</a:t>
            </a:r>
            <a:endParaRPr lang="en-US" sz="1200" dirty="0" smtClean="0"/>
          </a:p>
          <a:p>
            <a:r>
              <a:rPr lang="en-US" sz="1200" dirty="0" err="1" smtClean="0"/>
              <a:t>Fungsi</a:t>
            </a:r>
            <a:r>
              <a:rPr lang="en-US" sz="1200" dirty="0" smtClean="0"/>
              <a:t> </a:t>
            </a:r>
            <a:r>
              <a:rPr lang="en-US" sz="1200" dirty="0" err="1" smtClean="0"/>
              <a:t>humanware</a:t>
            </a:r>
            <a:r>
              <a:rPr lang="en-US" sz="1200" dirty="0" smtClean="0"/>
              <a:t> </a:t>
            </a:r>
            <a:r>
              <a:rPr lang="en-US" sz="1200" dirty="0" err="1" smtClean="0"/>
              <a:t>sendiri</a:t>
            </a:r>
            <a:r>
              <a:rPr lang="en-US" sz="1200" dirty="0" smtClean="0"/>
              <a:t> </a:t>
            </a:r>
            <a:r>
              <a:rPr lang="en-US" sz="1200" dirty="0" err="1" smtClean="0"/>
              <a:t>hanya</a:t>
            </a:r>
            <a:r>
              <a:rPr lang="en-US" sz="1200" dirty="0" smtClean="0"/>
              <a:t> </a:t>
            </a:r>
            <a:r>
              <a:rPr lang="en-US" sz="1200" dirty="0" err="1" smtClean="0"/>
              <a:t>mengimplementasikan</a:t>
            </a:r>
            <a:r>
              <a:rPr lang="en-US" sz="1200" dirty="0" smtClean="0"/>
              <a:t> </a:t>
            </a:r>
            <a:r>
              <a:rPr lang="en-US" sz="1200" dirty="0" err="1" smtClean="0"/>
              <a:t>sofware</a:t>
            </a:r>
            <a:r>
              <a:rPr lang="en-US" sz="1200" dirty="0" smtClean="0"/>
              <a:t> </a:t>
            </a:r>
            <a:r>
              <a:rPr lang="en-US" sz="1200" dirty="0" err="1" smtClean="0"/>
              <a:t>kedalam</a:t>
            </a:r>
            <a:r>
              <a:rPr lang="en-US" sz="1200" dirty="0" smtClean="0"/>
              <a:t> hardware, </a:t>
            </a:r>
            <a:r>
              <a:rPr lang="en-US" sz="1200" dirty="0" err="1" smtClean="0"/>
              <a:t>kemudian</a:t>
            </a:r>
            <a:r>
              <a:rPr lang="en-US" sz="1200" dirty="0" smtClean="0"/>
              <a:t> program </a:t>
            </a:r>
            <a:r>
              <a:rPr lang="en-US" sz="1200" dirty="0" err="1" smtClean="0"/>
              <a:t>akan</a:t>
            </a:r>
            <a:r>
              <a:rPr lang="en-US" sz="1200" dirty="0" smtClean="0"/>
              <a:t> </a:t>
            </a:r>
            <a:r>
              <a:rPr lang="en-US" sz="1200" dirty="0" err="1" smtClean="0"/>
              <a:t>bekerja</a:t>
            </a:r>
            <a:r>
              <a:rPr lang="en-US" sz="1200" dirty="0" smtClean="0"/>
              <a:t> </a:t>
            </a:r>
            <a:r>
              <a:rPr lang="en-US" sz="1200" dirty="0" err="1" smtClean="0"/>
              <a:t>secara</a:t>
            </a:r>
            <a:r>
              <a:rPr lang="en-US" sz="1200" dirty="0" smtClean="0"/>
              <a:t> </a:t>
            </a:r>
            <a:r>
              <a:rPr lang="en-US" sz="1200" dirty="0" err="1" smtClean="0"/>
              <a:t>otomatis</a:t>
            </a:r>
            <a:r>
              <a:rPr lang="en-US" sz="1200" dirty="0" smtClean="0"/>
              <a:t> </a:t>
            </a:r>
            <a:r>
              <a:rPr lang="en-US" sz="1200" dirty="0" err="1" smtClean="0"/>
              <a:t>tanpa</a:t>
            </a:r>
            <a:r>
              <a:rPr lang="en-US" sz="1200" dirty="0" smtClean="0"/>
              <a:t> </a:t>
            </a:r>
            <a:r>
              <a:rPr lang="en-US" sz="1200" dirty="0" err="1" smtClean="0"/>
              <a:t>dioperasikan</a:t>
            </a:r>
            <a:r>
              <a:rPr lang="en-US" sz="1200" dirty="0" smtClean="0"/>
              <a:t> </a:t>
            </a:r>
            <a:r>
              <a:rPr lang="en-US" sz="1200" dirty="0" err="1" smtClean="0"/>
              <a:t>lagi</a:t>
            </a:r>
            <a:r>
              <a:rPr lang="en-US" sz="1200" dirty="0" smtClean="0"/>
              <a:t> </a:t>
            </a:r>
            <a:r>
              <a:rPr lang="en-US" sz="1200" dirty="0" err="1" smtClean="0"/>
              <a:t>secara</a:t>
            </a:r>
            <a:r>
              <a:rPr lang="en-US" sz="1200" dirty="0" smtClean="0"/>
              <a:t> manual </a:t>
            </a:r>
            <a:r>
              <a:rPr lang="en-US" sz="1200" dirty="0" err="1" smtClean="0"/>
              <a:t>oleh</a:t>
            </a:r>
            <a:r>
              <a:rPr lang="en-US" sz="1200" dirty="0" smtClean="0"/>
              <a:t> </a:t>
            </a:r>
            <a:r>
              <a:rPr lang="en-US" sz="1200" dirty="0" err="1" smtClean="0"/>
              <a:t>humanware</a:t>
            </a:r>
            <a:r>
              <a:rPr lang="en-US" sz="1200" dirty="0" smtClean="0"/>
              <a:t>. </a:t>
            </a:r>
            <a:r>
              <a:rPr lang="en-US" sz="1200" dirty="0" err="1" smtClean="0"/>
              <a:t>Tetapi</a:t>
            </a:r>
            <a:r>
              <a:rPr lang="en-US" sz="1200" dirty="0" smtClean="0"/>
              <a:t> </a:t>
            </a:r>
            <a:r>
              <a:rPr lang="en-US" sz="1200" dirty="0" err="1" smtClean="0"/>
              <a:t>ketika</a:t>
            </a:r>
            <a:r>
              <a:rPr lang="en-US" sz="1200" dirty="0" smtClean="0"/>
              <a:t> </a:t>
            </a:r>
            <a:r>
              <a:rPr lang="en-US" sz="1200" dirty="0" err="1" smtClean="0"/>
              <a:t>mengalami</a:t>
            </a:r>
            <a:r>
              <a:rPr lang="en-US" sz="1200" dirty="0" smtClean="0"/>
              <a:t>  </a:t>
            </a:r>
            <a:r>
              <a:rPr lang="en-US" sz="1200" dirty="0" err="1" smtClean="0"/>
              <a:t>kerusakan</a:t>
            </a:r>
            <a:r>
              <a:rPr lang="en-US" sz="1200" dirty="0" smtClean="0"/>
              <a:t> </a:t>
            </a:r>
            <a:r>
              <a:rPr lang="en-US" sz="1200" dirty="0" err="1" smtClean="0"/>
              <a:t>humanware</a:t>
            </a:r>
            <a:r>
              <a:rPr lang="en-US" sz="1200" dirty="0" smtClean="0"/>
              <a:t> </a:t>
            </a:r>
            <a:r>
              <a:rPr lang="en-US" sz="1200" dirty="0" err="1" smtClean="0"/>
              <a:t>baru</a:t>
            </a:r>
            <a:r>
              <a:rPr lang="en-US" sz="1200" dirty="0" smtClean="0"/>
              <a:t> </a:t>
            </a:r>
            <a:r>
              <a:rPr lang="en-US" sz="1200" dirty="0" err="1" smtClean="0"/>
              <a:t>akan</a:t>
            </a:r>
            <a:r>
              <a:rPr lang="en-US" sz="1200" dirty="0" smtClean="0"/>
              <a:t> </a:t>
            </a:r>
            <a:r>
              <a:rPr lang="en-US" sz="1200" dirty="0" err="1" smtClean="0"/>
              <a:t>mengoperasikannya</a:t>
            </a:r>
            <a:r>
              <a:rPr lang="en-US" sz="1200" dirty="0" smtClean="0"/>
              <a:t> </a:t>
            </a:r>
            <a:r>
              <a:rPr lang="en-US" sz="1200" dirty="0" err="1" smtClean="0"/>
              <a:t>secara</a:t>
            </a:r>
            <a:r>
              <a:rPr lang="en-US" sz="1200" dirty="0" smtClean="0"/>
              <a:t> manual</a:t>
            </a:r>
            <a:endParaRPr 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style>
          <a:lnRef idx="3">
            <a:schemeClr val="lt1"/>
          </a:lnRef>
          <a:fillRef idx="1">
            <a:schemeClr val="accent4"/>
          </a:fillRef>
          <a:effectRef idx="1">
            <a:schemeClr val="accent4"/>
          </a:effectRef>
          <a:fontRef idx="minor">
            <a:schemeClr val="lt1"/>
          </a:fontRef>
        </p:style>
        <p:txBody>
          <a:bodyPr/>
          <a:lstStyle/>
          <a:p>
            <a:r>
              <a:rPr lang="en-US" dirty="0" smtClean="0"/>
              <a:t>VIDEO DOKUMENTASI </a:t>
            </a:r>
            <a:endParaRPr lang="en-US" dirty="0"/>
          </a:p>
        </p:txBody>
      </p:sp>
      <p:pic>
        <p:nvPicPr>
          <p:cNvPr id="4" name="PTIK1.3gp">
            <a:hlinkClick r:id="" action="ppaction://media"/>
          </p:cNvPr>
          <p:cNvPicPr>
            <a:picLocks noGrp="1" noRot="1" noChangeAspect="1"/>
          </p:cNvPicPr>
          <p:nvPr>
            <p:ph idx="1"/>
            <a:videoFile r:link="rId1"/>
          </p:nvPr>
        </p:nvPicPr>
        <p:blipFill>
          <a:blip r:embed="rId3"/>
          <a:stretch>
            <a:fillRect/>
          </a:stretch>
        </p:blipFill>
        <p:spPr>
          <a:xfrm>
            <a:off x="1524000" y="1576388"/>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13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5029200" cy="792162"/>
          </a:xfrm>
        </p:spPr>
        <p:style>
          <a:lnRef idx="2">
            <a:schemeClr val="accent2"/>
          </a:lnRef>
          <a:fillRef idx="1">
            <a:schemeClr val="lt1"/>
          </a:fillRef>
          <a:effectRef idx="0">
            <a:schemeClr val="accent2"/>
          </a:effectRef>
          <a:fontRef idx="minor">
            <a:schemeClr val="dk1"/>
          </a:fontRef>
        </p:style>
        <p:txBody>
          <a:bodyPr>
            <a:normAutofit/>
          </a:bodyPr>
          <a:lstStyle/>
          <a:p>
            <a:r>
              <a:rPr lang="en-US" sz="2400" dirty="0" smtClean="0"/>
              <a:t>DOKUMENTASI FOTO</a:t>
            </a:r>
            <a:endParaRPr lang="en-US" sz="2400" dirty="0"/>
          </a:p>
        </p:txBody>
      </p:sp>
      <p:pic>
        <p:nvPicPr>
          <p:cNvPr id="7" name="Content Placeholder 6" descr="DSC_0166.JPG"/>
          <p:cNvPicPr>
            <a:picLocks noGrp="1" noChangeAspect="1"/>
          </p:cNvPicPr>
          <p:nvPr>
            <p:ph idx="1"/>
          </p:nvPr>
        </p:nvPicPr>
        <p:blipFill>
          <a:blip r:embed="rId2" cstate="print"/>
          <a:stretch>
            <a:fillRect/>
          </a:stretch>
        </p:blipFill>
        <p:spPr>
          <a:xfrm>
            <a:off x="5029200" y="838200"/>
            <a:ext cx="3588545" cy="23923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Picture 7" descr="DSC_0164.JPG"/>
          <p:cNvPicPr>
            <a:picLocks noChangeAspect="1"/>
          </p:cNvPicPr>
          <p:nvPr/>
        </p:nvPicPr>
        <p:blipFill>
          <a:blip r:embed="rId3" cstate="print"/>
          <a:stretch>
            <a:fillRect/>
          </a:stretch>
        </p:blipFill>
        <p:spPr>
          <a:xfrm>
            <a:off x="4953000" y="3276600"/>
            <a:ext cx="3581400" cy="2387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Picture 9" descr="DSC_0177.JPG"/>
          <p:cNvPicPr>
            <a:picLocks noChangeAspect="1"/>
          </p:cNvPicPr>
          <p:nvPr/>
        </p:nvPicPr>
        <p:blipFill>
          <a:blip r:embed="rId4" cstate="print"/>
          <a:stretch>
            <a:fillRect/>
          </a:stretch>
        </p:blipFill>
        <p:spPr>
          <a:xfrm>
            <a:off x="1295400" y="1752600"/>
            <a:ext cx="2794000" cy="4191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6866" name="Picture 2" descr="H:\Foto Kunjungan\DSC_0158.JP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ppt_x"/>
                                          </p:val>
                                        </p:tav>
                                        <p:tav tm="100000">
                                          <p:val>
                                            <p:strVal val="#ppt_x"/>
                                          </p:val>
                                        </p:tav>
                                      </p:tavLst>
                                    </p:anim>
                                    <p:anim calcmode="lin" valueType="num">
                                      <p:cBhvr additive="base">
                                        <p:cTn id="8" dur="500" fill="hold"/>
                                        <p:tgtEl>
                                          <p:spTgt spid="36866"/>
                                        </p:tgtEl>
                                        <p:attrNameLst>
                                          <p:attrName>ppt_y</p:attrName>
                                        </p:attrNameLst>
                                      </p:cBhvr>
                                      <p:tavLst>
                                        <p:tav tm="0">
                                          <p:val>
                                            <p:strVal val="1+#ppt_h/2"/>
                                          </p:val>
                                        </p:tav>
                                        <p:tav tm="100000">
                                          <p:val>
                                            <p:strVal val="#ppt_y"/>
                                          </p:val>
                                        </p:tav>
                                      </p:tavLst>
                                    </p:anim>
                                  </p:childTnLst>
                                </p:cTn>
                              </p:par>
                              <p:par>
                                <p:cTn id="9" presetID="11" presetClass="exit" presetSubtype="0" fill="hold" nodeType="withEffect">
                                  <p:stCondLst>
                                    <p:cond delay="0"/>
                                  </p:stCondLst>
                                  <p:childTnLst>
                                    <p:anim calcmode="discrete" valueType="str">
                                      <p:cBhvr>
                                        <p:cTn id="10" dur="1000"/>
                                        <p:tgtEl>
                                          <p:spTgt spid="36866"/>
                                        </p:tgtEl>
                                        <p:attrNameLst>
                                          <p:attrName>style.visibility</p:attrName>
                                        </p:attrNameLst>
                                      </p:cBhvr>
                                      <p:tavLst>
                                        <p:tav tm="0">
                                          <p:val>
                                            <p:strVal val="hidden"/>
                                          </p:val>
                                        </p:tav>
                                        <p:tav tm="50000">
                                          <p:val>
                                            <p:strVal val="visible"/>
                                          </p:val>
                                        </p:tav>
                                      </p:tavLst>
                                    </p:anim>
                                    <p:set>
                                      <p:cBhvr>
                                        <p:cTn id="11" dur="1" fill="hold">
                                          <p:stCondLst>
                                            <p:cond delay="999"/>
                                          </p:stCondLst>
                                        </p:cTn>
                                        <p:tgtEl>
                                          <p:spTgt spid="368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5334000" cy="563562"/>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2000" dirty="0" err="1" smtClean="0"/>
              <a:t>Sejarah</a:t>
            </a:r>
            <a:r>
              <a:rPr lang="en-US" sz="2000" dirty="0" smtClean="0"/>
              <a:t> </a:t>
            </a:r>
            <a:r>
              <a:rPr lang="en-US" sz="2000" dirty="0" err="1" smtClean="0"/>
              <a:t>Singkat</a:t>
            </a:r>
            <a:endParaRPr lang="en-US" sz="2000" dirty="0"/>
          </a:p>
        </p:txBody>
      </p:sp>
      <p:sp>
        <p:nvSpPr>
          <p:cNvPr id="3" name="Content Placeholder 2"/>
          <p:cNvSpPr>
            <a:spLocks noGrp="1"/>
          </p:cNvSpPr>
          <p:nvPr>
            <p:ph idx="1"/>
          </p:nvPr>
        </p:nvSpPr>
        <p:spPr>
          <a:xfrm>
            <a:off x="457200" y="1143000"/>
            <a:ext cx="8229600" cy="4983163"/>
          </a:xfrm>
        </p:spPr>
        <p:txBody>
          <a:bodyPr>
            <a:normAutofit fontScale="77500" lnSpcReduction="20000"/>
          </a:bodyPr>
          <a:lstStyle/>
          <a:p>
            <a:pPr algn="just"/>
            <a:r>
              <a:rPr lang="en-US" sz="1800" dirty="0" err="1" smtClean="0">
                <a:solidFill>
                  <a:schemeClr val="bg1"/>
                </a:solidFill>
              </a:rPr>
              <a:t>Kebutuhan</a:t>
            </a:r>
            <a:r>
              <a:rPr lang="en-US" sz="1800" dirty="0" smtClean="0">
                <a:solidFill>
                  <a:schemeClr val="bg1"/>
                </a:solidFill>
              </a:rPr>
              <a:t> data </a:t>
            </a:r>
            <a:r>
              <a:rPr lang="en-US" sz="1800" dirty="0" err="1" smtClean="0">
                <a:solidFill>
                  <a:schemeClr val="bg1"/>
                </a:solidFill>
              </a:rPr>
              <a:t>dan</a:t>
            </a:r>
            <a:r>
              <a:rPr lang="en-US" sz="1800" dirty="0" smtClean="0">
                <a:solidFill>
                  <a:schemeClr val="bg1"/>
                </a:solidFill>
              </a:rPr>
              <a:t> </a:t>
            </a:r>
            <a:r>
              <a:rPr lang="en-US" sz="1800" dirty="0" err="1" smtClean="0">
                <a:solidFill>
                  <a:schemeClr val="bg1"/>
                </a:solidFill>
              </a:rPr>
              <a:t>informasi</a:t>
            </a:r>
            <a:r>
              <a:rPr lang="en-US" sz="1800" dirty="0" smtClean="0">
                <a:solidFill>
                  <a:schemeClr val="bg1"/>
                </a:solidFill>
              </a:rPr>
              <a:t> yang </a:t>
            </a:r>
            <a:r>
              <a:rPr lang="en-US" sz="1800" dirty="0" err="1" smtClean="0">
                <a:solidFill>
                  <a:schemeClr val="bg1"/>
                </a:solidFill>
              </a:rPr>
              <a:t>cepat</a:t>
            </a:r>
            <a:r>
              <a:rPr lang="en-US" sz="1800" dirty="0" smtClean="0">
                <a:solidFill>
                  <a:schemeClr val="bg1"/>
                </a:solidFill>
              </a:rPr>
              <a:t>, </a:t>
            </a:r>
            <a:r>
              <a:rPr lang="en-US" sz="1800" dirty="0" err="1" smtClean="0">
                <a:solidFill>
                  <a:schemeClr val="bg1"/>
                </a:solidFill>
              </a:rPr>
              <a:t>akurat</a:t>
            </a:r>
            <a:r>
              <a:rPr lang="en-US" sz="1800" dirty="0" smtClean="0">
                <a:solidFill>
                  <a:schemeClr val="bg1"/>
                </a:solidFill>
              </a:rPr>
              <a:t>, </a:t>
            </a:r>
            <a:r>
              <a:rPr lang="en-US" sz="1800" dirty="0" err="1" smtClean="0">
                <a:solidFill>
                  <a:schemeClr val="bg1"/>
                </a:solidFill>
              </a:rPr>
              <a:t>dan</a:t>
            </a:r>
            <a:r>
              <a:rPr lang="en-US" sz="1800" dirty="0" smtClean="0">
                <a:solidFill>
                  <a:schemeClr val="bg1"/>
                </a:solidFill>
              </a:rPr>
              <a:t> </a:t>
            </a:r>
            <a:r>
              <a:rPr lang="en-US" sz="1800" dirty="0" err="1" smtClean="0">
                <a:solidFill>
                  <a:schemeClr val="bg1"/>
                </a:solidFill>
              </a:rPr>
              <a:t>komprehensif</a:t>
            </a:r>
            <a:r>
              <a:rPr lang="en-US" sz="1800" dirty="0" smtClean="0">
                <a:solidFill>
                  <a:schemeClr val="bg1"/>
                </a:solidFill>
              </a:rPr>
              <a:t> </a:t>
            </a:r>
            <a:r>
              <a:rPr lang="en-US" sz="1800" dirty="0" err="1" smtClean="0">
                <a:solidFill>
                  <a:schemeClr val="bg1"/>
                </a:solidFill>
              </a:rPr>
              <a:t>bagi</a:t>
            </a:r>
            <a:r>
              <a:rPr lang="en-US" sz="1800" dirty="0" smtClean="0">
                <a:solidFill>
                  <a:schemeClr val="bg1"/>
                </a:solidFill>
              </a:rPr>
              <a:t> </a:t>
            </a:r>
            <a:r>
              <a:rPr lang="en-US" sz="1800" dirty="0" err="1" smtClean="0">
                <a:solidFill>
                  <a:schemeClr val="bg1"/>
                </a:solidFill>
              </a:rPr>
              <a:t>setiap</a:t>
            </a:r>
            <a:r>
              <a:rPr lang="en-US" sz="1800" dirty="0" smtClean="0">
                <a:solidFill>
                  <a:schemeClr val="bg1"/>
                </a:solidFill>
              </a:rPr>
              <a:t> </a:t>
            </a:r>
            <a:r>
              <a:rPr lang="en-US" sz="1800" dirty="0" err="1" smtClean="0">
                <a:solidFill>
                  <a:schemeClr val="bg1"/>
                </a:solidFill>
              </a:rPr>
              <a:t>lini</a:t>
            </a:r>
            <a:r>
              <a:rPr lang="en-US" sz="1800" dirty="0" smtClean="0">
                <a:solidFill>
                  <a:schemeClr val="bg1"/>
                </a:solidFill>
              </a:rPr>
              <a:t> </a:t>
            </a:r>
            <a:r>
              <a:rPr lang="en-US" sz="1800" dirty="0" err="1" smtClean="0">
                <a:solidFill>
                  <a:schemeClr val="bg1"/>
                </a:solidFill>
              </a:rPr>
              <a:t>manajemen</a:t>
            </a:r>
            <a:r>
              <a:rPr lang="en-US" sz="1800" dirty="0" smtClean="0">
                <a:solidFill>
                  <a:schemeClr val="bg1"/>
                </a:solidFill>
              </a:rPr>
              <a:t> </a:t>
            </a:r>
            <a:r>
              <a:rPr lang="en-US" sz="1800" dirty="0" err="1" smtClean="0">
                <a:solidFill>
                  <a:schemeClr val="bg1"/>
                </a:solidFill>
              </a:rPr>
              <a:t>di</a:t>
            </a:r>
            <a:r>
              <a:rPr lang="en-US" sz="1800" dirty="0" smtClean="0">
                <a:solidFill>
                  <a:schemeClr val="bg1"/>
                </a:solidFill>
              </a:rPr>
              <a:t> </a:t>
            </a:r>
            <a:r>
              <a:rPr lang="en-US" sz="1800" dirty="0" err="1" smtClean="0">
                <a:solidFill>
                  <a:schemeClr val="bg1"/>
                </a:solidFill>
              </a:rPr>
              <a:t>lingkungan</a:t>
            </a:r>
            <a:r>
              <a:rPr lang="en-US" sz="1800" dirty="0" smtClean="0">
                <a:solidFill>
                  <a:schemeClr val="bg1"/>
                </a:solidFill>
              </a:rPr>
              <a:t> </a:t>
            </a:r>
            <a:r>
              <a:rPr lang="en-US" sz="1800" dirty="0" err="1" smtClean="0">
                <a:solidFill>
                  <a:schemeClr val="bg1"/>
                </a:solidFill>
              </a:rPr>
              <a:t>Unhas</a:t>
            </a:r>
            <a:r>
              <a:rPr lang="en-US" sz="1800" dirty="0" smtClean="0">
                <a:solidFill>
                  <a:schemeClr val="bg1"/>
                </a:solidFill>
              </a:rPr>
              <a:t> </a:t>
            </a:r>
            <a:r>
              <a:rPr lang="en-US" sz="1800" dirty="0" err="1" smtClean="0">
                <a:solidFill>
                  <a:schemeClr val="bg1"/>
                </a:solidFill>
              </a:rPr>
              <a:t>telah</a:t>
            </a:r>
            <a:r>
              <a:rPr lang="en-US" sz="1800" dirty="0" smtClean="0">
                <a:solidFill>
                  <a:schemeClr val="bg1"/>
                </a:solidFill>
              </a:rPr>
              <a:t> </a:t>
            </a:r>
            <a:r>
              <a:rPr lang="en-US" sz="1800" dirty="0" err="1" smtClean="0">
                <a:solidFill>
                  <a:schemeClr val="bg1"/>
                </a:solidFill>
              </a:rPr>
              <a:t>disadari</a:t>
            </a:r>
            <a:r>
              <a:rPr lang="en-US" sz="1800" dirty="0" smtClean="0">
                <a:solidFill>
                  <a:schemeClr val="bg1"/>
                </a:solidFill>
              </a:rPr>
              <a:t> </a:t>
            </a:r>
            <a:r>
              <a:rPr lang="en-US" sz="1800" dirty="0" err="1" smtClean="0">
                <a:solidFill>
                  <a:schemeClr val="bg1"/>
                </a:solidFill>
              </a:rPr>
              <a:t>sejak</a:t>
            </a:r>
            <a:r>
              <a:rPr lang="en-US" sz="1800" dirty="0" smtClean="0">
                <a:solidFill>
                  <a:schemeClr val="bg1"/>
                </a:solidFill>
              </a:rPr>
              <a:t> lama. Hal </a:t>
            </a:r>
            <a:r>
              <a:rPr lang="en-US" sz="1800" dirty="0" err="1" smtClean="0">
                <a:solidFill>
                  <a:schemeClr val="bg1"/>
                </a:solidFill>
              </a:rPr>
              <a:t>ini</a:t>
            </a:r>
            <a:r>
              <a:rPr lang="en-US" sz="1800" dirty="0" smtClean="0">
                <a:solidFill>
                  <a:schemeClr val="bg1"/>
                </a:solidFill>
              </a:rPr>
              <a:t> </a:t>
            </a:r>
            <a:r>
              <a:rPr lang="en-US" sz="1800" dirty="0" err="1" smtClean="0">
                <a:solidFill>
                  <a:schemeClr val="bg1"/>
                </a:solidFill>
              </a:rPr>
              <a:t>di</a:t>
            </a:r>
            <a:r>
              <a:rPr lang="en-US" sz="1800" dirty="0" smtClean="0">
                <a:solidFill>
                  <a:schemeClr val="bg1"/>
                </a:solidFill>
              </a:rPr>
              <a:t> </a:t>
            </a:r>
            <a:r>
              <a:rPr lang="en-US" sz="1800" dirty="0" err="1" smtClean="0">
                <a:solidFill>
                  <a:schemeClr val="bg1"/>
                </a:solidFill>
              </a:rPr>
              <a:t>buktikan</a:t>
            </a:r>
            <a:r>
              <a:rPr lang="en-US" sz="1800" dirty="0" smtClean="0">
                <a:solidFill>
                  <a:schemeClr val="bg1"/>
                </a:solidFill>
              </a:rPr>
              <a:t> </a:t>
            </a:r>
            <a:r>
              <a:rPr lang="en-US" sz="1800" dirty="0" err="1" smtClean="0">
                <a:solidFill>
                  <a:schemeClr val="bg1"/>
                </a:solidFill>
              </a:rPr>
              <a:t>dengan</a:t>
            </a:r>
            <a:r>
              <a:rPr lang="en-US" sz="1800" dirty="0" smtClean="0">
                <a:solidFill>
                  <a:schemeClr val="bg1"/>
                </a:solidFill>
              </a:rPr>
              <a:t> </a:t>
            </a:r>
            <a:r>
              <a:rPr lang="en-US" sz="1800" dirty="0" err="1" smtClean="0">
                <a:solidFill>
                  <a:schemeClr val="bg1"/>
                </a:solidFill>
              </a:rPr>
              <a:t>dibentuknya</a:t>
            </a:r>
            <a:r>
              <a:rPr lang="en-US" sz="1800" dirty="0" smtClean="0">
                <a:solidFill>
                  <a:schemeClr val="bg1"/>
                </a:solidFill>
              </a:rPr>
              <a:t> UPT </a:t>
            </a:r>
            <a:r>
              <a:rPr lang="en-US" sz="1800" dirty="0" err="1" smtClean="0">
                <a:solidFill>
                  <a:schemeClr val="bg1"/>
                </a:solidFill>
              </a:rPr>
              <a:t>Komputer</a:t>
            </a:r>
            <a:r>
              <a:rPr lang="en-US" sz="1800" dirty="0" smtClean="0">
                <a:solidFill>
                  <a:schemeClr val="bg1"/>
                </a:solidFill>
              </a:rPr>
              <a:t> </a:t>
            </a:r>
            <a:r>
              <a:rPr lang="en-US" sz="1800" dirty="0" err="1" smtClean="0">
                <a:solidFill>
                  <a:schemeClr val="bg1"/>
                </a:solidFill>
              </a:rPr>
              <a:t>pada</a:t>
            </a:r>
            <a:r>
              <a:rPr lang="en-US" sz="1800" dirty="0" smtClean="0">
                <a:solidFill>
                  <a:schemeClr val="bg1"/>
                </a:solidFill>
              </a:rPr>
              <a:t> </a:t>
            </a:r>
            <a:r>
              <a:rPr lang="en-US" sz="1800" dirty="0" err="1" smtClean="0">
                <a:solidFill>
                  <a:schemeClr val="bg1"/>
                </a:solidFill>
              </a:rPr>
              <a:t>akhir</a:t>
            </a:r>
            <a:r>
              <a:rPr lang="en-US" sz="1800" dirty="0" smtClean="0">
                <a:solidFill>
                  <a:schemeClr val="bg1"/>
                </a:solidFill>
              </a:rPr>
              <a:t> </a:t>
            </a:r>
            <a:r>
              <a:rPr lang="en-US" sz="1800" dirty="0" err="1" smtClean="0">
                <a:solidFill>
                  <a:schemeClr val="bg1"/>
                </a:solidFill>
              </a:rPr>
              <a:t>tahun</a:t>
            </a:r>
            <a:r>
              <a:rPr lang="en-US" sz="1800" dirty="0" smtClean="0">
                <a:solidFill>
                  <a:schemeClr val="bg1"/>
                </a:solidFill>
              </a:rPr>
              <a:t> 80-an. </a:t>
            </a:r>
            <a:r>
              <a:rPr lang="en-US" sz="1800" dirty="0" err="1" smtClean="0">
                <a:solidFill>
                  <a:schemeClr val="bg1"/>
                </a:solidFill>
              </a:rPr>
              <a:t>Malah</a:t>
            </a:r>
            <a:r>
              <a:rPr lang="en-US" sz="1800" dirty="0" smtClean="0">
                <a:solidFill>
                  <a:schemeClr val="bg1"/>
                </a:solidFill>
              </a:rPr>
              <a:t> </a:t>
            </a:r>
            <a:r>
              <a:rPr lang="en-US" sz="1800" dirty="0" err="1" smtClean="0">
                <a:solidFill>
                  <a:schemeClr val="bg1"/>
                </a:solidFill>
              </a:rPr>
              <a:t>untuk</a:t>
            </a:r>
            <a:r>
              <a:rPr lang="en-US" sz="1800" dirty="0" smtClean="0">
                <a:solidFill>
                  <a:schemeClr val="bg1"/>
                </a:solidFill>
              </a:rPr>
              <a:t> </a:t>
            </a:r>
            <a:r>
              <a:rPr lang="en-US" sz="1800" dirty="0" err="1" smtClean="0">
                <a:solidFill>
                  <a:schemeClr val="bg1"/>
                </a:solidFill>
              </a:rPr>
              <a:t>meningkatkan</a:t>
            </a:r>
            <a:r>
              <a:rPr lang="en-US" sz="1800" dirty="0" smtClean="0">
                <a:solidFill>
                  <a:schemeClr val="bg1"/>
                </a:solidFill>
              </a:rPr>
              <a:t> </a:t>
            </a:r>
            <a:r>
              <a:rPr lang="en-US" sz="1800" dirty="0" err="1" smtClean="0">
                <a:solidFill>
                  <a:schemeClr val="bg1"/>
                </a:solidFill>
              </a:rPr>
              <a:t>kinerja</a:t>
            </a:r>
            <a:r>
              <a:rPr lang="en-US" sz="1800" dirty="0" smtClean="0">
                <a:solidFill>
                  <a:schemeClr val="bg1"/>
                </a:solidFill>
              </a:rPr>
              <a:t> unit </a:t>
            </a:r>
            <a:r>
              <a:rPr lang="en-US" sz="1800" dirty="0" err="1" smtClean="0">
                <a:solidFill>
                  <a:schemeClr val="bg1"/>
                </a:solidFill>
              </a:rPr>
              <a:t>ini</a:t>
            </a:r>
            <a:r>
              <a:rPr lang="en-US" sz="1800" dirty="0" smtClean="0">
                <a:solidFill>
                  <a:schemeClr val="bg1"/>
                </a:solidFill>
              </a:rPr>
              <a:t>, </a:t>
            </a:r>
            <a:r>
              <a:rPr lang="en-US" sz="1800" dirty="0" err="1" smtClean="0">
                <a:solidFill>
                  <a:schemeClr val="bg1"/>
                </a:solidFill>
              </a:rPr>
              <a:t>pada</a:t>
            </a:r>
            <a:r>
              <a:rPr lang="en-US" sz="1800" dirty="0" smtClean="0">
                <a:solidFill>
                  <a:schemeClr val="bg1"/>
                </a:solidFill>
              </a:rPr>
              <a:t> </a:t>
            </a:r>
            <a:r>
              <a:rPr lang="en-US" sz="1800" dirty="0" err="1" smtClean="0">
                <a:solidFill>
                  <a:schemeClr val="bg1"/>
                </a:solidFill>
              </a:rPr>
              <a:t>tahun</a:t>
            </a:r>
            <a:r>
              <a:rPr lang="en-US" sz="1800" dirty="0" smtClean="0">
                <a:solidFill>
                  <a:schemeClr val="bg1"/>
                </a:solidFill>
              </a:rPr>
              <a:t> 1995 </a:t>
            </a:r>
            <a:r>
              <a:rPr lang="en-US" sz="1800" dirty="0" err="1" smtClean="0">
                <a:solidFill>
                  <a:schemeClr val="bg1"/>
                </a:solidFill>
              </a:rPr>
              <a:t>dibangun</a:t>
            </a:r>
            <a:r>
              <a:rPr lang="en-US" sz="1800" dirty="0" smtClean="0">
                <a:solidFill>
                  <a:schemeClr val="bg1"/>
                </a:solidFill>
              </a:rPr>
              <a:t> </a:t>
            </a:r>
            <a:r>
              <a:rPr lang="en-US" sz="1800" dirty="0" err="1" smtClean="0">
                <a:solidFill>
                  <a:schemeClr val="bg1"/>
                </a:solidFill>
              </a:rPr>
              <a:t>jaringan</a:t>
            </a:r>
            <a:r>
              <a:rPr lang="en-US" sz="1800" dirty="0" smtClean="0">
                <a:solidFill>
                  <a:schemeClr val="bg1"/>
                </a:solidFill>
              </a:rPr>
              <a:t> LAN </a:t>
            </a:r>
            <a:r>
              <a:rPr lang="en-US" sz="1800" dirty="0" err="1" smtClean="0">
                <a:solidFill>
                  <a:schemeClr val="bg1"/>
                </a:solidFill>
              </a:rPr>
              <a:t>kampus</a:t>
            </a:r>
            <a:r>
              <a:rPr lang="en-US" sz="1800" dirty="0" smtClean="0">
                <a:solidFill>
                  <a:schemeClr val="bg1"/>
                </a:solidFill>
              </a:rPr>
              <a:t> </a:t>
            </a:r>
            <a:r>
              <a:rPr lang="en-US" sz="1800" dirty="0" err="1" smtClean="0">
                <a:solidFill>
                  <a:schemeClr val="bg1"/>
                </a:solidFill>
              </a:rPr>
              <a:t>dan</a:t>
            </a:r>
            <a:r>
              <a:rPr lang="en-US" sz="1800" dirty="0" smtClean="0">
                <a:solidFill>
                  <a:schemeClr val="bg1"/>
                </a:solidFill>
              </a:rPr>
              <a:t> </a:t>
            </a:r>
            <a:r>
              <a:rPr lang="en-US" sz="1800" dirty="0" err="1" smtClean="0">
                <a:solidFill>
                  <a:schemeClr val="bg1"/>
                </a:solidFill>
              </a:rPr>
              <a:t>sejak</a:t>
            </a:r>
            <a:r>
              <a:rPr lang="en-US" sz="1800" dirty="0" smtClean="0">
                <a:solidFill>
                  <a:schemeClr val="bg1"/>
                </a:solidFill>
              </a:rPr>
              <a:t> </a:t>
            </a:r>
            <a:r>
              <a:rPr lang="en-US" sz="1800" dirty="0" err="1" smtClean="0">
                <a:solidFill>
                  <a:schemeClr val="bg1"/>
                </a:solidFill>
              </a:rPr>
              <a:t>tahun</a:t>
            </a:r>
            <a:r>
              <a:rPr lang="en-US" sz="1800" dirty="0" smtClean="0">
                <a:solidFill>
                  <a:schemeClr val="bg1"/>
                </a:solidFill>
              </a:rPr>
              <a:t> 2000, </a:t>
            </a:r>
            <a:r>
              <a:rPr lang="en-US" sz="1800" dirty="0" err="1" smtClean="0">
                <a:solidFill>
                  <a:schemeClr val="bg1"/>
                </a:solidFill>
              </a:rPr>
              <a:t>dilakukan</a:t>
            </a:r>
            <a:r>
              <a:rPr lang="en-US" sz="1800" dirty="0" smtClean="0">
                <a:solidFill>
                  <a:schemeClr val="bg1"/>
                </a:solidFill>
              </a:rPr>
              <a:t> </a:t>
            </a:r>
            <a:r>
              <a:rPr lang="en-US" sz="1800" dirty="0" err="1" smtClean="0">
                <a:solidFill>
                  <a:schemeClr val="bg1"/>
                </a:solidFill>
              </a:rPr>
              <a:t>reorganisasi</a:t>
            </a:r>
            <a:r>
              <a:rPr lang="en-US" sz="1800" dirty="0" smtClean="0">
                <a:solidFill>
                  <a:schemeClr val="bg1"/>
                </a:solidFill>
              </a:rPr>
              <a:t> </a:t>
            </a:r>
            <a:r>
              <a:rPr lang="en-US" sz="1800" dirty="0" err="1" smtClean="0">
                <a:solidFill>
                  <a:schemeClr val="bg1"/>
                </a:solidFill>
              </a:rPr>
              <a:t>kelembagaan</a:t>
            </a:r>
            <a:r>
              <a:rPr lang="en-US" sz="1800" dirty="0" smtClean="0">
                <a:solidFill>
                  <a:schemeClr val="bg1"/>
                </a:solidFill>
              </a:rPr>
              <a:t> </a:t>
            </a:r>
            <a:r>
              <a:rPr lang="en-US" sz="1800" dirty="0" err="1" smtClean="0">
                <a:solidFill>
                  <a:schemeClr val="bg1"/>
                </a:solidFill>
              </a:rPr>
              <a:t>pada</a:t>
            </a:r>
            <a:r>
              <a:rPr lang="en-US" sz="1800" dirty="0" smtClean="0">
                <a:solidFill>
                  <a:schemeClr val="bg1"/>
                </a:solidFill>
              </a:rPr>
              <a:t> UPT </a:t>
            </a:r>
            <a:r>
              <a:rPr lang="en-US" sz="1800" dirty="0" err="1" smtClean="0">
                <a:solidFill>
                  <a:schemeClr val="bg1"/>
                </a:solidFill>
              </a:rPr>
              <a:t>Komputer</a:t>
            </a:r>
            <a:r>
              <a:rPr lang="en-US" sz="1800" dirty="0" smtClean="0">
                <a:solidFill>
                  <a:schemeClr val="bg1"/>
                </a:solidFill>
              </a:rPr>
              <a:t> </a:t>
            </a:r>
            <a:r>
              <a:rPr lang="en-US" sz="1800" dirty="0" err="1" smtClean="0">
                <a:solidFill>
                  <a:schemeClr val="bg1"/>
                </a:solidFill>
              </a:rPr>
              <a:t>dan</a:t>
            </a:r>
            <a:r>
              <a:rPr lang="en-US" sz="1800" dirty="0" smtClean="0">
                <a:solidFill>
                  <a:schemeClr val="bg1"/>
                </a:solidFill>
              </a:rPr>
              <a:t> </a:t>
            </a:r>
            <a:r>
              <a:rPr lang="en-US" sz="1800" dirty="0" err="1" smtClean="0">
                <a:solidFill>
                  <a:schemeClr val="bg1"/>
                </a:solidFill>
              </a:rPr>
              <a:t>sekaligus</a:t>
            </a:r>
            <a:r>
              <a:rPr lang="en-US" sz="1800" dirty="0" smtClean="0">
                <a:solidFill>
                  <a:schemeClr val="bg1"/>
                </a:solidFill>
              </a:rPr>
              <a:t> </a:t>
            </a:r>
            <a:r>
              <a:rPr lang="en-US" sz="1800" dirty="0" err="1" smtClean="0">
                <a:solidFill>
                  <a:schemeClr val="bg1"/>
                </a:solidFill>
              </a:rPr>
              <a:t>mengubah</a:t>
            </a:r>
            <a:r>
              <a:rPr lang="en-US" sz="1800" dirty="0" smtClean="0">
                <a:solidFill>
                  <a:schemeClr val="bg1"/>
                </a:solidFill>
              </a:rPr>
              <a:t> </a:t>
            </a:r>
            <a:r>
              <a:rPr lang="en-US" sz="1800" dirty="0" err="1" smtClean="0">
                <a:solidFill>
                  <a:schemeClr val="bg1"/>
                </a:solidFill>
              </a:rPr>
              <a:t>namanya</a:t>
            </a:r>
            <a:r>
              <a:rPr lang="en-US" sz="1800" dirty="0" smtClean="0">
                <a:solidFill>
                  <a:schemeClr val="bg1"/>
                </a:solidFill>
              </a:rPr>
              <a:t> </a:t>
            </a:r>
            <a:r>
              <a:rPr lang="en-US" sz="1800" dirty="0" err="1" smtClean="0">
                <a:solidFill>
                  <a:schemeClr val="bg1"/>
                </a:solidFill>
              </a:rPr>
              <a:t>menjadi</a:t>
            </a:r>
            <a:r>
              <a:rPr lang="en-US" sz="1800" dirty="0" smtClean="0">
                <a:solidFill>
                  <a:schemeClr val="bg1"/>
                </a:solidFill>
              </a:rPr>
              <a:t> </a:t>
            </a:r>
            <a:r>
              <a:rPr lang="en-US" sz="1800" dirty="0" err="1" smtClean="0">
                <a:solidFill>
                  <a:schemeClr val="bg1"/>
                </a:solidFill>
              </a:rPr>
              <a:t>Pusat</a:t>
            </a:r>
            <a:r>
              <a:rPr lang="en-US" sz="1800" dirty="0" smtClean="0">
                <a:solidFill>
                  <a:schemeClr val="bg1"/>
                </a:solidFill>
              </a:rPr>
              <a:t> </a:t>
            </a:r>
            <a:r>
              <a:rPr lang="en-US" sz="1800" dirty="0" err="1" smtClean="0">
                <a:solidFill>
                  <a:schemeClr val="bg1"/>
                </a:solidFill>
              </a:rPr>
              <a:t>Informasi</a:t>
            </a:r>
            <a:r>
              <a:rPr lang="en-US" sz="1800" dirty="0" smtClean="0">
                <a:solidFill>
                  <a:schemeClr val="bg1"/>
                </a:solidFill>
              </a:rPr>
              <a:t> </a:t>
            </a:r>
            <a:r>
              <a:rPr lang="en-US" sz="1800" dirty="0" err="1" smtClean="0">
                <a:solidFill>
                  <a:schemeClr val="bg1"/>
                </a:solidFill>
              </a:rPr>
              <a:t>Universitas</a:t>
            </a:r>
            <a:r>
              <a:rPr lang="en-US" sz="1800" dirty="0" smtClean="0">
                <a:solidFill>
                  <a:schemeClr val="bg1"/>
                </a:solidFill>
              </a:rPr>
              <a:t> (PIU). </a:t>
            </a:r>
            <a:r>
              <a:rPr lang="en-US" sz="1800" dirty="0" err="1" smtClean="0">
                <a:solidFill>
                  <a:schemeClr val="bg1"/>
                </a:solidFill>
              </a:rPr>
              <a:t>Lembaga</a:t>
            </a:r>
            <a:r>
              <a:rPr lang="en-US" sz="1800" dirty="0" smtClean="0">
                <a:solidFill>
                  <a:schemeClr val="bg1"/>
                </a:solidFill>
              </a:rPr>
              <a:t> </a:t>
            </a:r>
            <a:r>
              <a:rPr lang="en-US" sz="1800" dirty="0" err="1" smtClean="0">
                <a:solidFill>
                  <a:schemeClr val="bg1"/>
                </a:solidFill>
              </a:rPr>
              <a:t>baru</a:t>
            </a:r>
            <a:r>
              <a:rPr lang="en-US" sz="1800" dirty="0" smtClean="0">
                <a:solidFill>
                  <a:schemeClr val="bg1"/>
                </a:solidFill>
              </a:rPr>
              <a:t> </a:t>
            </a:r>
            <a:r>
              <a:rPr lang="en-US" sz="1800" dirty="0" err="1" smtClean="0">
                <a:solidFill>
                  <a:schemeClr val="bg1"/>
                </a:solidFill>
              </a:rPr>
              <a:t>ini</a:t>
            </a:r>
            <a:r>
              <a:rPr lang="en-US" sz="1800" dirty="0" smtClean="0">
                <a:solidFill>
                  <a:schemeClr val="bg1"/>
                </a:solidFill>
              </a:rPr>
              <a:t> </a:t>
            </a:r>
            <a:r>
              <a:rPr lang="en-US" sz="1800" dirty="0" err="1" smtClean="0">
                <a:solidFill>
                  <a:schemeClr val="bg1"/>
                </a:solidFill>
              </a:rPr>
              <a:t>memiliki</a:t>
            </a:r>
            <a:r>
              <a:rPr lang="en-US" sz="1800" dirty="0" smtClean="0">
                <a:solidFill>
                  <a:schemeClr val="bg1"/>
                </a:solidFill>
              </a:rPr>
              <a:t> 3 (</a:t>
            </a:r>
            <a:r>
              <a:rPr lang="en-US" sz="1800" dirty="0" err="1" smtClean="0">
                <a:solidFill>
                  <a:schemeClr val="bg1"/>
                </a:solidFill>
              </a:rPr>
              <a:t>tiga</a:t>
            </a:r>
            <a:r>
              <a:rPr lang="en-US" sz="1800" dirty="0" smtClean="0">
                <a:solidFill>
                  <a:schemeClr val="bg1"/>
                </a:solidFill>
              </a:rPr>
              <a:t>) </a:t>
            </a:r>
            <a:r>
              <a:rPr lang="en-US" sz="1800" dirty="0" err="1" smtClean="0">
                <a:solidFill>
                  <a:schemeClr val="bg1"/>
                </a:solidFill>
              </a:rPr>
              <a:t>divisi</a:t>
            </a:r>
            <a:r>
              <a:rPr lang="en-US" sz="1800" dirty="0" smtClean="0">
                <a:solidFill>
                  <a:schemeClr val="bg1"/>
                </a:solidFill>
              </a:rPr>
              <a:t>, </a:t>
            </a:r>
            <a:r>
              <a:rPr lang="en-US" sz="1800" dirty="0" err="1" smtClean="0">
                <a:solidFill>
                  <a:schemeClr val="bg1"/>
                </a:solidFill>
              </a:rPr>
              <a:t>yaitu</a:t>
            </a:r>
            <a:r>
              <a:rPr lang="en-US" sz="1800" dirty="0" smtClean="0">
                <a:solidFill>
                  <a:schemeClr val="bg1"/>
                </a:solidFill>
              </a:rPr>
              <a:t> : (</a:t>
            </a:r>
            <a:r>
              <a:rPr lang="en-US" sz="1800" dirty="0" err="1" smtClean="0">
                <a:solidFill>
                  <a:schemeClr val="bg1"/>
                </a:solidFill>
              </a:rPr>
              <a:t>i</a:t>
            </a:r>
            <a:r>
              <a:rPr lang="en-US" sz="1800" dirty="0" smtClean="0">
                <a:solidFill>
                  <a:schemeClr val="bg1"/>
                </a:solidFill>
              </a:rPr>
              <a:t>) </a:t>
            </a:r>
            <a:r>
              <a:rPr lang="en-US" sz="1800" dirty="0" err="1" smtClean="0">
                <a:solidFill>
                  <a:schemeClr val="bg1"/>
                </a:solidFill>
              </a:rPr>
              <a:t>divisi</a:t>
            </a:r>
            <a:r>
              <a:rPr lang="en-US" sz="1800" dirty="0" smtClean="0">
                <a:solidFill>
                  <a:schemeClr val="bg1"/>
                </a:solidFill>
              </a:rPr>
              <a:t> </a:t>
            </a:r>
            <a:r>
              <a:rPr lang="en-US" sz="1800" dirty="0" err="1" smtClean="0">
                <a:solidFill>
                  <a:schemeClr val="bg1"/>
                </a:solidFill>
              </a:rPr>
              <a:t>pelayanan</a:t>
            </a:r>
            <a:r>
              <a:rPr lang="en-US" sz="1800" dirty="0" smtClean="0">
                <a:solidFill>
                  <a:schemeClr val="bg1"/>
                </a:solidFill>
              </a:rPr>
              <a:t> yang </a:t>
            </a:r>
            <a:r>
              <a:rPr lang="en-US" sz="1800" dirty="0" err="1" smtClean="0">
                <a:solidFill>
                  <a:schemeClr val="bg1"/>
                </a:solidFill>
              </a:rPr>
              <a:t>bertugas</a:t>
            </a:r>
            <a:r>
              <a:rPr lang="en-US" sz="1800" dirty="0" smtClean="0">
                <a:solidFill>
                  <a:schemeClr val="bg1"/>
                </a:solidFill>
              </a:rPr>
              <a:t> </a:t>
            </a:r>
            <a:r>
              <a:rPr lang="en-US" sz="1800" dirty="0" err="1" smtClean="0">
                <a:solidFill>
                  <a:schemeClr val="bg1"/>
                </a:solidFill>
              </a:rPr>
              <a:t>menyediakan</a:t>
            </a:r>
            <a:r>
              <a:rPr lang="en-US" sz="1800" dirty="0" smtClean="0">
                <a:solidFill>
                  <a:schemeClr val="bg1"/>
                </a:solidFill>
              </a:rPr>
              <a:t> </a:t>
            </a:r>
            <a:r>
              <a:rPr lang="en-US" sz="1800" dirty="0" err="1" smtClean="0">
                <a:solidFill>
                  <a:schemeClr val="bg1"/>
                </a:solidFill>
              </a:rPr>
              <a:t>informasi</a:t>
            </a:r>
            <a:r>
              <a:rPr lang="en-US" sz="1800" dirty="0" smtClean="0">
                <a:solidFill>
                  <a:schemeClr val="bg1"/>
                </a:solidFill>
              </a:rPr>
              <a:t> </a:t>
            </a:r>
            <a:r>
              <a:rPr lang="en-US" sz="1800" dirty="0" err="1" smtClean="0">
                <a:solidFill>
                  <a:schemeClr val="bg1"/>
                </a:solidFill>
              </a:rPr>
              <a:t>dan</a:t>
            </a:r>
            <a:r>
              <a:rPr lang="en-US" sz="1800" dirty="0" smtClean="0">
                <a:solidFill>
                  <a:schemeClr val="bg1"/>
                </a:solidFill>
              </a:rPr>
              <a:t> </a:t>
            </a:r>
            <a:r>
              <a:rPr lang="en-US" sz="1800" dirty="0" err="1" smtClean="0">
                <a:solidFill>
                  <a:schemeClr val="bg1"/>
                </a:solidFill>
              </a:rPr>
              <a:t>pelatihan</a:t>
            </a:r>
            <a:r>
              <a:rPr lang="en-US" sz="1800" dirty="0" smtClean="0">
                <a:solidFill>
                  <a:schemeClr val="bg1"/>
                </a:solidFill>
              </a:rPr>
              <a:t> </a:t>
            </a:r>
            <a:r>
              <a:rPr lang="en-US" sz="1800" dirty="0" err="1" smtClean="0">
                <a:solidFill>
                  <a:schemeClr val="bg1"/>
                </a:solidFill>
              </a:rPr>
              <a:t>kepada</a:t>
            </a:r>
            <a:r>
              <a:rPr lang="en-US" sz="1800" dirty="0" smtClean="0">
                <a:solidFill>
                  <a:schemeClr val="bg1"/>
                </a:solidFill>
              </a:rPr>
              <a:t> </a:t>
            </a:r>
            <a:r>
              <a:rPr lang="en-US" sz="1800" dirty="0" err="1" smtClean="0">
                <a:solidFill>
                  <a:schemeClr val="bg1"/>
                </a:solidFill>
              </a:rPr>
              <a:t>sivitas</a:t>
            </a:r>
            <a:r>
              <a:rPr lang="en-US" sz="1800" dirty="0" smtClean="0">
                <a:solidFill>
                  <a:schemeClr val="bg1"/>
                </a:solidFill>
              </a:rPr>
              <a:t> </a:t>
            </a:r>
            <a:r>
              <a:rPr lang="en-US" sz="1800" dirty="0" err="1" smtClean="0">
                <a:solidFill>
                  <a:schemeClr val="bg1"/>
                </a:solidFill>
              </a:rPr>
              <a:t>akademika</a:t>
            </a:r>
            <a:r>
              <a:rPr lang="en-US" sz="1800" dirty="0" smtClean="0">
                <a:solidFill>
                  <a:schemeClr val="bg1"/>
                </a:solidFill>
              </a:rPr>
              <a:t> </a:t>
            </a:r>
            <a:r>
              <a:rPr lang="en-US" sz="1800" dirty="0" err="1" smtClean="0">
                <a:solidFill>
                  <a:schemeClr val="bg1"/>
                </a:solidFill>
              </a:rPr>
              <a:t>Unhas</a:t>
            </a:r>
            <a:r>
              <a:rPr lang="en-US" sz="1800" dirty="0" smtClean="0">
                <a:solidFill>
                  <a:schemeClr val="bg1"/>
                </a:solidFill>
              </a:rPr>
              <a:t> </a:t>
            </a:r>
            <a:r>
              <a:rPr lang="en-US" sz="1800" dirty="0" err="1" smtClean="0">
                <a:solidFill>
                  <a:schemeClr val="bg1"/>
                </a:solidFill>
              </a:rPr>
              <a:t>dan</a:t>
            </a:r>
            <a:r>
              <a:rPr lang="en-US" sz="1800" dirty="0" smtClean="0">
                <a:solidFill>
                  <a:schemeClr val="bg1"/>
                </a:solidFill>
              </a:rPr>
              <a:t> </a:t>
            </a:r>
            <a:r>
              <a:rPr lang="en-US" sz="1800" dirty="0" err="1" smtClean="0">
                <a:solidFill>
                  <a:schemeClr val="bg1"/>
                </a:solidFill>
              </a:rPr>
              <a:t>masyarakat</a:t>
            </a:r>
            <a:r>
              <a:rPr lang="en-US" sz="1800" dirty="0" smtClean="0">
                <a:solidFill>
                  <a:schemeClr val="bg1"/>
                </a:solidFill>
              </a:rPr>
              <a:t> yang </a:t>
            </a:r>
            <a:r>
              <a:rPr lang="en-US" sz="1800" dirty="0" err="1" smtClean="0">
                <a:solidFill>
                  <a:schemeClr val="bg1"/>
                </a:solidFill>
              </a:rPr>
              <a:t>membutuhkan</a:t>
            </a:r>
            <a:r>
              <a:rPr lang="en-US" sz="1800" dirty="0" smtClean="0">
                <a:solidFill>
                  <a:schemeClr val="bg1"/>
                </a:solidFill>
              </a:rPr>
              <a:t>, (ii) </a:t>
            </a:r>
            <a:r>
              <a:rPr lang="en-US" sz="1800" dirty="0" err="1" smtClean="0">
                <a:solidFill>
                  <a:schemeClr val="bg1"/>
                </a:solidFill>
              </a:rPr>
              <a:t>divisi</a:t>
            </a:r>
            <a:r>
              <a:rPr lang="en-US" sz="1800" dirty="0" smtClean="0">
                <a:solidFill>
                  <a:schemeClr val="bg1"/>
                </a:solidFill>
              </a:rPr>
              <a:t> </a:t>
            </a:r>
            <a:r>
              <a:rPr lang="en-US" sz="1800" dirty="0" err="1" smtClean="0">
                <a:solidFill>
                  <a:schemeClr val="bg1"/>
                </a:solidFill>
              </a:rPr>
              <a:t>teknologi</a:t>
            </a:r>
            <a:r>
              <a:rPr lang="en-US" sz="1800" dirty="0" smtClean="0">
                <a:solidFill>
                  <a:schemeClr val="bg1"/>
                </a:solidFill>
              </a:rPr>
              <a:t> yang </a:t>
            </a:r>
            <a:r>
              <a:rPr lang="en-US" sz="1800" dirty="0" err="1" smtClean="0">
                <a:solidFill>
                  <a:schemeClr val="bg1"/>
                </a:solidFill>
              </a:rPr>
              <a:t>bertugas</a:t>
            </a:r>
            <a:r>
              <a:rPr lang="en-US" sz="1800" dirty="0" smtClean="0">
                <a:solidFill>
                  <a:schemeClr val="bg1"/>
                </a:solidFill>
              </a:rPr>
              <a:t> </a:t>
            </a:r>
            <a:r>
              <a:rPr lang="en-US" sz="1800" dirty="0" err="1" smtClean="0">
                <a:solidFill>
                  <a:schemeClr val="bg1"/>
                </a:solidFill>
              </a:rPr>
              <a:t>untuk</a:t>
            </a:r>
            <a:r>
              <a:rPr lang="en-US" sz="1800" dirty="0" smtClean="0">
                <a:solidFill>
                  <a:schemeClr val="bg1"/>
                </a:solidFill>
              </a:rPr>
              <a:t> </a:t>
            </a:r>
            <a:r>
              <a:rPr lang="en-US" sz="1800" dirty="0" err="1" smtClean="0">
                <a:solidFill>
                  <a:schemeClr val="bg1"/>
                </a:solidFill>
              </a:rPr>
              <a:t>mengkaji</a:t>
            </a:r>
            <a:r>
              <a:rPr lang="en-US" sz="1800" dirty="0" smtClean="0">
                <a:solidFill>
                  <a:schemeClr val="bg1"/>
                </a:solidFill>
              </a:rPr>
              <a:t> </a:t>
            </a:r>
            <a:r>
              <a:rPr lang="en-US" sz="1800" dirty="0" err="1" smtClean="0">
                <a:solidFill>
                  <a:schemeClr val="bg1"/>
                </a:solidFill>
              </a:rPr>
              <a:t>dan</a:t>
            </a:r>
            <a:r>
              <a:rPr lang="en-US" sz="1800" dirty="0" smtClean="0">
                <a:solidFill>
                  <a:schemeClr val="bg1"/>
                </a:solidFill>
              </a:rPr>
              <a:t> </a:t>
            </a:r>
            <a:r>
              <a:rPr lang="en-US" sz="1800" dirty="0" err="1" smtClean="0">
                <a:solidFill>
                  <a:schemeClr val="bg1"/>
                </a:solidFill>
              </a:rPr>
              <a:t>memanfaatkan</a:t>
            </a:r>
            <a:r>
              <a:rPr lang="en-US" sz="1800" dirty="0" smtClean="0">
                <a:solidFill>
                  <a:schemeClr val="bg1"/>
                </a:solidFill>
              </a:rPr>
              <a:t> ICT (</a:t>
            </a:r>
            <a:r>
              <a:rPr lang="en-US" sz="1800" i="1" dirty="0" smtClean="0">
                <a:solidFill>
                  <a:schemeClr val="bg1"/>
                </a:solidFill>
              </a:rPr>
              <a:t>Information and Communication Technology</a:t>
            </a:r>
            <a:r>
              <a:rPr lang="en-US" sz="1800" dirty="0" smtClean="0">
                <a:solidFill>
                  <a:schemeClr val="bg1"/>
                </a:solidFill>
              </a:rPr>
              <a:t>) </a:t>
            </a:r>
            <a:r>
              <a:rPr lang="en-US" sz="1800" dirty="0" err="1" smtClean="0">
                <a:solidFill>
                  <a:schemeClr val="bg1"/>
                </a:solidFill>
              </a:rPr>
              <a:t>serta</a:t>
            </a:r>
            <a:r>
              <a:rPr lang="en-US" sz="1800" dirty="0" smtClean="0">
                <a:solidFill>
                  <a:schemeClr val="bg1"/>
                </a:solidFill>
              </a:rPr>
              <a:t> </a:t>
            </a:r>
            <a:r>
              <a:rPr lang="en-US" sz="1800" dirty="0" err="1" smtClean="0">
                <a:solidFill>
                  <a:schemeClr val="bg1"/>
                </a:solidFill>
              </a:rPr>
              <a:t>memelihara</a:t>
            </a:r>
            <a:r>
              <a:rPr lang="en-US" sz="1800" dirty="0" smtClean="0">
                <a:solidFill>
                  <a:schemeClr val="bg1"/>
                </a:solidFill>
              </a:rPr>
              <a:t> </a:t>
            </a:r>
            <a:r>
              <a:rPr lang="en-US" sz="1800" dirty="0" err="1" smtClean="0">
                <a:solidFill>
                  <a:schemeClr val="bg1"/>
                </a:solidFill>
              </a:rPr>
              <a:t>dan</a:t>
            </a:r>
            <a:r>
              <a:rPr lang="en-US" sz="1800" dirty="0" smtClean="0">
                <a:solidFill>
                  <a:schemeClr val="bg1"/>
                </a:solidFill>
              </a:rPr>
              <a:t> </a:t>
            </a:r>
            <a:r>
              <a:rPr lang="en-US" sz="1800" dirty="0" err="1" smtClean="0">
                <a:solidFill>
                  <a:schemeClr val="bg1"/>
                </a:solidFill>
              </a:rPr>
              <a:t>meningkatkan</a:t>
            </a:r>
            <a:r>
              <a:rPr lang="en-US" sz="1800" dirty="0" smtClean="0">
                <a:solidFill>
                  <a:schemeClr val="bg1"/>
                </a:solidFill>
              </a:rPr>
              <a:t> </a:t>
            </a:r>
            <a:r>
              <a:rPr lang="en-US" sz="1800" dirty="0" err="1" smtClean="0">
                <a:solidFill>
                  <a:schemeClr val="bg1"/>
                </a:solidFill>
              </a:rPr>
              <a:t>kinerja</a:t>
            </a:r>
            <a:r>
              <a:rPr lang="en-US" sz="1800" dirty="0" smtClean="0">
                <a:solidFill>
                  <a:schemeClr val="bg1"/>
                </a:solidFill>
              </a:rPr>
              <a:t> </a:t>
            </a:r>
            <a:r>
              <a:rPr lang="en-US" sz="1800" dirty="0" err="1" smtClean="0">
                <a:solidFill>
                  <a:schemeClr val="bg1"/>
                </a:solidFill>
              </a:rPr>
              <a:t>jaringan</a:t>
            </a:r>
            <a:r>
              <a:rPr lang="en-US" sz="1800" dirty="0" smtClean="0">
                <a:solidFill>
                  <a:schemeClr val="bg1"/>
                </a:solidFill>
              </a:rPr>
              <a:t> </a:t>
            </a:r>
            <a:r>
              <a:rPr lang="en-US" sz="1800" dirty="0" err="1" smtClean="0">
                <a:solidFill>
                  <a:schemeClr val="bg1"/>
                </a:solidFill>
              </a:rPr>
              <a:t>kampus</a:t>
            </a:r>
            <a:r>
              <a:rPr lang="en-US" sz="1800" dirty="0" smtClean="0">
                <a:solidFill>
                  <a:schemeClr val="bg1"/>
                </a:solidFill>
              </a:rPr>
              <a:t> </a:t>
            </a:r>
            <a:r>
              <a:rPr lang="en-US" sz="1800" dirty="0" err="1" smtClean="0">
                <a:solidFill>
                  <a:schemeClr val="bg1"/>
                </a:solidFill>
              </a:rPr>
              <a:t>dan</a:t>
            </a:r>
            <a:r>
              <a:rPr lang="en-US" sz="1800" dirty="0" smtClean="0">
                <a:solidFill>
                  <a:schemeClr val="bg1"/>
                </a:solidFill>
              </a:rPr>
              <a:t> </a:t>
            </a:r>
            <a:r>
              <a:rPr lang="en-US" sz="1800" dirty="0" err="1" smtClean="0">
                <a:solidFill>
                  <a:schemeClr val="bg1"/>
                </a:solidFill>
              </a:rPr>
              <a:t>akses</a:t>
            </a:r>
            <a:r>
              <a:rPr lang="en-US" sz="1800" dirty="0" smtClean="0">
                <a:solidFill>
                  <a:schemeClr val="bg1"/>
                </a:solidFill>
              </a:rPr>
              <a:t> internet, </a:t>
            </a:r>
            <a:r>
              <a:rPr lang="en-US" sz="1800" dirty="0" err="1" smtClean="0">
                <a:solidFill>
                  <a:schemeClr val="bg1"/>
                </a:solidFill>
              </a:rPr>
              <a:t>dan</a:t>
            </a:r>
            <a:r>
              <a:rPr lang="en-US" sz="1800" dirty="0" smtClean="0">
                <a:solidFill>
                  <a:schemeClr val="bg1"/>
                </a:solidFill>
              </a:rPr>
              <a:t> (iii) </a:t>
            </a:r>
            <a:r>
              <a:rPr lang="en-US" sz="1800" dirty="0" err="1" smtClean="0">
                <a:solidFill>
                  <a:schemeClr val="bg1"/>
                </a:solidFill>
              </a:rPr>
              <a:t>divisi</a:t>
            </a:r>
            <a:r>
              <a:rPr lang="en-US" sz="1800" dirty="0" smtClean="0">
                <a:solidFill>
                  <a:schemeClr val="bg1"/>
                </a:solidFill>
              </a:rPr>
              <a:t> </a:t>
            </a:r>
            <a:r>
              <a:rPr lang="en-US" sz="1800" dirty="0" err="1" smtClean="0">
                <a:solidFill>
                  <a:schemeClr val="bg1"/>
                </a:solidFill>
              </a:rPr>
              <a:t>sistem</a:t>
            </a:r>
            <a:r>
              <a:rPr lang="en-US" sz="1800" dirty="0" smtClean="0">
                <a:solidFill>
                  <a:schemeClr val="bg1"/>
                </a:solidFill>
              </a:rPr>
              <a:t> </a:t>
            </a:r>
            <a:r>
              <a:rPr lang="en-US" sz="1800" dirty="0" err="1" smtClean="0">
                <a:solidFill>
                  <a:schemeClr val="bg1"/>
                </a:solidFill>
              </a:rPr>
              <a:t>informasi</a:t>
            </a:r>
            <a:r>
              <a:rPr lang="en-US" sz="1800" dirty="0" smtClean="0">
                <a:solidFill>
                  <a:schemeClr val="bg1"/>
                </a:solidFill>
              </a:rPr>
              <a:t> yang </a:t>
            </a:r>
            <a:r>
              <a:rPr lang="en-US" sz="1800" dirty="0" err="1" smtClean="0">
                <a:solidFill>
                  <a:schemeClr val="bg1"/>
                </a:solidFill>
              </a:rPr>
              <a:t>bertugas</a:t>
            </a:r>
            <a:r>
              <a:rPr lang="en-US" sz="1800" dirty="0" smtClean="0">
                <a:solidFill>
                  <a:schemeClr val="bg1"/>
                </a:solidFill>
              </a:rPr>
              <a:t> </a:t>
            </a:r>
            <a:r>
              <a:rPr lang="en-US" sz="1800" dirty="0" err="1" smtClean="0">
                <a:solidFill>
                  <a:schemeClr val="bg1"/>
                </a:solidFill>
              </a:rPr>
              <a:t>untuk</a:t>
            </a:r>
            <a:r>
              <a:rPr lang="en-US" sz="1800" dirty="0" smtClean="0">
                <a:solidFill>
                  <a:schemeClr val="bg1"/>
                </a:solidFill>
              </a:rPr>
              <a:t> </a:t>
            </a:r>
            <a:r>
              <a:rPr lang="en-US" sz="1800" dirty="0" err="1" smtClean="0">
                <a:solidFill>
                  <a:schemeClr val="bg1"/>
                </a:solidFill>
              </a:rPr>
              <a:t>mengelola</a:t>
            </a:r>
            <a:r>
              <a:rPr lang="en-US" sz="1800" dirty="0" smtClean="0">
                <a:solidFill>
                  <a:schemeClr val="bg1"/>
                </a:solidFill>
              </a:rPr>
              <a:t> </a:t>
            </a:r>
            <a:r>
              <a:rPr lang="en-US" sz="1800" dirty="0" err="1" smtClean="0">
                <a:solidFill>
                  <a:schemeClr val="bg1"/>
                </a:solidFill>
              </a:rPr>
              <a:t>Sistem</a:t>
            </a:r>
            <a:r>
              <a:rPr lang="en-US" sz="1800" dirty="0" smtClean="0">
                <a:solidFill>
                  <a:schemeClr val="bg1"/>
                </a:solidFill>
              </a:rPr>
              <a:t> </a:t>
            </a:r>
            <a:r>
              <a:rPr lang="en-US" sz="1800" dirty="0" err="1" smtClean="0">
                <a:solidFill>
                  <a:schemeClr val="bg1"/>
                </a:solidFill>
              </a:rPr>
              <a:t>Informasi</a:t>
            </a:r>
            <a:r>
              <a:rPr lang="en-US" sz="1800" dirty="0" smtClean="0">
                <a:solidFill>
                  <a:schemeClr val="bg1"/>
                </a:solidFill>
              </a:rPr>
              <a:t> </a:t>
            </a:r>
            <a:r>
              <a:rPr lang="en-US" sz="1800" dirty="0" err="1" smtClean="0">
                <a:solidFill>
                  <a:schemeClr val="bg1"/>
                </a:solidFill>
              </a:rPr>
              <a:t>Manajemen</a:t>
            </a:r>
            <a:r>
              <a:rPr lang="en-US" sz="1800" dirty="0" smtClean="0">
                <a:solidFill>
                  <a:schemeClr val="bg1"/>
                </a:solidFill>
              </a:rPr>
              <a:t> (SIM) </a:t>
            </a:r>
            <a:r>
              <a:rPr lang="en-US" sz="1800" dirty="0" err="1" smtClean="0">
                <a:solidFill>
                  <a:schemeClr val="bg1"/>
                </a:solidFill>
              </a:rPr>
              <a:t>Unhas</a:t>
            </a:r>
            <a:endParaRPr lang="en-US" sz="1800" dirty="0" smtClean="0">
              <a:solidFill>
                <a:schemeClr val="bg1"/>
              </a:solidFill>
            </a:endParaRPr>
          </a:p>
          <a:p>
            <a:pPr algn="just"/>
            <a:r>
              <a:rPr lang="en-US" sz="1800" dirty="0" err="1" smtClean="0">
                <a:solidFill>
                  <a:schemeClr val="bg1"/>
                </a:solidFill>
              </a:rPr>
              <a:t>Demi</a:t>
            </a:r>
            <a:r>
              <a:rPr lang="en-US" sz="1800" dirty="0" smtClean="0">
                <a:solidFill>
                  <a:schemeClr val="bg1"/>
                </a:solidFill>
              </a:rPr>
              <a:t> </a:t>
            </a:r>
            <a:r>
              <a:rPr lang="en-US" sz="1800" dirty="0" err="1" smtClean="0">
                <a:solidFill>
                  <a:schemeClr val="bg1"/>
                </a:solidFill>
              </a:rPr>
              <a:t>mewujudkan</a:t>
            </a:r>
            <a:r>
              <a:rPr lang="en-US" sz="1800" dirty="0" smtClean="0">
                <a:solidFill>
                  <a:schemeClr val="bg1"/>
                </a:solidFill>
              </a:rPr>
              <a:t> “Citra </a:t>
            </a:r>
            <a:r>
              <a:rPr lang="en-US" sz="1800" dirty="0" err="1" smtClean="0">
                <a:solidFill>
                  <a:schemeClr val="bg1"/>
                </a:solidFill>
              </a:rPr>
              <a:t>Unhas</a:t>
            </a:r>
            <a:r>
              <a:rPr lang="en-US" sz="1800" dirty="0" smtClean="0">
                <a:solidFill>
                  <a:schemeClr val="bg1"/>
                </a:solidFill>
              </a:rPr>
              <a:t> 2010", </a:t>
            </a:r>
            <a:r>
              <a:rPr lang="en-US" sz="1800" dirty="0" err="1" smtClean="0">
                <a:solidFill>
                  <a:schemeClr val="bg1"/>
                </a:solidFill>
              </a:rPr>
              <a:t>maka</a:t>
            </a:r>
            <a:r>
              <a:rPr lang="en-US" sz="1800" dirty="0" smtClean="0">
                <a:solidFill>
                  <a:schemeClr val="bg1"/>
                </a:solidFill>
              </a:rPr>
              <a:t> </a:t>
            </a:r>
            <a:r>
              <a:rPr lang="en-US" sz="1800" dirty="0" err="1" smtClean="0">
                <a:solidFill>
                  <a:schemeClr val="bg1"/>
                </a:solidFill>
              </a:rPr>
              <a:t>pemanfaatan</a:t>
            </a:r>
            <a:r>
              <a:rPr lang="en-US" sz="1800" dirty="0" smtClean="0">
                <a:solidFill>
                  <a:schemeClr val="bg1"/>
                </a:solidFill>
              </a:rPr>
              <a:t> </a:t>
            </a:r>
            <a:r>
              <a:rPr lang="en-US" sz="1800" dirty="0" err="1" smtClean="0">
                <a:solidFill>
                  <a:schemeClr val="bg1"/>
                </a:solidFill>
              </a:rPr>
              <a:t>teknologi</a:t>
            </a:r>
            <a:r>
              <a:rPr lang="en-US" sz="1800" dirty="0" smtClean="0">
                <a:solidFill>
                  <a:schemeClr val="bg1"/>
                </a:solidFill>
              </a:rPr>
              <a:t> </a:t>
            </a:r>
            <a:r>
              <a:rPr lang="en-US" sz="1800" dirty="0" err="1" smtClean="0">
                <a:solidFill>
                  <a:schemeClr val="bg1"/>
                </a:solidFill>
              </a:rPr>
              <a:t>informasi</a:t>
            </a:r>
            <a:r>
              <a:rPr lang="en-US" sz="1800" dirty="0" smtClean="0">
                <a:solidFill>
                  <a:schemeClr val="bg1"/>
                </a:solidFill>
              </a:rPr>
              <a:t> </a:t>
            </a:r>
            <a:r>
              <a:rPr lang="en-US" sz="1800" dirty="0" err="1" smtClean="0">
                <a:solidFill>
                  <a:schemeClr val="bg1"/>
                </a:solidFill>
              </a:rPr>
              <a:t>dan</a:t>
            </a:r>
            <a:r>
              <a:rPr lang="en-US" sz="1800" dirty="0" smtClean="0">
                <a:solidFill>
                  <a:schemeClr val="bg1"/>
                </a:solidFill>
              </a:rPr>
              <a:t> </a:t>
            </a:r>
            <a:r>
              <a:rPr lang="en-US" sz="1800" dirty="0" err="1" smtClean="0">
                <a:solidFill>
                  <a:schemeClr val="bg1"/>
                </a:solidFill>
              </a:rPr>
              <a:t>telekomunikasi</a:t>
            </a:r>
            <a:r>
              <a:rPr lang="en-US" sz="1800" dirty="0" smtClean="0">
                <a:solidFill>
                  <a:schemeClr val="bg1"/>
                </a:solidFill>
              </a:rPr>
              <a:t>, </a:t>
            </a:r>
            <a:r>
              <a:rPr lang="en-US" sz="1800" dirty="0" err="1" smtClean="0">
                <a:solidFill>
                  <a:schemeClr val="bg1"/>
                </a:solidFill>
              </a:rPr>
              <a:t>diupayakan</a:t>
            </a:r>
            <a:r>
              <a:rPr lang="en-US" sz="1800" dirty="0" smtClean="0">
                <a:solidFill>
                  <a:schemeClr val="bg1"/>
                </a:solidFill>
              </a:rPr>
              <a:t> </a:t>
            </a:r>
            <a:r>
              <a:rPr lang="en-US" sz="1800" dirty="0" err="1" smtClean="0">
                <a:solidFill>
                  <a:schemeClr val="bg1"/>
                </a:solidFill>
              </a:rPr>
              <a:t>dengan</a:t>
            </a:r>
            <a:r>
              <a:rPr lang="en-US" sz="1800" dirty="0" smtClean="0">
                <a:solidFill>
                  <a:schemeClr val="bg1"/>
                </a:solidFill>
              </a:rPr>
              <a:t>:</a:t>
            </a:r>
          </a:p>
          <a:p>
            <a:pPr algn="just"/>
            <a:r>
              <a:rPr lang="en-US" sz="1800" dirty="0" err="1" smtClean="0">
                <a:solidFill>
                  <a:schemeClr val="bg1"/>
                </a:solidFill>
              </a:rPr>
              <a:t>Peningkatan</a:t>
            </a:r>
            <a:r>
              <a:rPr lang="en-US" sz="1800" dirty="0" smtClean="0">
                <a:solidFill>
                  <a:schemeClr val="bg1"/>
                </a:solidFill>
              </a:rPr>
              <a:t> </a:t>
            </a:r>
            <a:r>
              <a:rPr lang="en-US" sz="1800" dirty="0" err="1" smtClean="0">
                <a:solidFill>
                  <a:schemeClr val="bg1"/>
                </a:solidFill>
              </a:rPr>
              <a:t>kualitas</a:t>
            </a:r>
            <a:r>
              <a:rPr lang="en-US" sz="1800" dirty="0" smtClean="0">
                <a:solidFill>
                  <a:schemeClr val="bg1"/>
                </a:solidFill>
              </a:rPr>
              <a:t> </a:t>
            </a:r>
            <a:r>
              <a:rPr lang="en-US" sz="1800" dirty="0" err="1" smtClean="0">
                <a:solidFill>
                  <a:schemeClr val="bg1"/>
                </a:solidFill>
              </a:rPr>
              <a:t>dan</a:t>
            </a:r>
            <a:r>
              <a:rPr lang="en-US" sz="1800" dirty="0" smtClean="0">
                <a:solidFill>
                  <a:schemeClr val="bg1"/>
                </a:solidFill>
              </a:rPr>
              <a:t> </a:t>
            </a:r>
            <a:r>
              <a:rPr lang="en-US" sz="1800" dirty="0" err="1" smtClean="0">
                <a:solidFill>
                  <a:schemeClr val="bg1"/>
                </a:solidFill>
              </a:rPr>
              <a:t>jangkauan</a:t>
            </a:r>
            <a:r>
              <a:rPr lang="en-US" sz="1800" dirty="0" smtClean="0">
                <a:solidFill>
                  <a:schemeClr val="bg1"/>
                </a:solidFill>
              </a:rPr>
              <a:t> </a:t>
            </a:r>
            <a:r>
              <a:rPr lang="en-US" sz="1800" dirty="0" err="1" smtClean="0">
                <a:solidFill>
                  <a:schemeClr val="bg1"/>
                </a:solidFill>
              </a:rPr>
              <a:t>pelayanan</a:t>
            </a:r>
            <a:r>
              <a:rPr lang="en-US" sz="1800" dirty="0" smtClean="0">
                <a:solidFill>
                  <a:schemeClr val="bg1"/>
                </a:solidFill>
              </a:rPr>
              <a:t> PIU. </a:t>
            </a:r>
            <a:r>
              <a:rPr lang="en-US" sz="1800" dirty="0" err="1" smtClean="0">
                <a:solidFill>
                  <a:schemeClr val="bg1"/>
                </a:solidFill>
              </a:rPr>
              <a:t>Jangkauan</a:t>
            </a:r>
            <a:r>
              <a:rPr lang="en-US" sz="1800" dirty="0" smtClean="0">
                <a:solidFill>
                  <a:schemeClr val="bg1"/>
                </a:solidFill>
              </a:rPr>
              <a:t> </a:t>
            </a:r>
            <a:r>
              <a:rPr lang="en-US" sz="1800" dirty="0" err="1" smtClean="0">
                <a:solidFill>
                  <a:schemeClr val="bg1"/>
                </a:solidFill>
              </a:rPr>
              <a:t>dan</a:t>
            </a:r>
            <a:r>
              <a:rPr lang="en-US" sz="1800" dirty="0" smtClean="0">
                <a:solidFill>
                  <a:schemeClr val="bg1"/>
                </a:solidFill>
              </a:rPr>
              <a:t> </a:t>
            </a:r>
            <a:r>
              <a:rPr lang="en-US" sz="1800" dirty="0" err="1" smtClean="0">
                <a:solidFill>
                  <a:schemeClr val="bg1"/>
                </a:solidFill>
              </a:rPr>
              <a:t>kualitas</a:t>
            </a:r>
            <a:r>
              <a:rPr lang="en-US" sz="1800" dirty="0" smtClean="0">
                <a:solidFill>
                  <a:schemeClr val="bg1"/>
                </a:solidFill>
              </a:rPr>
              <a:t> </a:t>
            </a:r>
            <a:r>
              <a:rPr lang="en-US" sz="1800" dirty="0" err="1" smtClean="0">
                <a:solidFill>
                  <a:schemeClr val="bg1"/>
                </a:solidFill>
              </a:rPr>
              <a:t>pelayanan</a:t>
            </a:r>
            <a:r>
              <a:rPr lang="en-US" sz="1800" dirty="0" smtClean="0">
                <a:solidFill>
                  <a:schemeClr val="bg1"/>
                </a:solidFill>
              </a:rPr>
              <a:t> </a:t>
            </a:r>
            <a:r>
              <a:rPr lang="en-US" sz="1800" dirty="0" err="1" smtClean="0">
                <a:solidFill>
                  <a:schemeClr val="bg1"/>
                </a:solidFill>
              </a:rPr>
              <a:t>Pusat</a:t>
            </a:r>
            <a:r>
              <a:rPr lang="en-US" sz="1800" dirty="0" smtClean="0">
                <a:solidFill>
                  <a:schemeClr val="bg1"/>
                </a:solidFill>
              </a:rPr>
              <a:t> </a:t>
            </a:r>
            <a:r>
              <a:rPr lang="en-US" sz="1800" dirty="0" err="1" smtClean="0">
                <a:solidFill>
                  <a:schemeClr val="bg1"/>
                </a:solidFill>
              </a:rPr>
              <a:t>Informasi</a:t>
            </a:r>
            <a:r>
              <a:rPr lang="en-US" sz="1800" dirty="0" smtClean="0">
                <a:solidFill>
                  <a:schemeClr val="bg1"/>
                </a:solidFill>
              </a:rPr>
              <a:t> </a:t>
            </a:r>
            <a:r>
              <a:rPr lang="en-US" sz="1800" dirty="0" err="1" smtClean="0">
                <a:solidFill>
                  <a:schemeClr val="bg1"/>
                </a:solidFill>
              </a:rPr>
              <a:t>Universitas</a:t>
            </a:r>
            <a:r>
              <a:rPr lang="en-US" sz="1800" dirty="0" smtClean="0">
                <a:solidFill>
                  <a:schemeClr val="bg1"/>
                </a:solidFill>
              </a:rPr>
              <a:t> (PIU) </a:t>
            </a:r>
            <a:r>
              <a:rPr lang="en-US" sz="1800" dirty="0" err="1" smtClean="0">
                <a:solidFill>
                  <a:schemeClr val="bg1"/>
                </a:solidFill>
              </a:rPr>
              <a:t>ditingkatkan</a:t>
            </a:r>
            <a:r>
              <a:rPr lang="en-US" sz="1800" dirty="0" smtClean="0">
                <a:solidFill>
                  <a:schemeClr val="bg1"/>
                </a:solidFill>
              </a:rPr>
              <a:t> </a:t>
            </a:r>
            <a:r>
              <a:rPr lang="en-US" sz="1800" dirty="0" err="1" smtClean="0">
                <a:solidFill>
                  <a:schemeClr val="bg1"/>
                </a:solidFill>
              </a:rPr>
              <a:t>antara</a:t>
            </a:r>
            <a:r>
              <a:rPr lang="en-US" sz="1800" dirty="0" smtClean="0">
                <a:solidFill>
                  <a:schemeClr val="bg1"/>
                </a:solidFill>
              </a:rPr>
              <a:t> lain </a:t>
            </a:r>
            <a:r>
              <a:rPr lang="en-US" sz="1800" dirty="0" err="1" smtClean="0">
                <a:solidFill>
                  <a:schemeClr val="bg1"/>
                </a:solidFill>
              </a:rPr>
              <a:t>dengan</a:t>
            </a:r>
            <a:r>
              <a:rPr lang="en-US" sz="1800" dirty="0" smtClean="0">
                <a:solidFill>
                  <a:schemeClr val="bg1"/>
                </a:solidFill>
              </a:rPr>
              <a:t> </a:t>
            </a:r>
            <a:r>
              <a:rPr lang="en-US" sz="1800" dirty="0" err="1" smtClean="0">
                <a:solidFill>
                  <a:schemeClr val="bg1"/>
                </a:solidFill>
              </a:rPr>
              <a:t>meningkatkan</a:t>
            </a:r>
            <a:r>
              <a:rPr lang="en-US" sz="1800" dirty="0" smtClean="0">
                <a:solidFill>
                  <a:schemeClr val="bg1"/>
                </a:solidFill>
              </a:rPr>
              <a:t> </a:t>
            </a:r>
            <a:r>
              <a:rPr lang="en-US" sz="1800" dirty="0" err="1" smtClean="0">
                <a:solidFill>
                  <a:schemeClr val="bg1"/>
                </a:solidFill>
              </a:rPr>
              <a:t>kualitas</a:t>
            </a:r>
            <a:r>
              <a:rPr lang="en-US" sz="1800" dirty="0" smtClean="0">
                <a:solidFill>
                  <a:schemeClr val="bg1"/>
                </a:solidFill>
              </a:rPr>
              <a:t> Wide Area Network (WAN) </a:t>
            </a:r>
            <a:r>
              <a:rPr lang="en-US" sz="1800" dirty="0" err="1" smtClean="0">
                <a:solidFill>
                  <a:schemeClr val="bg1"/>
                </a:solidFill>
              </a:rPr>
              <a:t>serta</a:t>
            </a:r>
            <a:r>
              <a:rPr lang="en-US" sz="1800" dirty="0" smtClean="0">
                <a:solidFill>
                  <a:schemeClr val="bg1"/>
                </a:solidFill>
              </a:rPr>
              <a:t> </a:t>
            </a:r>
            <a:r>
              <a:rPr lang="en-US" sz="1800" dirty="0" err="1" smtClean="0">
                <a:solidFill>
                  <a:schemeClr val="bg1"/>
                </a:solidFill>
              </a:rPr>
              <a:t>Sistem</a:t>
            </a:r>
            <a:r>
              <a:rPr lang="en-US" sz="1800" dirty="0" smtClean="0">
                <a:solidFill>
                  <a:schemeClr val="bg1"/>
                </a:solidFill>
              </a:rPr>
              <a:t> </a:t>
            </a:r>
            <a:r>
              <a:rPr lang="en-US" sz="1800" dirty="0" err="1" smtClean="0">
                <a:solidFill>
                  <a:schemeClr val="bg1"/>
                </a:solidFill>
              </a:rPr>
              <a:t>Informasi</a:t>
            </a:r>
            <a:r>
              <a:rPr lang="en-US" sz="1800" dirty="0" smtClean="0">
                <a:solidFill>
                  <a:schemeClr val="bg1"/>
                </a:solidFill>
              </a:rPr>
              <a:t> </a:t>
            </a:r>
            <a:r>
              <a:rPr lang="en-US" sz="1800" dirty="0" err="1" smtClean="0">
                <a:solidFill>
                  <a:schemeClr val="bg1"/>
                </a:solidFill>
              </a:rPr>
              <a:t>Manajemen</a:t>
            </a:r>
            <a:r>
              <a:rPr lang="en-US" sz="1800" dirty="0" smtClean="0">
                <a:solidFill>
                  <a:schemeClr val="bg1"/>
                </a:solidFill>
              </a:rPr>
              <a:t> (SIM) </a:t>
            </a:r>
            <a:r>
              <a:rPr lang="en-US" sz="1800" dirty="0" err="1" smtClean="0">
                <a:solidFill>
                  <a:schemeClr val="bg1"/>
                </a:solidFill>
              </a:rPr>
              <a:t>Unhas</a:t>
            </a:r>
            <a:r>
              <a:rPr lang="en-US" sz="1800" dirty="0" smtClean="0">
                <a:solidFill>
                  <a:schemeClr val="bg1"/>
                </a:solidFill>
              </a:rPr>
              <a:t>.</a:t>
            </a:r>
          </a:p>
          <a:p>
            <a:pPr algn="just"/>
            <a:r>
              <a:rPr lang="en-US" sz="1800" dirty="0" smtClean="0">
                <a:solidFill>
                  <a:schemeClr val="bg1"/>
                </a:solidFill>
              </a:rPr>
              <a:t>Pembangunan </a:t>
            </a:r>
            <a:r>
              <a:rPr lang="en-US" sz="1800" dirty="0" err="1" smtClean="0">
                <a:solidFill>
                  <a:schemeClr val="bg1"/>
                </a:solidFill>
              </a:rPr>
              <a:t>sistem</a:t>
            </a:r>
            <a:r>
              <a:rPr lang="en-US" sz="1800" dirty="0" smtClean="0">
                <a:solidFill>
                  <a:schemeClr val="bg1"/>
                </a:solidFill>
              </a:rPr>
              <a:t> basis data. </a:t>
            </a:r>
            <a:r>
              <a:rPr lang="en-US" sz="1800" dirty="0" err="1" smtClean="0">
                <a:solidFill>
                  <a:schemeClr val="bg1"/>
                </a:solidFill>
              </a:rPr>
              <a:t>Keberadaan</a:t>
            </a:r>
            <a:r>
              <a:rPr lang="en-US" sz="1800" dirty="0" smtClean="0">
                <a:solidFill>
                  <a:schemeClr val="bg1"/>
                </a:solidFill>
              </a:rPr>
              <a:t> </a:t>
            </a:r>
            <a:r>
              <a:rPr lang="en-US" sz="1800" dirty="0" err="1" smtClean="0">
                <a:solidFill>
                  <a:schemeClr val="bg1"/>
                </a:solidFill>
              </a:rPr>
              <a:t>sistem</a:t>
            </a:r>
            <a:r>
              <a:rPr lang="en-US" sz="1800" dirty="0" smtClean="0">
                <a:solidFill>
                  <a:schemeClr val="bg1"/>
                </a:solidFill>
              </a:rPr>
              <a:t> basis data yang </a:t>
            </a:r>
            <a:r>
              <a:rPr lang="en-US" sz="1800" dirty="0" err="1" smtClean="0">
                <a:solidFill>
                  <a:schemeClr val="bg1"/>
                </a:solidFill>
              </a:rPr>
              <a:t>handal</a:t>
            </a:r>
            <a:r>
              <a:rPr lang="en-US" sz="1800" dirty="0" smtClean="0">
                <a:solidFill>
                  <a:schemeClr val="bg1"/>
                </a:solidFill>
              </a:rPr>
              <a:t> </a:t>
            </a:r>
            <a:r>
              <a:rPr lang="en-US" sz="1800" dirty="0" err="1" smtClean="0">
                <a:solidFill>
                  <a:schemeClr val="bg1"/>
                </a:solidFill>
              </a:rPr>
              <a:t>merupakan</a:t>
            </a:r>
            <a:r>
              <a:rPr lang="en-US" sz="1800" dirty="0" smtClean="0">
                <a:solidFill>
                  <a:schemeClr val="bg1"/>
                </a:solidFill>
              </a:rPr>
              <a:t> </a:t>
            </a:r>
            <a:r>
              <a:rPr lang="en-US" sz="1800" dirty="0" err="1" smtClean="0">
                <a:solidFill>
                  <a:schemeClr val="bg1"/>
                </a:solidFill>
              </a:rPr>
              <a:t>syarat</a:t>
            </a:r>
            <a:r>
              <a:rPr lang="en-US" sz="1800" dirty="0" smtClean="0">
                <a:solidFill>
                  <a:schemeClr val="bg1"/>
                </a:solidFill>
              </a:rPr>
              <a:t> </a:t>
            </a:r>
            <a:r>
              <a:rPr lang="en-US" sz="1800" dirty="0" err="1" smtClean="0">
                <a:solidFill>
                  <a:schemeClr val="bg1"/>
                </a:solidFill>
              </a:rPr>
              <a:t>harus</a:t>
            </a:r>
            <a:r>
              <a:rPr lang="en-US" sz="1800" dirty="0" smtClean="0">
                <a:solidFill>
                  <a:schemeClr val="bg1"/>
                </a:solidFill>
              </a:rPr>
              <a:t> </a:t>
            </a:r>
            <a:r>
              <a:rPr lang="en-US" sz="1800" dirty="0" err="1" smtClean="0">
                <a:solidFill>
                  <a:schemeClr val="bg1"/>
                </a:solidFill>
              </a:rPr>
              <a:t>bagi</a:t>
            </a:r>
            <a:r>
              <a:rPr lang="en-US" sz="1800" dirty="0" smtClean="0">
                <a:solidFill>
                  <a:schemeClr val="bg1"/>
                </a:solidFill>
              </a:rPr>
              <a:t> </a:t>
            </a:r>
            <a:r>
              <a:rPr lang="en-US" sz="1800" dirty="0" err="1" smtClean="0">
                <a:solidFill>
                  <a:schemeClr val="bg1"/>
                </a:solidFill>
              </a:rPr>
              <a:t>terbangunnya</a:t>
            </a:r>
            <a:r>
              <a:rPr lang="en-US" sz="1800" dirty="0" smtClean="0">
                <a:solidFill>
                  <a:schemeClr val="bg1"/>
                </a:solidFill>
              </a:rPr>
              <a:t> </a:t>
            </a:r>
            <a:r>
              <a:rPr lang="en-US" sz="1800" dirty="0" err="1" smtClean="0">
                <a:solidFill>
                  <a:schemeClr val="bg1"/>
                </a:solidFill>
              </a:rPr>
              <a:t>sistem</a:t>
            </a:r>
            <a:r>
              <a:rPr lang="en-US" sz="1800" dirty="0" smtClean="0">
                <a:solidFill>
                  <a:schemeClr val="bg1"/>
                </a:solidFill>
              </a:rPr>
              <a:t> </a:t>
            </a:r>
            <a:r>
              <a:rPr lang="en-US" sz="1800" dirty="0" err="1" smtClean="0">
                <a:solidFill>
                  <a:schemeClr val="bg1"/>
                </a:solidFill>
              </a:rPr>
              <a:t>informasi</a:t>
            </a:r>
            <a:r>
              <a:rPr lang="en-US" sz="1800" dirty="0" smtClean="0">
                <a:solidFill>
                  <a:schemeClr val="bg1"/>
                </a:solidFill>
              </a:rPr>
              <a:t> </a:t>
            </a:r>
            <a:r>
              <a:rPr lang="en-US" sz="1800" dirty="0" err="1" smtClean="0">
                <a:solidFill>
                  <a:schemeClr val="bg1"/>
                </a:solidFill>
              </a:rPr>
              <a:t>manajemen</a:t>
            </a:r>
            <a:r>
              <a:rPr lang="en-US" sz="1800" dirty="0" smtClean="0">
                <a:solidFill>
                  <a:schemeClr val="bg1"/>
                </a:solidFill>
              </a:rPr>
              <a:t> (SIM) </a:t>
            </a:r>
            <a:r>
              <a:rPr lang="en-US" sz="1800" dirty="0" err="1" smtClean="0">
                <a:solidFill>
                  <a:schemeClr val="bg1"/>
                </a:solidFill>
              </a:rPr>
              <a:t>universitas</a:t>
            </a:r>
            <a:r>
              <a:rPr lang="en-US" sz="1800" dirty="0" smtClean="0">
                <a:solidFill>
                  <a:schemeClr val="bg1"/>
                </a:solidFill>
              </a:rPr>
              <a:t> yang </a:t>
            </a:r>
            <a:r>
              <a:rPr lang="en-US" sz="1800" dirty="0" err="1" smtClean="0">
                <a:solidFill>
                  <a:schemeClr val="bg1"/>
                </a:solidFill>
              </a:rPr>
              <a:t>handal</a:t>
            </a:r>
            <a:r>
              <a:rPr lang="en-US" sz="1800" dirty="0" smtClean="0">
                <a:solidFill>
                  <a:schemeClr val="bg1"/>
                </a:solidFill>
              </a:rPr>
              <a:t>. </a:t>
            </a:r>
            <a:r>
              <a:rPr lang="en-US" sz="1800" dirty="0" err="1" smtClean="0">
                <a:solidFill>
                  <a:schemeClr val="bg1"/>
                </a:solidFill>
              </a:rPr>
              <a:t>Sistim</a:t>
            </a:r>
            <a:r>
              <a:rPr lang="en-US" sz="1800" dirty="0" smtClean="0">
                <a:solidFill>
                  <a:schemeClr val="bg1"/>
                </a:solidFill>
              </a:rPr>
              <a:t> basis data </a:t>
            </a:r>
            <a:r>
              <a:rPr lang="en-US" sz="1800" dirty="0" err="1" smtClean="0">
                <a:solidFill>
                  <a:schemeClr val="bg1"/>
                </a:solidFill>
              </a:rPr>
              <a:t>perlu</a:t>
            </a:r>
            <a:r>
              <a:rPr lang="en-US" sz="1800" dirty="0" smtClean="0">
                <a:solidFill>
                  <a:schemeClr val="bg1"/>
                </a:solidFill>
              </a:rPr>
              <a:t> </a:t>
            </a:r>
            <a:r>
              <a:rPr lang="en-US" sz="1800" dirty="0" err="1" smtClean="0">
                <a:solidFill>
                  <a:schemeClr val="bg1"/>
                </a:solidFill>
              </a:rPr>
              <a:t>dibangun</a:t>
            </a:r>
            <a:r>
              <a:rPr lang="en-US" sz="1800" dirty="0" smtClean="0">
                <a:solidFill>
                  <a:schemeClr val="bg1"/>
                </a:solidFill>
              </a:rPr>
              <a:t> </a:t>
            </a:r>
            <a:r>
              <a:rPr lang="en-US" sz="1800" dirty="0" err="1" smtClean="0">
                <a:solidFill>
                  <a:schemeClr val="bg1"/>
                </a:solidFill>
              </a:rPr>
              <a:t>secara</a:t>
            </a:r>
            <a:r>
              <a:rPr lang="en-US" sz="1800" dirty="0" smtClean="0">
                <a:solidFill>
                  <a:schemeClr val="bg1"/>
                </a:solidFill>
              </a:rPr>
              <a:t> </a:t>
            </a:r>
            <a:r>
              <a:rPr lang="en-US" sz="1800" dirty="0" err="1" smtClean="0">
                <a:solidFill>
                  <a:schemeClr val="bg1"/>
                </a:solidFill>
              </a:rPr>
              <a:t>terpusat</a:t>
            </a:r>
            <a:r>
              <a:rPr lang="en-US" sz="1800" dirty="0" smtClean="0">
                <a:solidFill>
                  <a:schemeClr val="bg1"/>
                </a:solidFill>
              </a:rPr>
              <a:t> </a:t>
            </a:r>
            <a:r>
              <a:rPr lang="en-US" sz="1800" dirty="0" err="1" smtClean="0">
                <a:solidFill>
                  <a:schemeClr val="bg1"/>
                </a:solidFill>
              </a:rPr>
              <a:t>pada</a:t>
            </a:r>
            <a:r>
              <a:rPr lang="en-US" sz="1800" dirty="0" smtClean="0">
                <a:solidFill>
                  <a:schemeClr val="bg1"/>
                </a:solidFill>
              </a:rPr>
              <a:t> PIU </a:t>
            </a:r>
            <a:r>
              <a:rPr lang="en-US" sz="1800" dirty="0" err="1" smtClean="0">
                <a:solidFill>
                  <a:schemeClr val="bg1"/>
                </a:solidFill>
              </a:rPr>
              <a:t>namun</a:t>
            </a:r>
            <a:r>
              <a:rPr lang="en-US" sz="1800" dirty="0" smtClean="0">
                <a:solidFill>
                  <a:schemeClr val="bg1"/>
                </a:solidFill>
              </a:rPr>
              <a:t> </a:t>
            </a:r>
            <a:r>
              <a:rPr lang="en-US" sz="1800" dirty="0" err="1" smtClean="0">
                <a:solidFill>
                  <a:schemeClr val="bg1"/>
                </a:solidFill>
              </a:rPr>
              <a:t>transaksi</a:t>
            </a:r>
            <a:r>
              <a:rPr lang="en-US" sz="1800" dirty="0" smtClean="0">
                <a:solidFill>
                  <a:schemeClr val="bg1"/>
                </a:solidFill>
              </a:rPr>
              <a:t> data </a:t>
            </a:r>
            <a:r>
              <a:rPr lang="en-US" sz="1800" dirty="0" err="1" smtClean="0">
                <a:solidFill>
                  <a:schemeClr val="bg1"/>
                </a:solidFill>
              </a:rPr>
              <a:t>harus</a:t>
            </a:r>
            <a:r>
              <a:rPr lang="en-US" sz="1800" dirty="0" smtClean="0">
                <a:solidFill>
                  <a:schemeClr val="bg1"/>
                </a:solidFill>
              </a:rPr>
              <a:t> </a:t>
            </a:r>
            <a:r>
              <a:rPr lang="en-US" sz="1800" dirty="0" err="1" smtClean="0">
                <a:solidFill>
                  <a:schemeClr val="bg1"/>
                </a:solidFill>
              </a:rPr>
              <a:t>terjadi</a:t>
            </a:r>
            <a:r>
              <a:rPr lang="en-US" sz="1800" dirty="0" smtClean="0">
                <a:solidFill>
                  <a:schemeClr val="bg1"/>
                </a:solidFill>
              </a:rPr>
              <a:t> </a:t>
            </a:r>
            <a:r>
              <a:rPr lang="en-US" sz="1800" dirty="0" err="1" smtClean="0">
                <a:solidFill>
                  <a:schemeClr val="bg1"/>
                </a:solidFill>
              </a:rPr>
              <a:t>pada</a:t>
            </a:r>
            <a:r>
              <a:rPr lang="en-US" sz="1800" dirty="0" smtClean="0">
                <a:solidFill>
                  <a:schemeClr val="bg1"/>
                </a:solidFill>
              </a:rPr>
              <a:t> unit </a:t>
            </a:r>
            <a:r>
              <a:rPr lang="en-US" sz="1800" dirty="0" err="1" smtClean="0">
                <a:solidFill>
                  <a:schemeClr val="bg1"/>
                </a:solidFill>
              </a:rPr>
              <a:t>kerja</a:t>
            </a:r>
            <a:r>
              <a:rPr lang="en-US" sz="1800" dirty="0" smtClean="0">
                <a:solidFill>
                  <a:schemeClr val="bg1"/>
                </a:solidFill>
              </a:rPr>
              <a:t> </a:t>
            </a:r>
            <a:r>
              <a:rPr lang="en-US" sz="1800" dirty="0" err="1" smtClean="0">
                <a:solidFill>
                  <a:schemeClr val="bg1"/>
                </a:solidFill>
              </a:rPr>
              <a:t>dimana</a:t>
            </a:r>
            <a:r>
              <a:rPr lang="en-US" sz="1800" dirty="0" smtClean="0">
                <a:solidFill>
                  <a:schemeClr val="bg1"/>
                </a:solidFill>
              </a:rPr>
              <a:t> data </a:t>
            </a:r>
            <a:r>
              <a:rPr lang="en-US" sz="1800" dirty="0" err="1" smtClean="0">
                <a:solidFill>
                  <a:schemeClr val="bg1"/>
                </a:solidFill>
              </a:rPr>
              <a:t>bersumber</a:t>
            </a:r>
            <a:r>
              <a:rPr lang="en-US" sz="1800" dirty="0" smtClean="0">
                <a:solidFill>
                  <a:schemeClr val="bg1"/>
                </a:solidFill>
              </a:rPr>
              <a:t>. </a:t>
            </a:r>
            <a:r>
              <a:rPr lang="en-US" sz="1800" dirty="0" err="1" smtClean="0">
                <a:solidFill>
                  <a:schemeClr val="bg1"/>
                </a:solidFill>
              </a:rPr>
              <a:t>Dengan</a:t>
            </a:r>
            <a:r>
              <a:rPr lang="en-US" sz="1800" dirty="0" smtClean="0">
                <a:solidFill>
                  <a:schemeClr val="bg1"/>
                </a:solidFill>
              </a:rPr>
              <a:t> </a:t>
            </a:r>
            <a:r>
              <a:rPr lang="en-US" sz="1800" dirty="0" err="1" smtClean="0">
                <a:solidFill>
                  <a:schemeClr val="bg1"/>
                </a:solidFill>
              </a:rPr>
              <a:t>pola</a:t>
            </a:r>
            <a:r>
              <a:rPr lang="en-US" sz="1800" dirty="0" smtClean="0">
                <a:solidFill>
                  <a:schemeClr val="bg1"/>
                </a:solidFill>
              </a:rPr>
              <a:t> </a:t>
            </a:r>
            <a:r>
              <a:rPr lang="en-US" sz="1800" dirty="0" err="1" smtClean="0">
                <a:solidFill>
                  <a:schemeClr val="bg1"/>
                </a:solidFill>
              </a:rPr>
              <a:t>ini</a:t>
            </a:r>
            <a:r>
              <a:rPr lang="en-US" sz="1800" dirty="0" smtClean="0">
                <a:solidFill>
                  <a:schemeClr val="bg1"/>
                </a:solidFill>
              </a:rPr>
              <a:t>, </a:t>
            </a:r>
            <a:r>
              <a:rPr lang="en-US" sz="1800" dirty="0" err="1" smtClean="0">
                <a:solidFill>
                  <a:schemeClr val="bg1"/>
                </a:solidFill>
              </a:rPr>
              <a:t>pengulangan</a:t>
            </a:r>
            <a:r>
              <a:rPr lang="en-US" sz="1800" dirty="0" smtClean="0">
                <a:solidFill>
                  <a:schemeClr val="bg1"/>
                </a:solidFill>
              </a:rPr>
              <a:t> </a:t>
            </a:r>
            <a:r>
              <a:rPr lang="en-US" sz="1800" dirty="0" err="1" smtClean="0">
                <a:solidFill>
                  <a:schemeClr val="bg1"/>
                </a:solidFill>
              </a:rPr>
              <a:t>proses</a:t>
            </a:r>
            <a:r>
              <a:rPr lang="en-US" sz="1800" dirty="0" smtClean="0">
                <a:solidFill>
                  <a:schemeClr val="bg1"/>
                </a:solidFill>
              </a:rPr>
              <a:t> input data </a:t>
            </a:r>
            <a:r>
              <a:rPr lang="en-US" sz="1800" dirty="0" err="1" smtClean="0">
                <a:solidFill>
                  <a:schemeClr val="bg1"/>
                </a:solidFill>
              </a:rPr>
              <a:t>tidak</a:t>
            </a:r>
            <a:r>
              <a:rPr lang="en-US" sz="1800" dirty="0" smtClean="0">
                <a:solidFill>
                  <a:schemeClr val="bg1"/>
                </a:solidFill>
              </a:rPr>
              <a:t> </a:t>
            </a:r>
            <a:r>
              <a:rPr lang="en-US" sz="1800" dirty="0" err="1" smtClean="0">
                <a:solidFill>
                  <a:schemeClr val="bg1"/>
                </a:solidFill>
              </a:rPr>
              <a:t>akan</a:t>
            </a:r>
            <a:r>
              <a:rPr lang="en-US" sz="1800" dirty="0" smtClean="0">
                <a:solidFill>
                  <a:schemeClr val="bg1"/>
                </a:solidFill>
              </a:rPr>
              <a:t> </a:t>
            </a:r>
            <a:r>
              <a:rPr lang="en-US" sz="1800" dirty="0" err="1" smtClean="0">
                <a:solidFill>
                  <a:schemeClr val="bg1"/>
                </a:solidFill>
              </a:rPr>
              <a:t>terjadi</a:t>
            </a:r>
            <a:r>
              <a:rPr lang="en-US" sz="1800" dirty="0" smtClean="0">
                <a:solidFill>
                  <a:schemeClr val="bg1"/>
                </a:solidFill>
              </a:rPr>
              <a:t>. </a:t>
            </a:r>
            <a:r>
              <a:rPr lang="en-US" sz="1800" dirty="0" err="1" smtClean="0">
                <a:solidFill>
                  <a:schemeClr val="bg1"/>
                </a:solidFill>
              </a:rPr>
              <a:t>Untuk</a:t>
            </a:r>
            <a:r>
              <a:rPr lang="en-US" sz="1800" dirty="0" smtClean="0">
                <a:solidFill>
                  <a:schemeClr val="bg1"/>
                </a:solidFill>
              </a:rPr>
              <a:t> </a:t>
            </a:r>
            <a:r>
              <a:rPr lang="en-US" sz="1800" dirty="0" err="1" smtClean="0">
                <a:solidFill>
                  <a:schemeClr val="bg1"/>
                </a:solidFill>
              </a:rPr>
              <a:t>tujuan</a:t>
            </a:r>
            <a:r>
              <a:rPr lang="en-US" sz="1800" dirty="0" smtClean="0">
                <a:solidFill>
                  <a:schemeClr val="bg1"/>
                </a:solidFill>
              </a:rPr>
              <a:t> </a:t>
            </a:r>
            <a:r>
              <a:rPr lang="en-US" sz="1800" dirty="0" err="1" smtClean="0">
                <a:solidFill>
                  <a:schemeClr val="bg1"/>
                </a:solidFill>
              </a:rPr>
              <a:t>ini</a:t>
            </a:r>
            <a:r>
              <a:rPr lang="en-US" sz="1800" dirty="0" smtClean="0">
                <a:solidFill>
                  <a:schemeClr val="bg1"/>
                </a:solidFill>
              </a:rPr>
              <a:t>, PIU </a:t>
            </a:r>
            <a:r>
              <a:rPr lang="en-US" sz="1800" dirty="0" err="1" smtClean="0">
                <a:solidFill>
                  <a:schemeClr val="bg1"/>
                </a:solidFill>
              </a:rPr>
              <a:t>harus</a:t>
            </a:r>
            <a:r>
              <a:rPr lang="en-US" sz="1800" dirty="0" smtClean="0">
                <a:solidFill>
                  <a:schemeClr val="bg1"/>
                </a:solidFill>
              </a:rPr>
              <a:t> </a:t>
            </a:r>
            <a:r>
              <a:rPr lang="en-US" sz="1800" dirty="0" err="1" smtClean="0">
                <a:solidFill>
                  <a:schemeClr val="bg1"/>
                </a:solidFill>
              </a:rPr>
              <a:t>dapat</a:t>
            </a:r>
            <a:r>
              <a:rPr lang="en-US" sz="1800" dirty="0" smtClean="0">
                <a:solidFill>
                  <a:schemeClr val="bg1"/>
                </a:solidFill>
              </a:rPr>
              <a:t> </a:t>
            </a:r>
            <a:r>
              <a:rPr lang="en-US" sz="1800" dirty="0" err="1" smtClean="0">
                <a:solidFill>
                  <a:schemeClr val="bg1"/>
                </a:solidFill>
              </a:rPr>
              <a:t>membangun</a:t>
            </a:r>
            <a:r>
              <a:rPr lang="en-US" sz="1800" dirty="0" smtClean="0">
                <a:solidFill>
                  <a:schemeClr val="bg1"/>
                </a:solidFill>
              </a:rPr>
              <a:t> </a:t>
            </a:r>
            <a:r>
              <a:rPr lang="en-US" sz="1800" dirty="0" err="1" smtClean="0">
                <a:solidFill>
                  <a:schemeClr val="bg1"/>
                </a:solidFill>
              </a:rPr>
              <a:t>kapasitas</a:t>
            </a:r>
            <a:r>
              <a:rPr lang="en-US" sz="1800" dirty="0" smtClean="0">
                <a:solidFill>
                  <a:schemeClr val="bg1"/>
                </a:solidFill>
              </a:rPr>
              <a:t> </a:t>
            </a:r>
            <a:r>
              <a:rPr lang="en-US" sz="1800" dirty="0" err="1" smtClean="0">
                <a:solidFill>
                  <a:schemeClr val="bg1"/>
                </a:solidFill>
              </a:rPr>
              <a:t>pada</a:t>
            </a:r>
            <a:r>
              <a:rPr lang="en-US" sz="1800" dirty="0" smtClean="0">
                <a:solidFill>
                  <a:schemeClr val="bg1"/>
                </a:solidFill>
              </a:rPr>
              <a:t> unit-unit </a:t>
            </a:r>
            <a:r>
              <a:rPr lang="en-US" sz="1800" dirty="0" err="1" smtClean="0">
                <a:solidFill>
                  <a:schemeClr val="bg1"/>
                </a:solidFill>
              </a:rPr>
              <a:t>kerja</a:t>
            </a:r>
            <a:r>
              <a:rPr lang="en-US" sz="1800" dirty="0" smtClean="0">
                <a:solidFill>
                  <a:schemeClr val="bg1"/>
                </a:solidFill>
              </a:rPr>
              <a:t> </a:t>
            </a:r>
            <a:r>
              <a:rPr lang="en-US" sz="1800" dirty="0" err="1" smtClean="0">
                <a:solidFill>
                  <a:schemeClr val="bg1"/>
                </a:solidFill>
              </a:rPr>
              <a:t>secara</a:t>
            </a:r>
            <a:r>
              <a:rPr lang="en-US" sz="1800" dirty="0" smtClean="0">
                <a:solidFill>
                  <a:schemeClr val="bg1"/>
                </a:solidFill>
              </a:rPr>
              <a:t> </a:t>
            </a:r>
            <a:r>
              <a:rPr lang="en-US" sz="1800" dirty="0" err="1" smtClean="0">
                <a:solidFill>
                  <a:schemeClr val="bg1"/>
                </a:solidFill>
              </a:rPr>
              <a:t>berkelanjutan</a:t>
            </a:r>
            <a:r>
              <a:rPr lang="en-US" sz="1800" dirty="0" smtClean="0">
                <a:solidFill>
                  <a:schemeClr val="bg1"/>
                </a:solidFill>
              </a:rPr>
              <a:t> </a:t>
            </a:r>
            <a:r>
              <a:rPr lang="en-US" sz="1800" dirty="0" err="1" smtClean="0">
                <a:solidFill>
                  <a:schemeClr val="bg1"/>
                </a:solidFill>
              </a:rPr>
              <a:t>untuk</a:t>
            </a:r>
            <a:r>
              <a:rPr lang="en-US" sz="1800" dirty="0" smtClean="0">
                <a:solidFill>
                  <a:schemeClr val="bg1"/>
                </a:solidFill>
              </a:rPr>
              <a:t> </a:t>
            </a:r>
            <a:r>
              <a:rPr lang="en-US" sz="1800" dirty="0" err="1" smtClean="0">
                <a:solidFill>
                  <a:schemeClr val="bg1"/>
                </a:solidFill>
              </a:rPr>
              <a:t>penanganan</a:t>
            </a:r>
            <a:r>
              <a:rPr lang="en-US" sz="1800" dirty="0" smtClean="0">
                <a:solidFill>
                  <a:schemeClr val="bg1"/>
                </a:solidFill>
              </a:rPr>
              <a:t> </a:t>
            </a:r>
            <a:r>
              <a:rPr lang="en-US" sz="1800" dirty="0" err="1" smtClean="0">
                <a:solidFill>
                  <a:schemeClr val="bg1"/>
                </a:solidFill>
              </a:rPr>
              <a:t>sistem</a:t>
            </a:r>
            <a:r>
              <a:rPr lang="en-US" sz="1800" dirty="0" smtClean="0">
                <a:solidFill>
                  <a:schemeClr val="bg1"/>
                </a:solidFill>
              </a:rPr>
              <a:t> basis data </a:t>
            </a:r>
            <a:r>
              <a:rPr lang="en-US" sz="1800" dirty="0" err="1" smtClean="0">
                <a:solidFill>
                  <a:schemeClr val="bg1"/>
                </a:solidFill>
              </a:rPr>
              <a:t>seperti</a:t>
            </a:r>
            <a:r>
              <a:rPr lang="en-US" sz="1800" dirty="0" smtClean="0">
                <a:solidFill>
                  <a:schemeClr val="bg1"/>
                </a:solidFill>
              </a:rPr>
              <a:t> </a:t>
            </a:r>
            <a:r>
              <a:rPr lang="en-US" sz="1800" dirty="0" err="1" smtClean="0">
                <a:solidFill>
                  <a:schemeClr val="bg1"/>
                </a:solidFill>
              </a:rPr>
              <a:t>ini</a:t>
            </a:r>
            <a:r>
              <a:rPr lang="en-US" sz="1800" dirty="0" smtClean="0">
                <a:solidFill>
                  <a:schemeClr val="bg1"/>
                </a:solidFill>
              </a:rPr>
              <a:t>.</a:t>
            </a:r>
          </a:p>
          <a:p>
            <a:pPr algn="just"/>
            <a:r>
              <a:rPr lang="en-US" sz="1800" dirty="0" err="1" smtClean="0">
                <a:solidFill>
                  <a:schemeClr val="bg1"/>
                </a:solidFill>
              </a:rPr>
              <a:t>Pengembangan</a:t>
            </a:r>
            <a:r>
              <a:rPr lang="en-US" sz="1800" dirty="0" smtClean="0">
                <a:solidFill>
                  <a:schemeClr val="bg1"/>
                </a:solidFill>
              </a:rPr>
              <a:t> </a:t>
            </a:r>
            <a:r>
              <a:rPr lang="en-US" sz="1800" i="1" dirty="0" smtClean="0">
                <a:solidFill>
                  <a:schemeClr val="bg1"/>
                </a:solidFill>
              </a:rPr>
              <a:t>knowledge management</a:t>
            </a:r>
            <a:r>
              <a:rPr lang="en-US" sz="1800" dirty="0" smtClean="0">
                <a:solidFill>
                  <a:schemeClr val="bg1"/>
                </a:solidFill>
              </a:rPr>
              <a:t>. </a:t>
            </a:r>
            <a:r>
              <a:rPr lang="en-US" sz="1800" dirty="0" err="1" smtClean="0">
                <a:solidFill>
                  <a:schemeClr val="bg1"/>
                </a:solidFill>
              </a:rPr>
              <a:t>Unhas</a:t>
            </a:r>
            <a:r>
              <a:rPr lang="en-US" sz="1800" dirty="0" smtClean="0">
                <a:solidFill>
                  <a:schemeClr val="bg1"/>
                </a:solidFill>
              </a:rPr>
              <a:t> </a:t>
            </a:r>
            <a:r>
              <a:rPr lang="en-US" sz="1800" dirty="0" err="1" smtClean="0">
                <a:solidFill>
                  <a:schemeClr val="bg1"/>
                </a:solidFill>
              </a:rPr>
              <a:t>perlu</a:t>
            </a:r>
            <a:r>
              <a:rPr lang="en-US" sz="1800" dirty="0" smtClean="0">
                <a:solidFill>
                  <a:schemeClr val="bg1"/>
                </a:solidFill>
              </a:rPr>
              <a:t> </a:t>
            </a:r>
            <a:r>
              <a:rPr lang="en-US" sz="1800" dirty="0" err="1" smtClean="0">
                <a:solidFill>
                  <a:schemeClr val="bg1"/>
                </a:solidFill>
              </a:rPr>
              <a:t>mengembangkan</a:t>
            </a:r>
            <a:r>
              <a:rPr lang="en-US" sz="1800" dirty="0" smtClean="0">
                <a:solidFill>
                  <a:schemeClr val="bg1"/>
                </a:solidFill>
              </a:rPr>
              <a:t> </a:t>
            </a:r>
            <a:r>
              <a:rPr lang="en-US" sz="1800" dirty="0" err="1" smtClean="0">
                <a:solidFill>
                  <a:schemeClr val="bg1"/>
                </a:solidFill>
              </a:rPr>
              <a:t>sistem</a:t>
            </a:r>
            <a:r>
              <a:rPr lang="en-US" sz="1800" dirty="0" smtClean="0">
                <a:solidFill>
                  <a:schemeClr val="bg1"/>
                </a:solidFill>
              </a:rPr>
              <a:t> yang </a:t>
            </a:r>
            <a:r>
              <a:rPr lang="en-US" sz="1800" dirty="0" err="1" smtClean="0">
                <a:solidFill>
                  <a:schemeClr val="bg1"/>
                </a:solidFill>
              </a:rPr>
              <a:t>menjamin</a:t>
            </a:r>
            <a:r>
              <a:rPr lang="en-US" sz="1800" dirty="0" smtClean="0">
                <a:solidFill>
                  <a:schemeClr val="bg1"/>
                </a:solidFill>
              </a:rPr>
              <a:t> </a:t>
            </a:r>
            <a:r>
              <a:rPr lang="en-US" sz="1800" dirty="0" err="1" smtClean="0">
                <a:solidFill>
                  <a:schemeClr val="bg1"/>
                </a:solidFill>
              </a:rPr>
              <a:t>pengelolaan</a:t>
            </a:r>
            <a:r>
              <a:rPr lang="en-US" sz="1800" dirty="0" smtClean="0">
                <a:solidFill>
                  <a:schemeClr val="bg1"/>
                </a:solidFill>
              </a:rPr>
              <a:t> </a:t>
            </a:r>
            <a:r>
              <a:rPr lang="en-US" sz="1800" dirty="0" err="1" smtClean="0">
                <a:solidFill>
                  <a:schemeClr val="bg1"/>
                </a:solidFill>
              </a:rPr>
              <a:t>pengetahuan</a:t>
            </a:r>
            <a:r>
              <a:rPr lang="en-US" sz="1800" dirty="0" smtClean="0">
                <a:solidFill>
                  <a:schemeClr val="bg1"/>
                </a:solidFill>
              </a:rPr>
              <a:t> yang </a:t>
            </a:r>
            <a:r>
              <a:rPr lang="en-US" sz="1800" dirty="0" err="1" smtClean="0">
                <a:solidFill>
                  <a:schemeClr val="bg1"/>
                </a:solidFill>
              </a:rPr>
              <a:t>sesuai</a:t>
            </a:r>
            <a:r>
              <a:rPr lang="en-US" sz="1800" dirty="0" smtClean="0">
                <a:solidFill>
                  <a:schemeClr val="bg1"/>
                </a:solidFill>
              </a:rPr>
              <a:t> </a:t>
            </a:r>
            <a:r>
              <a:rPr lang="en-US" sz="1800" dirty="0" err="1" smtClean="0">
                <a:solidFill>
                  <a:schemeClr val="bg1"/>
                </a:solidFill>
              </a:rPr>
              <a:t>dengan</a:t>
            </a:r>
            <a:r>
              <a:rPr lang="en-US" sz="1800" dirty="0" smtClean="0">
                <a:solidFill>
                  <a:schemeClr val="bg1"/>
                </a:solidFill>
              </a:rPr>
              <a:t> </a:t>
            </a:r>
            <a:r>
              <a:rPr lang="en-US" sz="1800" dirty="0" err="1" smtClean="0">
                <a:solidFill>
                  <a:schemeClr val="bg1"/>
                </a:solidFill>
              </a:rPr>
              <a:t>standar</a:t>
            </a:r>
            <a:r>
              <a:rPr lang="en-US" sz="1800" dirty="0" smtClean="0">
                <a:solidFill>
                  <a:schemeClr val="bg1"/>
                </a:solidFill>
              </a:rPr>
              <a:t> </a:t>
            </a:r>
            <a:r>
              <a:rPr lang="en-US" sz="1800" dirty="0" err="1" smtClean="0">
                <a:solidFill>
                  <a:schemeClr val="bg1"/>
                </a:solidFill>
              </a:rPr>
              <a:t>dunia</a:t>
            </a:r>
            <a:r>
              <a:rPr lang="en-US" sz="1800" dirty="0" smtClean="0">
                <a:solidFill>
                  <a:schemeClr val="bg1"/>
                </a:solidFill>
              </a:rPr>
              <a:t>. Hal </a:t>
            </a:r>
            <a:r>
              <a:rPr lang="en-US" sz="1800" dirty="0" err="1" smtClean="0">
                <a:solidFill>
                  <a:schemeClr val="bg1"/>
                </a:solidFill>
              </a:rPr>
              <a:t>ini</a:t>
            </a:r>
            <a:r>
              <a:rPr lang="en-US" sz="1800" dirty="0" smtClean="0">
                <a:solidFill>
                  <a:schemeClr val="bg1"/>
                </a:solidFill>
              </a:rPr>
              <a:t> </a:t>
            </a:r>
            <a:r>
              <a:rPr lang="en-US" sz="1800" dirty="0" err="1" smtClean="0">
                <a:solidFill>
                  <a:schemeClr val="bg1"/>
                </a:solidFill>
              </a:rPr>
              <a:t>penting</a:t>
            </a:r>
            <a:r>
              <a:rPr lang="en-US" sz="1800" dirty="0" smtClean="0">
                <a:solidFill>
                  <a:schemeClr val="bg1"/>
                </a:solidFill>
              </a:rPr>
              <a:t> </a:t>
            </a:r>
            <a:r>
              <a:rPr lang="en-US" sz="1800" dirty="0" err="1" smtClean="0">
                <a:solidFill>
                  <a:schemeClr val="bg1"/>
                </a:solidFill>
              </a:rPr>
              <a:t>karena</a:t>
            </a:r>
            <a:r>
              <a:rPr lang="en-US" sz="1800" dirty="0" smtClean="0">
                <a:solidFill>
                  <a:schemeClr val="bg1"/>
                </a:solidFill>
              </a:rPr>
              <a:t> </a:t>
            </a:r>
            <a:r>
              <a:rPr lang="en-US" sz="1800" i="1" dirty="0" smtClean="0">
                <a:solidFill>
                  <a:schemeClr val="bg1"/>
                </a:solidFill>
              </a:rPr>
              <a:t>knowledge </a:t>
            </a:r>
            <a:r>
              <a:rPr lang="en-US" sz="1800" dirty="0" err="1" smtClean="0">
                <a:solidFill>
                  <a:schemeClr val="bg1"/>
                </a:solidFill>
              </a:rPr>
              <a:t>merupakan</a:t>
            </a:r>
            <a:r>
              <a:rPr lang="en-US" sz="1800" dirty="0" smtClean="0">
                <a:solidFill>
                  <a:schemeClr val="bg1"/>
                </a:solidFill>
              </a:rPr>
              <a:t> </a:t>
            </a:r>
            <a:r>
              <a:rPr lang="en-US" sz="1800" dirty="0" err="1" smtClean="0">
                <a:solidFill>
                  <a:schemeClr val="bg1"/>
                </a:solidFill>
              </a:rPr>
              <a:t>sumber</a:t>
            </a:r>
            <a:r>
              <a:rPr lang="en-US" sz="1800" dirty="0" smtClean="0">
                <a:solidFill>
                  <a:schemeClr val="bg1"/>
                </a:solidFill>
              </a:rPr>
              <a:t> </a:t>
            </a:r>
            <a:r>
              <a:rPr lang="en-US" sz="1800" dirty="0" err="1" smtClean="0">
                <a:solidFill>
                  <a:schemeClr val="bg1"/>
                </a:solidFill>
              </a:rPr>
              <a:t>daya</a:t>
            </a:r>
            <a:r>
              <a:rPr lang="en-US" sz="1800" dirty="0" smtClean="0">
                <a:solidFill>
                  <a:schemeClr val="bg1"/>
                </a:solidFill>
              </a:rPr>
              <a:t> </a:t>
            </a:r>
            <a:r>
              <a:rPr lang="en-US" sz="1800" dirty="0" err="1" smtClean="0">
                <a:solidFill>
                  <a:schemeClr val="bg1"/>
                </a:solidFill>
              </a:rPr>
              <a:t>terpenting</a:t>
            </a:r>
            <a:r>
              <a:rPr lang="en-US" sz="1800" dirty="0" smtClean="0">
                <a:solidFill>
                  <a:schemeClr val="bg1"/>
                </a:solidFill>
              </a:rPr>
              <a:t> </a:t>
            </a:r>
            <a:r>
              <a:rPr lang="en-US" sz="1800" dirty="0" err="1" smtClean="0">
                <a:solidFill>
                  <a:schemeClr val="bg1"/>
                </a:solidFill>
              </a:rPr>
              <a:t>dan</a:t>
            </a:r>
            <a:r>
              <a:rPr lang="en-US" sz="1800" dirty="0" smtClean="0">
                <a:solidFill>
                  <a:schemeClr val="bg1"/>
                </a:solidFill>
              </a:rPr>
              <a:t> </a:t>
            </a:r>
            <a:r>
              <a:rPr lang="en-US" sz="1800" dirty="0" err="1" smtClean="0">
                <a:solidFill>
                  <a:schemeClr val="bg1"/>
                </a:solidFill>
              </a:rPr>
              <a:t>sekaligus</a:t>
            </a:r>
            <a:r>
              <a:rPr lang="en-US" sz="1800" dirty="0" smtClean="0">
                <a:solidFill>
                  <a:schemeClr val="bg1"/>
                </a:solidFill>
              </a:rPr>
              <a:t> </a:t>
            </a:r>
            <a:r>
              <a:rPr lang="en-US" sz="1800" dirty="0" err="1" smtClean="0">
                <a:solidFill>
                  <a:schemeClr val="bg1"/>
                </a:solidFill>
              </a:rPr>
              <a:t>merupakan</a:t>
            </a:r>
            <a:r>
              <a:rPr lang="en-US" sz="1800" dirty="0" smtClean="0">
                <a:solidFill>
                  <a:schemeClr val="bg1"/>
                </a:solidFill>
              </a:rPr>
              <a:t> </a:t>
            </a:r>
            <a:r>
              <a:rPr lang="en-US" sz="1800" dirty="0" err="1" smtClean="0">
                <a:solidFill>
                  <a:schemeClr val="bg1"/>
                </a:solidFill>
              </a:rPr>
              <a:t>aktivitas</a:t>
            </a:r>
            <a:r>
              <a:rPr lang="en-US" sz="1800" dirty="0" smtClean="0">
                <a:solidFill>
                  <a:schemeClr val="bg1"/>
                </a:solidFill>
              </a:rPr>
              <a:t> </a:t>
            </a:r>
            <a:r>
              <a:rPr lang="en-US" sz="1800" dirty="0" err="1" smtClean="0">
                <a:solidFill>
                  <a:schemeClr val="bg1"/>
                </a:solidFill>
              </a:rPr>
              <a:t>utama</a:t>
            </a:r>
            <a:r>
              <a:rPr lang="en-US" sz="1800" dirty="0" smtClean="0">
                <a:solidFill>
                  <a:schemeClr val="bg1"/>
                </a:solidFill>
              </a:rPr>
              <a:t> (</a:t>
            </a:r>
            <a:r>
              <a:rPr lang="en-US" sz="1800" i="1" dirty="0" smtClean="0">
                <a:solidFill>
                  <a:schemeClr val="bg1"/>
                </a:solidFill>
              </a:rPr>
              <a:t>core business</a:t>
            </a:r>
            <a:r>
              <a:rPr lang="en-US" sz="1800" dirty="0" smtClean="0">
                <a:solidFill>
                  <a:schemeClr val="bg1"/>
                </a:solidFill>
              </a:rPr>
              <a:t>)</a:t>
            </a:r>
            <a:r>
              <a:rPr lang="en-US" sz="1800" i="1" dirty="0" smtClean="0">
                <a:solidFill>
                  <a:schemeClr val="bg1"/>
                </a:solidFill>
              </a:rPr>
              <a:t> </a:t>
            </a:r>
            <a:r>
              <a:rPr lang="en-US" sz="1800" dirty="0" err="1" smtClean="0">
                <a:solidFill>
                  <a:schemeClr val="bg1"/>
                </a:solidFill>
              </a:rPr>
              <a:t>Unhas</a:t>
            </a:r>
            <a:r>
              <a:rPr lang="en-US" sz="1800" dirty="0" smtClean="0">
                <a:solidFill>
                  <a:schemeClr val="bg1"/>
                </a:solidFill>
              </a:rPr>
              <a:t>.</a:t>
            </a:r>
          </a:p>
          <a:p>
            <a:pPr algn="just"/>
            <a:r>
              <a:rPr lang="en-US" sz="1800" dirty="0" err="1" smtClean="0">
                <a:solidFill>
                  <a:schemeClr val="bg1"/>
                </a:solidFill>
              </a:rPr>
              <a:t>Mengingat</a:t>
            </a:r>
            <a:r>
              <a:rPr lang="en-US" sz="1800" dirty="0" smtClean="0">
                <a:solidFill>
                  <a:schemeClr val="bg1"/>
                </a:solidFill>
              </a:rPr>
              <a:t> </a:t>
            </a:r>
            <a:r>
              <a:rPr lang="en-US" sz="1800" dirty="0" err="1" smtClean="0">
                <a:solidFill>
                  <a:schemeClr val="bg1"/>
                </a:solidFill>
              </a:rPr>
              <a:t>posisi</a:t>
            </a:r>
            <a:r>
              <a:rPr lang="en-US" sz="1800" dirty="0" smtClean="0">
                <a:solidFill>
                  <a:schemeClr val="bg1"/>
                </a:solidFill>
              </a:rPr>
              <a:t> </a:t>
            </a:r>
            <a:r>
              <a:rPr lang="en-US" sz="1800" dirty="0" err="1" smtClean="0">
                <a:solidFill>
                  <a:schemeClr val="bg1"/>
                </a:solidFill>
              </a:rPr>
              <a:t>strategis</a:t>
            </a:r>
            <a:r>
              <a:rPr lang="en-US" sz="1800" dirty="0" smtClean="0">
                <a:solidFill>
                  <a:schemeClr val="bg1"/>
                </a:solidFill>
              </a:rPr>
              <a:t> </a:t>
            </a:r>
            <a:r>
              <a:rPr lang="en-US" sz="1800" dirty="0" err="1" smtClean="0">
                <a:solidFill>
                  <a:schemeClr val="bg1"/>
                </a:solidFill>
              </a:rPr>
              <a:t>kegiatan-kegiatas</a:t>
            </a:r>
            <a:r>
              <a:rPr lang="en-US" sz="1800" dirty="0" smtClean="0">
                <a:solidFill>
                  <a:schemeClr val="bg1"/>
                </a:solidFill>
              </a:rPr>
              <a:t> </a:t>
            </a:r>
            <a:r>
              <a:rPr lang="en-US" sz="1800" dirty="0" err="1" smtClean="0">
                <a:solidFill>
                  <a:schemeClr val="bg1"/>
                </a:solidFill>
              </a:rPr>
              <a:t>di</a:t>
            </a:r>
            <a:r>
              <a:rPr lang="en-US" sz="1800" dirty="0" smtClean="0">
                <a:solidFill>
                  <a:schemeClr val="bg1"/>
                </a:solidFill>
              </a:rPr>
              <a:t> </a:t>
            </a:r>
            <a:r>
              <a:rPr lang="en-US" sz="1800" dirty="0" err="1" smtClean="0">
                <a:solidFill>
                  <a:schemeClr val="bg1"/>
                </a:solidFill>
              </a:rPr>
              <a:t>atas</a:t>
            </a:r>
            <a:r>
              <a:rPr lang="en-US" sz="1800" dirty="0" smtClean="0">
                <a:solidFill>
                  <a:schemeClr val="bg1"/>
                </a:solidFill>
              </a:rPr>
              <a:t>, </a:t>
            </a:r>
            <a:r>
              <a:rPr lang="en-US" sz="1800" dirty="0" err="1" smtClean="0">
                <a:solidFill>
                  <a:schemeClr val="bg1"/>
                </a:solidFill>
              </a:rPr>
              <a:t>Pimpinan</a:t>
            </a:r>
            <a:r>
              <a:rPr lang="en-US" sz="1800" dirty="0" smtClean="0">
                <a:solidFill>
                  <a:schemeClr val="bg1"/>
                </a:solidFill>
              </a:rPr>
              <a:t> </a:t>
            </a:r>
            <a:r>
              <a:rPr lang="en-US" sz="1800" dirty="0" err="1" smtClean="0">
                <a:solidFill>
                  <a:schemeClr val="bg1"/>
                </a:solidFill>
              </a:rPr>
              <a:t>Universitas</a:t>
            </a:r>
            <a:r>
              <a:rPr lang="en-US" sz="1800" dirty="0" smtClean="0">
                <a:solidFill>
                  <a:schemeClr val="bg1"/>
                </a:solidFill>
              </a:rPr>
              <a:t> </a:t>
            </a:r>
            <a:r>
              <a:rPr lang="en-US" sz="1800" dirty="0" err="1" smtClean="0">
                <a:solidFill>
                  <a:schemeClr val="bg1"/>
                </a:solidFill>
              </a:rPr>
              <a:t>Hasanuddin</a:t>
            </a:r>
            <a:r>
              <a:rPr lang="en-US" sz="1800" dirty="0" smtClean="0">
                <a:solidFill>
                  <a:schemeClr val="bg1"/>
                </a:solidFill>
              </a:rPr>
              <a:t> </a:t>
            </a:r>
            <a:r>
              <a:rPr lang="en-US" sz="1800" dirty="0" err="1" smtClean="0">
                <a:solidFill>
                  <a:schemeClr val="bg1"/>
                </a:solidFill>
              </a:rPr>
              <a:t>bertekad</a:t>
            </a:r>
            <a:r>
              <a:rPr lang="en-US" sz="1800" dirty="0" smtClean="0">
                <a:solidFill>
                  <a:schemeClr val="bg1"/>
                </a:solidFill>
              </a:rPr>
              <a:t> </a:t>
            </a:r>
            <a:r>
              <a:rPr lang="en-US" sz="1800" dirty="0" err="1" smtClean="0">
                <a:solidFill>
                  <a:schemeClr val="bg1"/>
                </a:solidFill>
              </a:rPr>
              <a:t>menjadikan</a:t>
            </a:r>
            <a:r>
              <a:rPr lang="en-US" sz="1800" dirty="0" smtClean="0">
                <a:solidFill>
                  <a:schemeClr val="bg1"/>
                </a:solidFill>
              </a:rPr>
              <a:t> </a:t>
            </a:r>
            <a:r>
              <a:rPr lang="en-US" sz="1800" dirty="0" err="1" smtClean="0">
                <a:solidFill>
                  <a:schemeClr val="bg1"/>
                </a:solidFill>
              </a:rPr>
              <a:t>kegiatan</a:t>
            </a:r>
            <a:r>
              <a:rPr lang="en-US" sz="1800" dirty="0" smtClean="0">
                <a:solidFill>
                  <a:schemeClr val="bg1"/>
                </a:solidFill>
              </a:rPr>
              <a:t> </a:t>
            </a:r>
            <a:r>
              <a:rPr lang="en-US" sz="1800" dirty="0" err="1" smtClean="0">
                <a:solidFill>
                  <a:schemeClr val="bg1"/>
                </a:solidFill>
              </a:rPr>
              <a:t>tersebut</a:t>
            </a:r>
            <a:r>
              <a:rPr lang="en-US" sz="1800" dirty="0" smtClean="0">
                <a:solidFill>
                  <a:schemeClr val="bg1"/>
                </a:solidFill>
              </a:rPr>
              <a:t> </a:t>
            </a:r>
            <a:r>
              <a:rPr lang="en-US" sz="1800" dirty="0" err="1" smtClean="0">
                <a:solidFill>
                  <a:schemeClr val="bg1"/>
                </a:solidFill>
              </a:rPr>
              <a:t>sebagai</a:t>
            </a:r>
            <a:r>
              <a:rPr lang="en-US" sz="1800" dirty="0" smtClean="0">
                <a:solidFill>
                  <a:schemeClr val="bg1"/>
                </a:solidFill>
              </a:rPr>
              <a:t> </a:t>
            </a:r>
            <a:r>
              <a:rPr lang="en-US" sz="1800" dirty="0" err="1" smtClean="0">
                <a:solidFill>
                  <a:schemeClr val="bg1"/>
                </a:solidFill>
              </a:rPr>
              <a:t>prioritas</a:t>
            </a:r>
            <a:r>
              <a:rPr lang="en-US" sz="1800" dirty="0" smtClean="0">
                <a:solidFill>
                  <a:schemeClr val="bg1"/>
                </a:solidFill>
              </a:rPr>
              <a:t> </a:t>
            </a:r>
            <a:r>
              <a:rPr lang="en-US" sz="1800" dirty="0" err="1" smtClean="0">
                <a:solidFill>
                  <a:schemeClr val="bg1"/>
                </a:solidFill>
              </a:rPr>
              <a:t>utama</a:t>
            </a:r>
            <a:r>
              <a:rPr lang="en-US" sz="1800" dirty="0" smtClean="0">
                <a:solidFill>
                  <a:schemeClr val="bg1"/>
                </a:solidFill>
              </a:rPr>
              <a:t> </a:t>
            </a:r>
            <a:r>
              <a:rPr lang="en-US" sz="1800" dirty="0" err="1" smtClean="0">
                <a:solidFill>
                  <a:schemeClr val="bg1"/>
                </a:solidFill>
              </a:rPr>
              <a:t>dalam</a:t>
            </a:r>
            <a:r>
              <a:rPr lang="en-US" sz="1800" dirty="0" smtClean="0">
                <a:solidFill>
                  <a:schemeClr val="bg1"/>
                </a:solidFill>
              </a:rPr>
              <a:t> </a:t>
            </a:r>
            <a:r>
              <a:rPr lang="en-US" sz="1800" dirty="0" err="1" smtClean="0">
                <a:solidFill>
                  <a:schemeClr val="bg1"/>
                </a:solidFill>
              </a:rPr>
              <a:t>pengembangan</a:t>
            </a:r>
            <a:r>
              <a:rPr lang="en-US" sz="1800" dirty="0" smtClean="0">
                <a:solidFill>
                  <a:schemeClr val="bg1"/>
                </a:solidFill>
              </a:rPr>
              <a:t> </a:t>
            </a:r>
            <a:r>
              <a:rPr lang="en-US" sz="1800" dirty="0" err="1" smtClean="0">
                <a:solidFill>
                  <a:schemeClr val="bg1"/>
                </a:solidFill>
              </a:rPr>
              <a:t>institusi</a:t>
            </a:r>
            <a:r>
              <a:rPr lang="en-US" sz="1800" dirty="0" smtClean="0">
                <a:solidFill>
                  <a:schemeClr val="bg1"/>
                </a:solidFill>
              </a:rPr>
              <a:t> </a:t>
            </a:r>
            <a:r>
              <a:rPr lang="en-US" sz="1800" dirty="0" err="1" smtClean="0">
                <a:solidFill>
                  <a:schemeClr val="bg1"/>
                </a:solidFill>
              </a:rPr>
              <a:t>Unhas</a:t>
            </a:r>
            <a:r>
              <a:rPr lang="en-US" sz="1800" dirty="0" smtClean="0">
                <a:solidFill>
                  <a:schemeClr val="bg1"/>
                </a:solidFill>
              </a:rPr>
              <a:t>.</a:t>
            </a:r>
            <a:endParaRPr lang="en-US" sz="18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L:\Foto Kunjungan\DSC_0163.JPG"/>
          <p:cNvPicPr>
            <a:picLocks noChangeAspect="1" noChangeArrowheads="1"/>
          </p:cNvPicPr>
          <p:nvPr/>
        </p:nvPicPr>
        <p:blipFill>
          <a:blip r:embed="rId2" cstate="print"/>
          <a:srcRect/>
          <a:stretch>
            <a:fillRect/>
          </a:stretch>
        </p:blipFill>
        <p:spPr bwMode="auto">
          <a:xfrm>
            <a:off x="76200" y="457201"/>
            <a:ext cx="9029699" cy="6019799"/>
          </a:xfrm>
          <a:prstGeom prst="rect">
            <a:avLst/>
          </a:prstGeom>
          <a:noFill/>
        </p:spPr>
      </p:pic>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L:\Foto Kunjungan\DSC_0204.JPG"/>
          <p:cNvPicPr>
            <a:picLocks noChangeAspect="1" noChangeArrowheads="1"/>
          </p:cNvPicPr>
          <p:nvPr/>
        </p:nvPicPr>
        <p:blipFill>
          <a:blip r:embed="rId2" cstate="print"/>
          <a:srcRect/>
          <a:stretch>
            <a:fillRect/>
          </a:stretch>
        </p:blipFill>
        <p:spPr bwMode="auto">
          <a:xfrm>
            <a:off x="76200" y="533400"/>
            <a:ext cx="8965406" cy="5976938"/>
          </a:xfrm>
          <a:prstGeom prst="rect">
            <a:avLst/>
          </a:prstGeom>
          <a:noFill/>
        </p:spPr>
      </p:pic>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L:\Foto Kunjungan\DSC_0175.JPG"/>
          <p:cNvPicPr>
            <a:picLocks noChangeAspect="1" noChangeArrowheads="1"/>
          </p:cNvPicPr>
          <p:nvPr/>
        </p:nvPicPr>
        <p:blipFill>
          <a:blip r:embed="rId2" cstate="print"/>
          <a:srcRect/>
          <a:stretch>
            <a:fillRect/>
          </a:stretch>
        </p:blipFill>
        <p:spPr bwMode="auto">
          <a:xfrm>
            <a:off x="266701" y="609600"/>
            <a:ext cx="8801099" cy="5867400"/>
          </a:xfrm>
          <a:prstGeom prst="rect">
            <a:avLst/>
          </a:prstGeom>
          <a:noFill/>
        </p:spPr>
      </p:pic>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L:\Foto Kunjungan\DSC_0186.JPG"/>
          <p:cNvPicPr>
            <a:picLocks noChangeAspect="1" noChangeArrowheads="1"/>
          </p:cNvPicPr>
          <p:nvPr/>
        </p:nvPicPr>
        <p:blipFill>
          <a:blip r:embed="rId2" cstate="print"/>
          <a:srcRect/>
          <a:stretch>
            <a:fillRect/>
          </a:stretch>
        </p:blipFill>
        <p:spPr bwMode="auto">
          <a:xfrm>
            <a:off x="152400" y="609600"/>
            <a:ext cx="8915400" cy="5943600"/>
          </a:xfrm>
          <a:prstGeom prst="rect">
            <a:avLst/>
          </a:prstGeom>
          <a:noFill/>
        </p:spPr>
      </p:pic>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t1.JPG"/>
          <p:cNvPicPr>
            <a:picLocks noGrp="1" noChangeAspect="1"/>
          </p:cNvPicPr>
          <p:nvPr>
            <p:ph idx="1"/>
          </p:nvPr>
        </p:nvPicPr>
        <p:blipFill>
          <a:blip r:embed="rId2" cstate="print"/>
          <a:stretch>
            <a:fillRect/>
          </a:stretch>
        </p:blipFill>
        <p:spPr>
          <a:xfrm>
            <a:off x="0" y="3429000"/>
            <a:ext cx="4388645" cy="2925763"/>
          </a:xfrm>
          <a:prstGeom prst="ellipse">
            <a:avLst/>
          </a:prstGeom>
          <a:ln>
            <a:noFill/>
          </a:ln>
          <a:effectLst>
            <a:softEdge rad="112500"/>
          </a:effectLst>
        </p:spPr>
      </p:pic>
      <p:pic>
        <p:nvPicPr>
          <p:cNvPr id="5" name="Picture 4" descr="DSC_0204.JPG"/>
          <p:cNvPicPr>
            <a:picLocks noChangeAspect="1"/>
          </p:cNvPicPr>
          <p:nvPr/>
        </p:nvPicPr>
        <p:blipFill>
          <a:blip r:embed="rId3" cstate="print"/>
          <a:stretch>
            <a:fillRect/>
          </a:stretch>
        </p:blipFill>
        <p:spPr>
          <a:xfrm>
            <a:off x="4267200" y="1143000"/>
            <a:ext cx="4876800" cy="3251200"/>
          </a:xfrm>
          <a:prstGeom prst="ellipse">
            <a:avLst/>
          </a:prstGeom>
          <a:ln>
            <a:noFill/>
          </a:ln>
          <a:effectLst>
            <a:softEdge rad="112500"/>
          </a:effectLst>
        </p:spPr>
      </p:pic>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Terima</a:t>
            </a:r>
            <a:r>
              <a:rPr 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8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Kasih</a:t>
            </a:r>
            <a:endPar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Pengantar</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7" name="Diagram 6"/>
          <p:cNvGraphicFramePr/>
          <p:nvPr/>
        </p:nvGraphicFramePr>
        <p:xfrm>
          <a:off x="457200" y="1066800"/>
          <a:ext cx="82296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err="1" smtClean="0">
                <a:solidFill>
                  <a:schemeClr val="bg1"/>
                </a:solidFill>
              </a:rPr>
              <a:t>Tupoksi</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a:xfrm>
            <a:off x="457200" y="1219200"/>
            <a:ext cx="8229600" cy="5257800"/>
          </a:xfrm>
        </p:spPr>
        <p:txBody>
          <a:bodyPr>
            <a:normAutofit fontScale="55000" lnSpcReduction="20000"/>
          </a:bodyPr>
          <a:lstStyle/>
          <a:p>
            <a:pPr>
              <a:buFont typeface="Wingdings" pitchFamily="2" charset="2"/>
              <a:buChar char="v"/>
            </a:pPr>
            <a:r>
              <a:rPr lang="en-US" b="1" dirty="0" smtClean="0">
                <a:solidFill>
                  <a:schemeClr val="bg1"/>
                </a:solidFill>
              </a:rPr>
              <a:t> </a:t>
            </a:r>
            <a:r>
              <a:rPr lang="en-US" b="1" dirty="0" err="1">
                <a:solidFill>
                  <a:schemeClr val="bg1"/>
                </a:solidFill>
              </a:rPr>
              <a:t>Tugas</a:t>
            </a:r>
            <a:r>
              <a:rPr lang="en-US" b="1" dirty="0">
                <a:solidFill>
                  <a:schemeClr val="bg1"/>
                </a:solidFill>
              </a:rPr>
              <a:t> </a:t>
            </a:r>
            <a:r>
              <a:rPr lang="en-US" b="1" dirty="0" err="1" smtClean="0">
                <a:solidFill>
                  <a:schemeClr val="bg1"/>
                </a:solidFill>
              </a:rPr>
              <a:t>Pokok</a:t>
            </a:r>
            <a:endParaRPr lang="en-US" b="1" dirty="0" smtClean="0">
              <a:solidFill>
                <a:schemeClr val="bg1"/>
              </a:solidFill>
            </a:endParaRPr>
          </a:p>
          <a:p>
            <a:pPr>
              <a:buNone/>
            </a:pPr>
            <a:endParaRPr lang="en-US" b="1" dirty="0">
              <a:solidFill>
                <a:schemeClr val="bg1"/>
              </a:solidFill>
            </a:endParaRPr>
          </a:p>
          <a:p>
            <a:r>
              <a:rPr lang="en-US" b="1" dirty="0" err="1" smtClean="0">
                <a:solidFill>
                  <a:schemeClr val="bg1"/>
                </a:solidFill>
              </a:rPr>
              <a:t>Melakukan</a:t>
            </a:r>
            <a:r>
              <a:rPr lang="en-US" b="1" dirty="0" smtClean="0">
                <a:solidFill>
                  <a:schemeClr val="bg1"/>
                </a:solidFill>
              </a:rPr>
              <a:t> </a:t>
            </a:r>
            <a:r>
              <a:rPr lang="en-US" b="1" dirty="0" err="1">
                <a:solidFill>
                  <a:schemeClr val="bg1"/>
                </a:solidFill>
              </a:rPr>
              <a:t>pengkajian</a:t>
            </a:r>
            <a:r>
              <a:rPr lang="en-US" b="1" dirty="0">
                <a:solidFill>
                  <a:schemeClr val="bg1"/>
                </a:solidFill>
              </a:rPr>
              <a:t> </a:t>
            </a:r>
            <a:r>
              <a:rPr lang="en-US" b="1" dirty="0" err="1">
                <a:solidFill>
                  <a:schemeClr val="bg1"/>
                </a:solidFill>
              </a:rPr>
              <a:t>dan</a:t>
            </a:r>
            <a:r>
              <a:rPr lang="en-US" b="1" dirty="0">
                <a:solidFill>
                  <a:schemeClr val="bg1"/>
                </a:solidFill>
              </a:rPr>
              <a:t> </a:t>
            </a:r>
            <a:r>
              <a:rPr lang="en-US" b="1" dirty="0" err="1">
                <a:solidFill>
                  <a:schemeClr val="bg1"/>
                </a:solidFill>
              </a:rPr>
              <a:t>pengembangan</a:t>
            </a:r>
            <a:r>
              <a:rPr lang="en-US" b="1" dirty="0">
                <a:solidFill>
                  <a:schemeClr val="bg1"/>
                </a:solidFill>
              </a:rPr>
              <a:t> </a:t>
            </a:r>
            <a:r>
              <a:rPr lang="en-US" b="1" dirty="0" err="1">
                <a:solidFill>
                  <a:schemeClr val="bg1"/>
                </a:solidFill>
              </a:rPr>
              <a:t>Infrastruktur</a:t>
            </a:r>
            <a:r>
              <a:rPr lang="en-US" b="1" dirty="0">
                <a:solidFill>
                  <a:schemeClr val="bg1"/>
                </a:solidFill>
              </a:rPr>
              <a:t> TIK </a:t>
            </a:r>
            <a:r>
              <a:rPr lang="en-US" b="1" dirty="0" err="1">
                <a:solidFill>
                  <a:schemeClr val="bg1"/>
                </a:solidFill>
              </a:rPr>
              <a:t>dan</a:t>
            </a:r>
            <a:endParaRPr lang="en-US" b="1" dirty="0">
              <a:solidFill>
                <a:schemeClr val="bg1"/>
              </a:solidFill>
            </a:endParaRPr>
          </a:p>
          <a:p>
            <a:pPr>
              <a:buNone/>
            </a:pPr>
            <a:r>
              <a:rPr lang="en-US" b="1" dirty="0" smtClean="0">
                <a:solidFill>
                  <a:schemeClr val="bg1"/>
                </a:solidFill>
              </a:rPr>
              <a:t>       </a:t>
            </a:r>
            <a:r>
              <a:rPr lang="en-US" b="1" dirty="0" err="1" smtClean="0">
                <a:solidFill>
                  <a:schemeClr val="bg1"/>
                </a:solidFill>
              </a:rPr>
              <a:t>menyediakan</a:t>
            </a:r>
            <a:r>
              <a:rPr lang="en-US" b="1" dirty="0" smtClean="0">
                <a:solidFill>
                  <a:schemeClr val="bg1"/>
                </a:solidFill>
              </a:rPr>
              <a:t> </a:t>
            </a:r>
            <a:r>
              <a:rPr lang="en-US" b="1" dirty="0" err="1">
                <a:solidFill>
                  <a:schemeClr val="bg1"/>
                </a:solidFill>
              </a:rPr>
              <a:t>layanan</a:t>
            </a:r>
            <a:r>
              <a:rPr lang="en-US" b="1" dirty="0">
                <a:solidFill>
                  <a:schemeClr val="bg1"/>
                </a:solidFill>
              </a:rPr>
              <a:t> </a:t>
            </a:r>
            <a:r>
              <a:rPr lang="en-US" b="1" dirty="0" err="1">
                <a:solidFill>
                  <a:schemeClr val="bg1"/>
                </a:solidFill>
              </a:rPr>
              <a:t>informasi</a:t>
            </a:r>
            <a:r>
              <a:rPr lang="en-US" b="1" dirty="0">
                <a:solidFill>
                  <a:schemeClr val="bg1"/>
                </a:solidFill>
              </a:rPr>
              <a:t> </a:t>
            </a:r>
            <a:r>
              <a:rPr lang="en-US" b="1" dirty="0" err="1">
                <a:solidFill>
                  <a:schemeClr val="bg1"/>
                </a:solidFill>
              </a:rPr>
              <a:t>bagi</a:t>
            </a:r>
            <a:r>
              <a:rPr lang="en-US" b="1" dirty="0">
                <a:solidFill>
                  <a:schemeClr val="bg1"/>
                </a:solidFill>
              </a:rPr>
              <a:t> </a:t>
            </a:r>
            <a:r>
              <a:rPr lang="en-US" b="1" dirty="0" err="1">
                <a:solidFill>
                  <a:schemeClr val="bg1"/>
                </a:solidFill>
              </a:rPr>
              <a:t>civitas</a:t>
            </a:r>
            <a:r>
              <a:rPr lang="en-US" b="1" dirty="0">
                <a:solidFill>
                  <a:schemeClr val="bg1"/>
                </a:solidFill>
              </a:rPr>
              <a:t> </a:t>
            </a:r>
            <a:r>
              <a:rPr lang="en-US" b="1" dirty="0" err="1">
                <a:solidFill>
                  <a:schemeClr val="bg1"/>
                </a:solidFill>
              </a:rPr>
              <a:t>akademika</a:t>
            </a:r>
            <a:r>
              <a:rPr lang="en-US" b="1" dirty="0">
                <a:solidFill>
                  <a:schemeClr val="bg1"/>
                </a:solidFill>
              </a:rPr>
              <a:t> UNHAS</a:t>
            </a:r>
            <a:r>
              <a:rPr lang="en-US" b="1" dirty="0" smtClean="0">
                <a:solidFill>
                  <a:schemeClr val="bg1"/>
                </a:solidFill>
              </a:rPr>
              <a:t>.</a:t>
            </a:r>
          </a:p>
          <a:p>
            <a:pPr>
              <a:buNone/>
            </a:pPr>
            <a:endParaRPr lang="en-US" b="1" dirty="0">
              <a:solidFill>
                <a:schemeClr val="bg1"/>
              </a:solidFill>
            </a:endParaRPr>
          </a:p>
          <a:p>
            <a:pPr>
              <a:buFont typeface="Wingdings" pitchFamily="2" charset="2"/>
              <a:buChar char="v"/>
            </a:pPr>
            <a:r>
              <a:rPr lang="en-US" b="1" dirty="0" smtClean="0">
                <a:solidFill>
                  <a:schemeClr val="bg1"/>
                </a:solidFill>
              </a:rPr>
              <a:t> </a:t>
            </a:r>
            <a:r>
              <a:rPr lang="en-US" b="1" dirty="0" err="1" smtClean="0">
                <a:solidFill>
                  <a:schemeClr val="bg1"/>
                </a:solidFill>
              </a:rPr>
              <a:t>Fungsi</a:t>
            </a:r>
            <a:endParaRPr lang="en-US" b="1" dirty="0" smtClean="0">
              <a:solidFill>
                <a:schemeClr val="bg1"/>
              </a:solidFill>
            </a:endParaRPr>
          </a:p>
          <a:p>
            <a:pPr>
              <a:buNone/>
            </a:pPr>
            <a:endParaRPr lang="en-US" b="1" dirty="0">
              <a:solidFill>
                <a:schemeClr val="bg1"/>
              </a:solidFill>
            </a:endParaRPr>
          </a:p>
          <a:p>
            <a:r>
              <a:rPr lang="en-US" b="1" dirty="0" err="1" smtClean="0">
                <a:solidFill>
                  <a:schemeClr val="bg1"/>
                </a:solidFill>
              </a:rPr>
              <a:t>Melaksanakan</a:t>
            </a:r>
            <a:r>
              <a:rPr lang="en-US" b="1" dirty="0" smtClean="0">
                <a:solidFill>
                  <a:schemeClr val="bg1"/>
                </a:solidFill>
              </a:rPr>
              <a:t> </a:t>
            </a:r>
            <a:r>
              <a:rPr lang="en-US" b="1" dirty="0" err="1">
                <a:solidFill>
                  <a:schemeClr val="bg1"/>
                </a:solidFill>
              </a:rPr>
              <a:t>pemeliharaan</a:t>
            </a:r>
            <a:r>
              <a:rPr lang="en-US" b="1" dirty="0">
                <a:solidFill>
                  <a:schemeClr val="bg1"/>
                </a:solidFill>
              </a:rPr>
              <a:t> Server (Web, Mail, DNS) , </a:t>
            </a:r>
            <a:r>
              <a:rPr lang="en-US" b="1" dirty="0" err="1">
                <a:solidFill>
                  <a:schemeClr val="bg1"/>
                </a:solidFill>
              </a:rPr>
              <a:t>Sistem</a:t>
            </a:r>
            <a:r>
              <a:rPr lang="en-US" b="1" dirty="0">
                <a:solidFill>
                  <a:schemeClr val="bg1"/>
                </a:solidFill>
              </a:rPr>
              <a:t> </a:t>
            </a:r>
            <a:r>
              <a:rPr lang="en-US" b="1" dirty="0" err="1">
                <a:solidFill>
                  <a:schemeClr val="bg1"/>
                </a:solidFill>
              </a:rPr>
              <a:t>Operasi</a:t>
            </a:r>
            <a:r>
              <a:rPr lang="en-US" b="1" dirty="0">
                <a:solidFill>
                  <a:schemeClr val="bg1"/>
                </a:solidFill>
              </a:rPr>
              <a:t>, </a:t>
            </a:r>
            <a:r>
              <a:rPr lang="en-US" b="1" dirty="0" err="1" smtClean="0">
                <a:solidFill>
                  <a:schemeClr val="bg1"/>
                </a:solidFill>
              </a:rPr>
              <a:t>dan</a:t>
            </a:r>
            <a:r>
              <a:rPr lang="en-US" b="1" dirty="0">
                <a:solidFill>
                  <a:schemeClr val="bg1"/>
                </a:solidFill>
              </a:rPr>
              <a:t> </a:t>
            </a:r>
            <a:r>
              <a:rPr lang="en-US" b="1" dirty="0" smtClean="0">
                <a:solidFill>
                  <a:schemeClr val="bg1"/>
                </a:solidFill>
              </a:rPr>
              <a:t>Network </a:t>
            </a:r>
            <a:r>
              <a:rPr lang="en-US" b="1" dirty="0">
                <a:solidFill>
                  <a:schemeClr val="bg1"/>
                </a:solidFill>
              </a:rPr>
              <a:t>agar </a:t>
            </a:r>
            <a:r>
              <a:rPr lang="en-US" b="1" dirty="0" err="1">
                <a:solidFill>
                  <a:schemeClr val="bg1"/>
                </a:solidFill>
              </a:rPr>
              <a:t>layanan</a:t>
            </a:r>
            <a:r>
              <a:rPr lang="en-US" b="1" dirty="0">
                <a:solidFill>
                  <a:schemeClr val="bg1"/>
                </a:solidFill>
              </a:rPr>
              <a:t> </a:t>
            </a:r>
            <a:r>
              <a:rPr lang="en-US" b="1" dirty="0" err="1">
                <a:solidFill>
                  <a:schemeClr val="bg1"/>
                </a:solidFill>
              </a:rPr>
              <a:t>informasi</a:t>
            </a:r>
            <a:r>
              <a:rPr lang="en-US" b="1" dirty="0">
                <a:solidFill>
                  <a:schemeClr val="bg1"/>
                </a:solidFill>
              </a:rPr>
              <a:t> </a:t>
            </a:r>
            <a:r>
              <a:rPr lang="en-US" b="1" dirty="0" err="1">
                <a:solidFill>
                  <a:schemeClr val="bg1"/>
                </a:solidFill>
              </a:rPr>
              <a:t>tersedia</a:t>
            </a:r>
            <a:r>
              <a:rPr lang="en-US" b="1" dirty="0">
                <a:solidFill>
                  <a:schemeClr val="bg1"/>
                </a:solidFill>
              </a:rPr>
              <a:t> </a:t>
            </a:r>
            <a:r>
              <a:rPr lang="en-US" b="1" dirty="0" err="1">
                <a:solidFill>
                  <a:schemeClr val="bg1"/>
                </a:solidFill>
              </a:rPr>
              <a:t>setiap</a:t>
            </a:r>
            <a:r>
              <a:rPr lang="en-US" b="1" dirty="0">
                <a:solidFill>
                  <a:schemeClr val="bg1"/>
                </a:solidFill>
              </a:rPr>
              <a:t> </a:t>
            </a:r>
            <a:r>
              <a:rPr lang="en-US" b="1" dirty="0" err="1">
                <a:solidFill>
                  <a:schemeClr val="bg1"/>
                </a:solidFill>
              </a:rPr>
              <a:t>saat</a:t>
            </a:r>
            <a:r>
              <a:rPr lang="en-US" b="1" dirty="0">
                <a:solidFill>
                  <a:schemeClr val="bg1"/>
                </a:solidFill>
              </a:rPr>
              <a:t>.</a:t>
            </a:r>
          </a:p>
          <a:p>
            <a:r>
              <a:rPr lang="en-US" b="1" dirty="0" err="1" smtClean="0">
                <a:solidFill>
                  <a:schemeClr val="bg1"/>
                </a:solidFill>
              </a:rPr>
              <a:t>Memberi</a:t>
            </a:r>
            <a:r>
              <a:rPr lang="en-US" b="1" dirty="0" smtClean="0">
                <a:solidFill>
                  <a:schemeClr val="bg1"/>
                </a:solidFill>
              </a:rPr>
              <a:t> </a:t>
            </a:r>
            <a:r>
              <a:rPr lang="en-US" b="1" dirty="0" err="1">
                <a:solidFill>
                  <a:schemeClr val="bg1"/>
                </a:solidFill>
              </a:rPr>
              <a:t>dukungan</a:t>
            </a:r>
            <a:r>
              <a:rPr lang="en-US" b="1" dirty="0">
                <a:solidFill>
                  <a:schemeClr val="bg1"/>
                </a:solidFill>
              </a:rPr>
              <a:t> </a:t>
            </a:r>
            <a:r>
              <a:rPr lang="en-US" b="1" dirty="0" err="1">
                <a:solidFill>
                  <a:schemeClr val="bg1"/>
                </a:solidFill>
              </a:rPr>
              <a:t>teknis</a:t>
            </a:r>
            <a:r>
              <a:rPr lang="en-US" b="1" dirty="0">
                <a:solidFill>
                  <a:schemeClr val="bg1"/>
                </a:solidFill>
              </a:rPr>
              <a:t> </a:t>
            </a:r>
            <a:r>
              <a:rPr lang="en-US" b="1" dirty="0" err="1">
                <a:solidFill>
                  <a:schemeClr val="bg1"/>
                </a:solidFill>
              </a:rPr>
              <a:t>pada</a:t>
            </a:r>
            <a:r>
              <a:rPr lang="en-US" b="1" dirty="0">
                <a:solidFill>
                  <a:schemeClr val="bg1"/>
                </a:solidFill>
              </a:rPr>
              <a:t> level hardware, network </a:t>
            </a:r>
            <a:r>
              <a:rPr lang="en-US" b="1" dirty="0" err="1">
                <a:solidFill>
                  <a:schemeClr val="bg1"/>
                </a:solidFill>
              </a:rPr>
              <a:t>dan</a:t>
            </a:r>
            <a:r>
              <a:rPr lang="en-US" b="1" dirty="0">
                <a:solidFill>
                  <a:schemeClr val="bg1"/>
                </a:solidFill>
              </a:rPr>
              <a:t> </a:t>
            </a:r>
            <a:r>
              <a:rPr lang="en-US" b="1" dirty="0" err="1">
                <a:solidFill>
                  <a:schemeClr val="bg1"/>
                </a:solidFill>
              </a:rPr>
              <a:t>sistem</a:t>
            </a:r>
            <a:r>
              <a:rPr lang="en-US" b="1" dirty="0">
                <a:solidFill>
                  <a:schemeClr val="bg1"/>
                </a:solidFill>
              </a:rPr>
              <a:t> </a:t>
            </a:r>
            <a:r>
              <a:rPr lang="en-US" b="1" dirty="0" err="1">
                <a:solidFill>
                  <a:schemeClr val="bg1"/>
                </a:solidFill>
              </a:rPr>
              <a:t>operasi</a:t>
            </a:r>
            <a:endParaRPr lang="en-US" b="1" dirty="0">
              <a:solidFill>
                <a:schemeClr val="bg1"/>
              </a:solidFill>
            </a:endParaRPr>
          </a:p>
          <a:p>
            <a:pPr>
              <a:buNone/>
            </a:pPr>
            <a:r>
              <a:rPr lang="fi-FI" b="1" dirty="0" smtClean="0">
                <a:solidFill>
                  <a:schemeClr val="bg1"/>
                </a:solidFill>
              </a:rPr>
              <a:t>      pada </a:t>
            </a:r>
            <a:r>
              <a:rPr lang="fi-FI" b="1" dirty="0">
                <a:solidFill>
                  <a:schemeClr val="bg1"/>
                </a:solidFill>
              </a:rPr>
              <a:t>setiap unit yang menjalankan suatu aplikasi.</a:t>
            </a:r>
          </a:p>
          <a:p>
            <a:r>
              <a:rPr lang="en-US" b="1" dirty="0" err="1" smtClean="0">
                <a:solidFill>
                  <a:schemeClr val="bg1"/>
                </a:solidFill>
              </a:rPr>
              <a:t>Melaksanakan</a:t>
            </a:r>
            <a:r>
              <a:rPr lang="en-US" b="1" dirty="0" smtClean="0">
                <a:solidFill>
                  <a:schemeClr val="bg1"/>
                </a:solidFill>
              </a:rPr>
              <a:t> </a:t>
            </a:r>
            <a:r>
              <a:rPr lang="en-US" b="1" dirty="0" err="1">
                <a:solidFill>
                  <a:schemeClr val="bg1"/>
                </a:solidFill>
              </a:rPr>
              <a:t>Pengkajian</a:t>
            </a:r>
            <a:r>
              <a:rPr lang="en-US" b="1" dirty="0">
                <a:solidFill>
                  <a:schemeClr val="bg1"/>
                </a:solidFill>
              </a:rPr>
              <a:t> </a:t>
            </a:r>
            <a:r>
              <a:rPr lang="en-US" b="1" dirty="0" err="1">
                <a:solidFill>
                  <a:schemeClr val="bg1"/>
                </a:solidFill>
              </a:rPr>
              <a:t>dan</a:t>
            </a:r>
            <a:r>
              <a:rPr lang="en-US" b="1" dirty="0">
                <a:solidFill>
                  <a:schemeClr val="bg1"/>
                </a:solidFill>
              </a:rPr>
              <a:t> </a:t>
            </a:r>
            <a:r>
              <a:rPr lang="en-US" b="1" dirty="0" err="1">
                <a:solidFill>
                  <a:schemeClr val="bg1"/>
                </a:solidFill>
              </a:rPr>
              <a:t>Pengembangan</a:t>
            </a:r>
            <a:r>
              <a:rPr lang="en-US" b="1" dirty="0">
                <a:solidFill>
                  <a:schemeClr val="bg1"/>
                </a:solidFill>
              </a:rPr>
              <a:t> </a:t>
            </a:r>
            <a:r>
              <a:rPr lang="en-US" b="1" dirty="0" err="1">
                <a:solidFill>
                  <a:schemeClr val="bg1"/>
                </a:solidFill>
              </a:rPr>
              <a:t>Sarana</a:t>
            </a:r>
            <a:r>
              <a:rPr lang="en-US" b="1" dirty="0">
                <a:solidFill>
                  <a:schemeClr val="bg1"/>
                </a:solidFill>
              </a:rPr>
              <a:t> </a:t>
            </a:r>
            <a:r>
              <a:rPr lang="en-US" b="1" dirty="0" err="1">
                <a:solidFill>
                  <a:schemeClr val="bg1"/>
                </a:solidFill>
              </a:rPr>
              <a:t>dan</a:t>
            </a:r>
            <a:r>
              <a:rPr lang="en-US" b="1" dirty="0">
                <a:solidFill>
                  <a:schemeClr val="bg1"/>
                </a:solidFill>
              </a:rPr>
              <a:t> </a:t>
            </a:r>
            <a:r>
              <a:rPr lang="en-US" b="1" dirty="0" err="1">
                <a:solidFill>
                  <a:schemeClr val="bg1"/>
                </a:solidFill>
              </a:rPr>
              <a:t>Prasarana</a:t>
            </a:r>
            <a:r>
              <a:rPr lang="en-US" b="1" dirty="0">
                <a:solidFill>
                  <a:schemeClr val="bg1"/>
                </a:solidFill>
              </a:rPr>
              <a:t> TIK agar</a:t>
            </a:r>
          </a:p>
          <a:p>
            <a:pPr>
              <a:buNone/>
            </a:pPr>
            <a:r>
              <a:rPr lang="en-US" b="1" dirty="0" smtClean="0">
                <a:solidFill>
                  <a:schemeClr val="bg1"/>
                </a:solidFill>
              </a:rPr>
              <a:t>      </a:t>
            </a:r>
            <a:r>
              <a:rPr lang="en-US" b="1" dirty="0" err="1" smtClean="0">
                <a:solidFill>
                  <a:schemeClr val="bg1"/>
                </a:solidFill>
              </a:rPr>
              <a:t>kinerja</a:t>
            </a:r>
            <a:r>
              <a:rPr lang="en-US" b="1" dirty="0" smtClean="0">
                <a:solidFill>
                  <a:schemeClr val="bg1"/>
                </a:solidFill>
              </a:rPr>
              <a:t> </a:t>
            </a:r>
            <a:r>
              <a:rPr lang="en-US" b="1" dirty="0" err="1">
                <a:solidFill>
                  <a:schemeClr val="bg1"/>
                </a:solidFill>
              </a:rPr>
              <a:t>infratruktur</a:t>
            </a:r>
            <a:r>
              <a:rPr lang="en-US" b="1" dirty="0">
                <a:solidFill>
                  <a:schemeClr val="bg1"/>
                </a:solidFill>
              </a:rPr>
              <a:t> </a:t>
            </a:r>
            <a:r>
              <a:rPr lang="en-US" b="1" dirty="0" err="1">
                <a:solidFill>
                  <a:schemeClr val="bg1"/>
                </a:solidFill>
              </a:rPr>
              <a:t>dapat</a:t>
            </a:r>
            <a:r>
              <a:rPr lang="en-US" b="1" dirty="0">
                <a:solidFill>
                  <a:schemeClr val="bg1"/>
                </a:solidFill>
              </a:rPr>
              <a:t> optimal </a:t>
            </a:r>
            <a:r>
              <a:rPr lang="en-US" b="1" dirty="0" err="1">
                <a:solidFill>
                  <a:schemeClr val="bg1"/>
                </a:solidFill>
              </a:rPr>
              <a:t>dan</a:t>
            </a:r>
            <a:r>
              <a:rPr lang="en-US" b="1" dirty="0">
                <a:solidFill>
                  <a:schemeClr val="bg1"/>
                </a:solidFill>
              </a:rPr>
              <a:t> up-to-date.</a:t>
            </a:r>
          </a:p>
          <a:p>
            <a:r>
              <a:rPr lang="sv-SE" b="1" dirty="0" smtClean="0">
                <a:solidFill>
                  <a:schemeClr val="bg1"/>
                </a:solidFill>
              </a:rPr>
              <a:t>Memberi </a:t>
            </a:r>
            <a:r>
              <a:rPr lang="sv-SE" b="1" dirty="0">
                <a:solidFill>
                  <a:schemeClr val="bg1"/>
                </a:solidFill>
              </a:rPr>
              <a:t>pelayanan sistem dan teknologi pada masyarakat kampus dan</a:t>
            </a:r>
          </a:p>
          <a:p>
            <a:pPr>
              <a:buNone/>
            </a:pPr>
            <a:r>
              <a:rPr lang="en-US" b="1" dirty="0" smtClean="0">
                <a:solidFill>
                  <a:schemeClr val="bg1"/>
                </a:solidFill>
              </a:rPr>
              <a:t>      </a:t>
            </a:r>
            <a:r>
              <a:rPr lang="en-US" b="1" dirty="0" err="1" smtClean="0">
                <a:solidFill>
                  <a:schemeClr val="bg1"/>
                </a:solidFill>
              </a:rPr>
              <a:t>masyarakat</a:t>
            </a:r>
            <a:r>
              <a:rPr lang="en-US" b="1" dirty="0" smtClean="0">
                <a:solidFill>
                  <a:schemeClr val="bg1"/>
                </a:solidFill>
              </a:rPr>
              <a:t> </a:t>
            </a:r>
            <a:r>
              <a:rPr lang="en-US" b="1" dirty="0" err="1">
                <a:solidFill>
                  <a:schemeClr val="bg1"/>
                </a:solidFill>
              </a:rPr>
              <a:t>luar</a:t>
            </a:r>
            <a:r>
              <a:rPr lang="en-US" b="1" dirty="0">
                <a:solidFill>
                  <a:schemeClr val="bg1"/>
                </a:solidFill>
              </a:rPr>
              <a:t> </a:t>
            </a:r>
            <a:r>
              <a:rPr lang="en-US" b="1" dirty="0" err="1">
                <a:solidFill>
                  <a:schemeClr val="bg1"/>
                </a:solidFill>
              </a:rPr>
              <a:t>kampus</a:t>
            </a:r>
            <a:r>
              <a:rPr lang="en-US" b="1" dirty="0">
                <a:solidFill>
                  <a:schemeClr val="bg1"/>
                </a:solidFill>
              </a:rPr>
              <a:t> </a:t>
            </a:r>
            <a:r>
              <a:rPr lang="en-US" b="1" dirty="0" err="1">
                <a:solidFill>
                  <a:schemeClr val="bg1"/>
                </a:solidFill>
              </a:rPr>
              <a:t>melalui</a:t>
            </a:r>
            <a:r>
              <a:rPr lang="en-US" b="1" dirty="0">
                <a:solidFill>
                  <a:schemeClr val="bg1"/>
                </a:solidFill>
              </a:rPr>
              <a:t> </a:t>
            </a:r>
            <a:r>
              <a:rPr lang="en-US" b="1" dirty="0" err="1">
                <a:solidFill>
                  <a:schemeClr val="bg1"/>
                </a:solidFill>
              </a:rPr>
              <a:t>penyelenggaraan</a:t>
            </a:r>
            <a:r>
              <a:rPr lang="en-US" b="1" dirty="0">
                <a:solidFill>
                  <a:schemeClr val="bg1"/>
                </a:solidFill>
              </a:rPr>
              <a:t> </a:t>
            </a:r>
            <a:r>
              <a:rPr lang="en-US" b="1" dirty="0" err="1">
                <a:solidFill>
                  <a:schemeClr val="bg1"/>
                </a:solidFill>
              </a:rPr>
              <a:t>kursus</a:t>
            </a:r>
            <a:r>
              <a:rPr lang="en-US" b="1" dirty="0">
                <a:solidFill>
                  <a:schemeClr val="bg1"/>
                </a:solidFill>
              </a:rPr>
              <a:t> </a:t>
            </a:r>
            <a:r>
              <a:rPr lang="en-US" b="1" dirty="0" err="1">
                <a:solidFill>
                  <a:schemeClr val="bg1"/>
                </a:solidFill>
              </a:rPr>
              <a:t>dan</a:t>
            </a:r>
            <a:r>
              <a:rPr lang="en-US" b="1" dirty="0">
                <a:solidFill>
                  <a:schemeClr val="bg1"/>
                </a:solidFill>
              </a:rPr>
              <a:t> </a:t>
            </a:r>
            <a:r>
              <a:rPr lang="en-US" b="1" dirty="0" err="1">
                <a:solidFill>
                  <a:schemeClr val="bg1"/>
                </a:solidFill>
              </a:rPr>
              <a:t>pelatihan</a:t>
            </a:r>
            <a:r>
              <a:rPr lang="en-US" b="1" dirty="0">
                <a:solidFill>
                  <a:schemeClr val="bg1"/>
                </a:solidFill>
              </a:rPr>
              <a:t> </a:t>
            </a:r>
            <a:r>
              <a:rPr lang="en-US" b="1" dirty="0" err="1">
                <a:solidFill>
                  <a:schemeClr val="bg1"/>
                </a:solidFill>
              </a:rPr>
              <a:t>sistem</a:t>
            </a:r>
            <a:endParaRPr lang="en-US" b="1" dirty="0">
              <a:solidFill>
                <a:schemeClr val="bg1"/>
              </a:solidFill>
            </a:endParaRPr>
          </a:p>
          <a:p>
            <a:pPr>
              <a:buNone/>
            </a:pPr>
            <a:r>
              <a:rPr lang="en-US" b="1" dirty="0" smtClean="0">
                <a:solidFill>
                  <a:schemeClr val="bg1"/>
                </a:solidFill>
              </a:rPr>
              <a:t>      </a:t>
            </a:r>
            <a:r>
              <a:rPr lang="en-US" b="1" dirty="0" err="1" smtClean="0">
                <a:solidFill>
                  <a:schemeClr val="bg1"/>
                </a:solidFill>
              </a:rPr>
              <a:t>dan</a:t>
            </a:r>
            <a:r>
              <a:rPr lang="en-US" b="1" dirty="0" smtClean="0">
                <a:solidFill>
                  <a:schemeClr val="bg1"/>
                </a:solidFill>
              </a:rPr>
              <a:t> </a:t>
            </a:r>
            <a:r>
              <a:rPr lang="en-US" b="1" dirty="0" err="1">
                <a:solidFill>
                  <a:schemeClr val="bg1"/>
                </a:solidFill>
              </a:rPr>
              <a:t>teknologi</a:t>
            </a:r>
            <a:r>
              <a:rPr lang="en-US" b="1" dirty="0">
                <a:solidFill>
                  <a:schemeClr val="bg1"/>
                </a:solidFill>
              </a:rPr>
              <a:t> </a:t>
            </a:r>
            <a:r>
              <a:rPr lang="en-US" b="1" dirty="0" err="1">
                <a:solidFill>
                  <a:schemeClr val="bg1"/>
                </a:solidFill>
              </a:rPr>
              <a:t>informasi</a:t>
            </a:r>
            <a:r>
              <a:rPr lang="en-US" b="1" dirty="0">
                <a:solidFill>
                  <a:schemeClr val="bg1"/>
                </a:solidFill>
              </a:rPr>
              <a:t>, </a:t>
            </a:r>
            <a:r>
              <a:rPr lang="en-US" b="1" dirty="0" err="1">
                <a:solidFill>
                  <a:schemeClr val="bg1"/>
                </a:solidFill>
              </a:rPr>
              <a:t>pembangunan</a:t>
            </a:r>
            <a:r>
              <a:rPr lang="en-US" b="1" dirty="0">
                <a:solidFill>
                  <a:schemeClr val="bg1"/>
                </a:solidFill>
              </a:rPr>
              <a:t> </a:t>
            </a:r>
            <a:r>
              <a:rPr lang="en-US" b="1" dirty="0" err="1">
                <a:solidFill>
                  <a:schemeClr val="bg1"/>
                </a:solidFill>
              </a:rPr>
              <a:t>serta</a:t>
            </a:r>
            <a:r>
              <a:rPr lang="en-US" b="1" dirty="0">
                <a:solidFill>
                  <a:schemeClr val="bg1"/>
                </a:solidFill>
              </a:rPr>
              <a:t> </a:t>
            </a:r>
            <a:r>
              <a:rPr lang="en-US" b="1" dirty="0" err="1">
                <a:solidFill>
                  <a:schemeClr val="bg1"/>
                </a:solidFill>
              </a:rPr>
              <a:t>pengembangan</a:t>
            </a:r>
            <a:r>
              <a:rPr lang="en-US" b="1" dirty="0">
                <a:solidFill>
                  <a:schemeClr val="bg1"/>
                </a:solidFill>
              </a:rPr>
              <a:t> software </a:t>
            </a:r>
            <a:r>
              <a:rPr lang="en-US" b="1" dirty="0" err="1">
                <a:solidFill>
                  <a:schemeClr val="bg1"/>
                </a:solidFill>
              </a:rPr>
              <a:t>dan</a:t>
            </a:r>
            <a:endParaRPr lang="en-US" b="1" dirty="0">
              <a:solidFill>
                <a:schemeClr val="bg1"/>
              </a:solidFill>
            </a:endParaRPr>
          </a:p>
          <a:p>
            <a:pPr>
              <a:buNone/>
            </a:pPr>
            <a:r>
              <a:rPr lang="en-US" b="1" dirty="0" smtClean="0">
                <a:solidFill>
                  <a:schemeClr val="bg1"/>
                </a:solidFill>
              </a:rPr>
              <a:t>      hardware</a:t>
            </a:r>
            <a:r>
              <a:rPr lang="en-US" b="1" dirty="0">
                <a:solidFill>
                  <a:schemeClr val="bg1"/>
                </a:solidFill>
              </a:rPr>
              <a:t>, </a:t>
            </a:r>
            <a:r>
              <a:rPr lang="en-US" b="1" dirty="0" err="1">
                <a:solidFill>
                  <a:schemeClr val="bg1"/>
                </a:solidFill>
              </a:rPr>
              <a:t>dan</a:t>
            </a:r>
            <a:r>
              <a:rPr lang="en-US" b="1" dirty="0">
                <a:solidFill>
                  <a:schemeClr val="bg1"/>
                </a:solidFill>
              </a:rPr>
              <a:t> </a:t>
            </a:r>
            <a:r>
              <a:rPr lang="en-US" b="1" dirty="0" err="1">
                <a:solidFill>
                  <a:schemeClr val="bg1"/>
                </a:solidFill>
              </a:rPr>
              <a:t>konsultasi</a:t>
            </a:r>
            <a:r>
              <a:rPr lang="en-US" b="1" dirty="0">
                <a:solidFill>
                  <a:schemeClr val="bg1"/>
                </a:solidFill>
              </a:rPr>
              <a:t> </a:t>
            </a:r>
            <a:r>
              <a:rPr lang="en-US" b="1" dirty="0" err="1">
                <a:solidFill>
                  <a:schemeClr val="bg1"/>
                </a:solidFill>
              </a:rPr>
              <a:t>manajemen</a:t>
            </a:r>
            <a:r>
              <a:rPr lang="en-US" b="1" dirty="0">
                <a:solidFill>
                  <a:schemeClr val="bg1"/>
                </a:solidFill>
              </a:rPr>
              <a:t> </a:t>
            </a:r>
            <a:r>
              <a:rPr lang="en-US" b="1" dirty="0" err="1">
                <a:solidFill>
                  <a:schemeClr val="bg1"/>
                </a:solidFill>
              </a:rPr>
              <a:t>dalam</a:t>
            </a:r>
            <a:r>
              <a:rPr lang="en-US" b="1" dirty="0">
                <a:solidFill>
                  <a:schemeClr val="bg1"/>
                </a:solidFill>
              </a:rPr>
              <a:t> </a:t>
            </a:r>
            <a:r>
              <a:rPr lang="en-US" b="1" dirty="0" err="1">
                <a:solidFill>
                  <a:schemeClr val="bg1"/>
                </a:solidFill>
              </a:rPr>
              <a:t>masalah</a:t>
            </a:r>
            <a:r>
              <a:rPr lang="en-US" b="1" dirty="0">
                <a:solidFill>
                  <a:schemeClr val="bg1"/>
                </a:solidFill>
              </a:rPr>
              <a:t> </a:t>
            </a:r>
            <a:r>
              <a:rPr lang="en-US" b="1" dirty="0" err="1">
                <a:solidFill>
                  <a:schemeClr val="bg1"/>
                </a:solidFill>
              </a:rPr>
              <a:t>sistem</a:t>
            </a:r>
            <a:r>
              <a:rPr lang="en-US" b="1" dirty="0">
                <a:solidFill>
                  <a:schemeClr val="bg1"/>
                </a:solidFill>
              </a:rPr>
              <a:t> </a:t>
            </a:r>
            <a:r>
              <a:rPr lang="en-US" b="1" dirty="0" err="1">
                <a:solidFill>
                  <a:schemeClr val="bg1"/>
                </a:solidFill>
              </a:rPr>
              <a:t>dan</a:t>
            </a:r>
            <a:r>
              <a:rPr lang="en-US" b="1" dirty="0">
                <a:solidFill>
                  <a:schemeClr val="bg1"/>
                </a:solidFill>
              </a:rPr>
              <a:t> </a:t>
            </a:r>
            <a:r>
              <a:rPr lang="en-US" b="1" dirty="0" err="1">
                <a:solidFill>
                  <a:schemeClr val="bg1"/>
                </a:solidFill>
              </a:rPr>
              <a:t>teknologi</a:t>
            </a:r>
            <a:endParaRPr lang="en-US" b="1" dirty="0">
              <a:solidFill>
                <a:schemeClr val="bg1"/>
              </a:solidFill>
            </a:endParaRPr>
          </a:p>
          <a:p>
            <a:pPr>
              <a:buNone/>
            </a:pPr>
            <a:r>
              <a:rPr lang="en-US" b="1" dirty="0" smtClean="0">
                <a:solidFill>
                  <a:schemeClr val="bg1"/>
                </a:solidFill>
              </a:rPr>
              <a:t>      </a:t>
            </a:r>
            <a:r>
              <a:rPr lang="en-US" b="1" dirty="0" err="1" smtClean="0">
                <a:solidFill>
                  <a:schemeClr val="bg1"/>
                </a:solidFill>
              </a:rPr>
              <a:t>informasi</a:t>
            </a:r>
            <a:r>
              <a:rPr lang="en-US" b="1" dirty="0">
                <a:solidFill>
                  <a:schemeClr val="bg1"/>
                </a:solidFill>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685800"/>
          </a:xfrm>
        </p:spPr>
        <p:style>
          <a:lnRef idx="1">
            <a:schemeClr val="accent4"/>
          </a:lnRef>
          <a:fillRef idx="3">
            <a:schemeClr val="accent4"/>
          </a:fillRef>
          <a:effectRef idx="2">
            <a:schemeClr val="accent4"/>
          </a:effectRef>
          <a:fontRef idx="minor">
            <a:schemeClr val="lt1"/>
          </a:fontRef>
        </p:style>
        <p:txBody>
          <a:bodyPr>
            <a:noAutofit/>
          </a:bodyPr>
          <a:lstStyle/>
          <a:p>
            <a:r>
              <a:rPr lang="en-US" sz="3600" dirty="0" err="1" smtClean="0"/>
              <a:t>Aplikasi</a:t>
            </a:r>
            <a:r>
              <a:rPr lang="en-US" sz="3600" dirty="0" smtClean="0"/>
              <a:t> </a:t>
            </a:r>
            <a:r>
              <a:rPr lang="en-US" sz="3600" dirty="0" err="1" smtClean="0"/>
              <a:t>Layanan</a:t>
            </a:r>
            <a:endParaRPr lang="en-US" sz="3600" dirty="0"/>
          </a:p>
        </p:txBody>
      </p:sp>
      <p:sp>
        <p:nvSpPr>
          <p:cNvPr id="3" name="Content Placeholder 2"/>
          <p:cNvSpPr>
            <a:spLocks noGrp="1"/>
          </p:cNvSpPr>
          <p:nvPr>
            <p:ph idx="1"/>
          </p:nvPr>
        </p:nvSpPr>
        <p:spPr/>
        <p:style>
          <a:lnRef idx="1">
            <a:schemeClr val="accent4"/>
          </a:lnRef>
          <a:fillRef idx="3">
            <a:schemeClr val="accent4"/>
          </a:fillRef>
          <a:effectRef idx="2">
            <a:schemeClr val="accent4"/>
          </a:effectRef>
          <a:fontRef idx="minor">
            <a:schemeClr val="lt1"/>
          </a:fontRef>
        </p:style>
        <p:txBody>
          <a:bodyPr>
            <a:normAutofit/>
          </a:bodyPr>
          <a:lstStyle/>
          <a:p>
            <a:r>
              <a:rPr lang="en-US" dirty="0" smtClean="0"/>
              <a:t>Web </a:t>
            </a:r>
            <a:r>
              <a:rPr lang="en-US" dirty="0"/>
              <a:t>Service</a:t>
            </a:r>
          </a:p>
          <a:p>
            <a:r>
              <a:rPr lang="en-US" dirty="0" smtClean="0"/>
              <a:t> </a:t>
            </a:r>
            <a:r>
              <a:rPr lang="en-US" dirty="0"/>
              <a:t>Mail Service</a:t>
            </a:r>
          </a:p>
          <a:p>
            <a:r>
              <a:rPr lang="en-US" dirty="0" err="1" smtClean="0"/>
              <a:t>Sistem</a:t>
            </a:r>
            <a:r>
              <a:rPr lang="en-US" dirty="0" smtClean="0"/>
              <a:t> </a:t>
            </a:r>
            <a:r>
              <a:rPr lang="en-US" dirty="0" err="1"/>
              <a:t>Informasi</a:t>
            </a:r>
            <a:r>
              <a:rPr lang="en-US" dirty="0"/>
              <a:t> </a:t>
            </a:r>
            <a:r>
              <a:rPr lang="en-US" dirty="0" err="1"/>
              <a:t>Manajemen</a:t>
            </a:r>
            <a:r>
              <a:rPr lang="en-US" dirty="0"/>
              <a:t> (SIM)</a:t>
            </a:r>
          </a:p>
          <a:p>
            <a:r>
              <a:rPr lang="en-US" dirty="0" smtClean="0"/>
              <a:t>Learning </a:t>
            </a:r>
            <a:r>
              <a:rPr lang="en-US" dirty="0"/>
              <a:t>Management System (LMS)</a:t>
            </a:r>
          </a:p>
          <a:p>
            <a:r>
              <a:rPr lang="en-US" dirty="0" smtClean="0"/>
              <a:t>Blog</a:t>
            </a:r>
            <a:endParaRPr lang="en-US" dirty="0"/>
          </a:p>
          <a:p>
            <a:r>
              <a:rPr lang="en-US" dirty="0" smtClean="0"/>
              <a:t>Online </a:t>
            </a:r>
            <a:r>
              <a:rPr lang="en-US" dirty="0"/>
              <a:t>Survey</a:t>
            </a:r>
          </a:p>
          <a:p>
            <a:r>
              <a:rPr lang="en-US" smtClean="0"/>
              <a:t>dsb</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3"/>
          <a:srcRect/>
          <a:stretch>
            <a:fillRect/>
          </a:stretch>
        </p:blipFill>
        <p:spPr bwMode="auto">
          <a:xfrm>
            <a:off x="428625" y="1643063"/>
            <a:ext cx="8358188" cy="4789487"/>
          </a:xfrm>
          <a:prstGeom prst="rect">
            <a:avLst/>
          </a:prstGeom>
          <a:noFill/>
          <a:ln w="9525">
            <a:noFill/>
            <a:miter lim="800000"/>
            <a:headEnd/>
            <a:tailEnd/>
          </a:ln>
        </p:spPr>
      </p:pic>
      <p:sp>
        <p:nvSpPr>
          <p:cNvPr id="5" name="Content Placeholder 2"/>
          <p:cNvSpPr txBox="1">
            <a:spLocks/>
          </p:cNvSpPr>
          <p:nvPr/>
        </p:nvSpPr>
        <p:spPr bwMode="auto">
          <a:xfrm>
            <a:off x="3924300" y="4365625"/>
            <a:ext cx="3743325" cy="1179513"/>
          </a:xfrm>
          <a:prstGeom prst="rect">
            <a:avLst/>
          </a:prstGeom>
          <a:noFill/>
          <a:ln w="9525">
            <a:noFill/>
            <a:miter lim="800000"/>
            <a:headEnd/>
            <a:tailEnd/>
          </a:ln>
        </p:spPr>
        <p:txBody>
          <a:bodyPr/>
          <a:lstStyle/>
          <a:p>
            <a:pPr marL="342900" indent="-342900">
              <a:spcBef>
                <a:spcPct val="20000"/>
              </a:spcBef>
              <a:buFont typeface="Arial" charset="0"/>
              <a:buChar char="•"/>
            </a:pPr>
            <a:endParaRPr lang="en-US" sz="1600">
              <a:latin typeface="Calibri" pitchFamily="34" charset="0"/>
            </a:endParaRPr>
          </a:p>
        </p:txBody>
      </p:sp>
      <p:sp>
        <p:nvSpPr>
          <p:cNvPr id="6" name="Rectangle 5"/>
          <p:cNvSpPr/>
          <p:nvPr/>
        </p:nvSpPr>
        <p:spPr>
          <a:xfrm>
            <a:off x="500063" y="285750"/>
            <a:ext cx="8143875" cy="1143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400" b="1" dirty="0">
                <a:solidFill>
                  <a:schemeClr val="tx1"/>
                </a:solidFill>
                <a:latin typeface="Courier New" pitchFamily="49" charset="0"/>
                <a:cs typeface="Courier New" pitchFamily="49" charset="0"/>
              </a:rPr>
              <a:t>PROSES PENDISTRIBUSIAN JARINGAN INTERNET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WordArt 4"/>
          <p:cNvSpPr>
            <a:spLocks noChangeArrowheads="1" noChangeShapeType="1" noTextEdit="1"/>
          </p:cNvSpPr>
          <p:nvPr/>
        </p:nvSpPr>
        <p:spPr bwMode="auto">
          <a:xfrm>
            <a:off x="381000" y="609600"/>
            <a:ext cx="2990850" cy="930275"/>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Jaringan</a:t>
            </a:r>
          </a:p>
          <a:p>
            <a:pPr algn="ctr"/>
            <a:r>
              <a:rPr lang="en-U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Akses</a:t>
            </a:r>
          </a:p>
        </p:txBody>
      </p:sp>
      <p:pic>
        <p:nvPicPr>
          <p:cNvPr id="7174" name="Picture 6"/>
          <p:cNvPicPr>
            <a:picLocks noChangeAspect="1" noChangeArrowheads="1"/>
          </p:cNvPicPr>
          <p:nvPr/>
        </p:nvPicPr>
        <p:blipFill>
          <a:blip r:embed="rId3"/>
          <a:srcRect/>
          <a:stretch>
            <a:fillRect/>
          </a:stretch>
        </p:blipFill>
        <p:spPr bwMode="auto">
          <a:xfrm>
            <a:off x="3581400" y="304800"/>
            <a:ext cx="4951413" cy="6289675"/>
          </a:xfrm>
          <a:prstGeom prst="rect">
            <a:avLst/>
          </a:prstGeom>
          <a:noFill/>
          <a:ln w="9525">
            <a:noFill/>
            <a:miter lim="800000"/>
            <a:headEnd/>
            <a:tailEnd/>
          </a:ln>
          <a:effectLst/>
        </p:spPr>
      </p:pic>
      <p:sp>
        <p:nvSpPr>
          <p:cNvPr id="4" name="Rectangle 3"/>
          <p:cNvSpPr/>
          <p:nvPr/>
        </p:nvSpPr>
        <p:spPr>
          <a:xfrm>
            <a:off x="4038600" y="914400"/>
            <a:ext cx="152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687456" y="0"/>
            <a:ext cx="1600200" cy="2071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91000" y="381000"/>
            <a:ext cx="106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Astinet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srcRect l="13470" t="17708" r="14495" b="5208"/>
          <a:stretch>
            <a:fillRect/>
          </a:stretch>
        </p:blipFill>
        <p:spPr bwMode="auto">
          <a:xfrm>
            <a:off x="1" y="1280532"/>
            <a:ext cx="9144000" cy="5501268"/>
          </a:xfrm>
          <a:prstGeom prst="rect">
            <a:avLst/>
          </a:prstGeom>
          <a:noFill/>
          <a:ln w="9525">
            <a:noFill/>
            <a:miter lim="800000"/>
            <a:headEnd/>
            <a:tailEnd/>
          </a:ln>
          <a:effectLst/>
        </p:spPr>
      </p:pic>
      <p:sp>
        <p:nvSpPr>
          <p:cNvPr id="8197" name="WordArt 5"/>
          <p:cNvSpPr>
            <a:spLocks noChangeArrowheads="1" noChangeShapeType="1" noTextEdit="1"/>
          </p:cNvSpPr>
          <p:nvPr/>
        </p:nvSpPr>
        <p:spPr bwMode="auto">
          <a:xfrm>
            <a:off x="762000" y="2286000"/>
            <a:ext cx="7391400" cy="10668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i="1" kern="10" spc="50" dirty="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latin typeface="Cooper Black"/>
              </a:rPr>
              <a:t>http://unhas.ac.id</a:t>
            </a:r>
          </a:p>
        </p:txBody>
      </p:sp>
      <p:sp>
        <p:nvSpPr>
          <p:cNvPr id="8199" name="WordArt 7"/>
          <p:cNvSpPr>
            <a:spLocks noChangeArrowheads="1" noChangeShapeType="1" noTextEdit="1"/>
          </p:cNvSpPr>
          <p:nvPr/>
        </p:nvSpPr>
        <p:spPr bwMode="auto">
          <a:xfrm>
            <a:off x="1752600" y="266700"/>
            <a:ext cx="5334000" cy="647700"/>
          </a:xfrm>
          <a:prstGeom prst="rect">
            <a:avLst/>
          </a:prstGeom>
        </p:spPr>
        <p:txBody>
          <a:bodyPr wrap="none" fromWordArt="1">
            <a:prstTxWarp prst="textPlain">
              <a:avLst>
                <a:gd name="adj" fmla="val 50000"/>
              </a:avLst>
            </a:prstTxWarp>
          </a:bodyPr>
          <a:lstStyle/>
          <a:p>
            <a:pPr algn="ctr"/>
            <a:r>
              <a:rPr lang="en-U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Situs</a:t>
            </a:r>
            <a:r>
              <a:rPr lang="en-U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 </a:t>
            </a:r>
            <a:r>
              <a:rPr lang="en-U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Resmi</a:t>
            </a:r>
            <a:r>
              <a:rPr lang="en-U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 UNHAS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 from="(-#ppt_w/2)" to="(#ppt_x)" calcmode="lin" valueType="num">
                                      <p:cBhvr>
                                        <p:cTn id="7" dur="600" fill="hold">
                                          <p:stCondLst>
                                            <p:cond delay="0"/>
                                          </p:stCondLst>
                                        </p:cTn>
                                        <p:tgtEl>
                                          <p:spTgt spid="8197"/>
                                        </p:tgtEl>
                                        <p:attrNameLst>
                                          <p:attrName>ppt_x</p:attrName>
                                        </p:attrNameLst>
                                      </p:cBhvr>
                                    </p:anim>
                                    <p:anim from="0" to="-1.0" calcmode="lin" valueType="num">
                                      <p:cBhvr>
                                        <p:cTn id="8" dur="200" decel="50000" autoRev="1" fill="hold">
                                          <p:stCondLst>
                                            <p:cond delay="600"/>
                                          </p:stCondLst>
                                        </p:cTn>
                                        <p:tgtEl>
                                          <p:spTgt spid="8197"/>
                                        </p:tgtEl>
                                        <p:attrNameLst>
                                          <p:attrName>xshear</p:attrName>
                                        </p:attrNameLst>
                                      </p:cBhvr>
                                    </p:anim>
                                    <p:animScale>
                                      <p:cBhvr>
                                        <p:cTn id="9" dur="200" decel="100000" autoRev="1" fill="hold">
                                          <p:stCondLst>
                                            <p:cond delay="600"/>
                                          </p:stCondLst>
                                        </p:cTn>
                                        <p:tgtEl>
                                          <p:spTgt spid="8197"/>
                                        </p:tgtEl>
                                      </p:cBhvr>
                                      <p:from x="100000" y="100000"/>
                                      <p:to x="80000" y="100000"/>
                                    </p:animScale>
                                    <p:anim by="(#ppt_h/3+#ppt_w*0.1)" calcmode="lin" valueType="num">
                                      <p:cBhvr additive="sum">
                                        <p:cTn id="10" dur="200" decel="100000" autoRev="1" fill="hold">
                                          <p:stCondLst>
                                            <p:cond delay="600"/>
                                          </p:stCondLst>
                                        </p:cTn>
                                        <p:tgtEl>
                                          <p:spTgt spid="819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l="11713" r="12738"/>
          <a:stretch>
            <a:fillRect/>
          </a:stretch>
        </p:blipFill>
        <p:spPr bwMode="auto">
          <a:xfrm>
            <a:off x="838200" y="1130595"/>
            <a:ext cx="7696200" cy="5727405"/>
          </a:xfrm>
          <a:prstGeom prst="rect">
            <a:avLst/>
          </a:prstGeom>
          <a:noFill/>
          <a:ln w="9525">
            <a:noFill/>
            <a:miter lim="800000"/>
            <a:headEnd/>
            <a:tailEnd/>
          </a:ln>
          <a:effectLst/>
        </p:spPr>
      </p:pic>
      <p:sp>
        <p:nvSpPr>
          <p:cNvPr id="5" name="WordArt 4"/>
          <p:cNvSpPr>
            <a:spLocks noChangeArrowheads="1" noChangeShapeType="1" noTextEdit="1"/>
          </p:cNvSpPr>
          <p:nvPr/>
        </p:nvSpPr>
        <p:spPr bwMode="auto">
          <a:xfrm>
            <a:off x="838200" y="228600"/>
            <a:ext cx="7553325" cy="647700"/>
          </a:xfrm>
          <a:prstGeom prst="rect">
            <a:avLst/>
          </a:prstGeom>
        </p:spPr>
        <p:txBody>
          <a:bodyPr wrap="none" fromWordArt="1">
            <a:prstTxWarp prst="textPlain">
              <a:avLst>
                <a:gd name="adj" fmla="val 50000"/>
              </a:avLst>
            </a:prstTxWarp>
          </a:bodyPr>
          <a:lstStyle/>
          <a:p>
            <a:pPr algn="ctr"/>
            <a:r>
              <a:rPr lang="en-US" sz="3600" i="1" kern="10" dirty="0" err="1"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Sistem</a:t>
            </a:r>
            <a:r>
              <a:rPr lang="en-U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 </a:t>
            </a:r>
            <a:r>
              <a:rPr lang="en-US" sz="3600" i="1" kern="10" dirty="0" err="1"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Informasi</a:t>
            </a:r>
            <a:r>
              <a:rPr lang="en-U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 </a:t>
            </a:r>
            <a:r>
              <a:rPr lang="en-US" sz="3600" i="1" kern="10" dirty="0" err="1"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Manajemen</a:t>
            </a:r>
            <a:endParaRPr lang="en-U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endParaRPr>
          </a:p>
        </p:txBody>
      </p:sp>
      <p:sp>
        <p:nvSpPr>
          <p:cNvPr id="6" name="WordArt 6"/>
          <p:cNvSpPr>
            <a:spLocks noChangeArrowheads="1" noChangeShapeType="1" noTextEdit="1"/>
          </p:cNvSpPr>
          <p:nvPr/>
        </p:nvSpPr>
        <p:spPr bwMode="auto">
          <a:xfrm>
            <a:off x="228600" y="4114800"/>
            <a:ext cx="8610600" cy="944562"/>
          </a:xfrm>
          <a:prstGeom prst="rect">
            <a:avLst/>
          </a:prstGeom>
        </p:spPr>
        <p:txBody>
          <a:bodyPr wrap="none" fromWordArt="1">
            <a:prstTxWarp prst="textPlain">
              <a:avLst>
                <a:gd name="adj" fmla="val 50000"/>
              </a:avLst>
            </a:prstTxWarp>
          </a:bodyPr>
          <a:lstStyle/>
          <a:p>
            <a:pPr algn="ctr"/>
            <a:r>
              <a:rPr lang="en-US" sz="3600" b="1" i="1" kern="10"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latin typeface="Cooper Black"/>
              </a:rPr>
              <a:t>http://sim.unhas.ac.id/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TotalTime>
  <Words>933</Words>
  <Application>Microsoft Office PowerPoint</Application>
  <PresentationFormat>On-screen Show (4:3)</PresentationFormat>
  <Paragraphs>124</Paragraphs>
  <Slides>25</Slides>
  <Notes>16</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Layanan &amp; Infrastruktur Teknologi Informasi &amp; Komunikasi (TIK) Universitas Hasanuddin</vt:lpstr>
      <vt:lpstr>Sejarah Singkat</vt:lpstr>
      <vt:lpstr>Pengantar</vt:lpstr>
      <vt:lpstr>Tupoksi </vt:lpstr>
      <vt:lpstr>Aplikasi Layanan</vt:lpstr>
      <vt:lpstr>Slide 6</vt:lpstr>
      <vt:lpstr>Slide 7</vt:lpstr>
      <vt:lpstr>Slide 8</vt:lpstr>
      <vt:lpstr>Slide 9</vt:lpstr>
      <vt:lpstr>Slide 10</vt:lpstr>
      <vt:lpstr>Slide 11</vt:lpstr>
      <vt:lpstr>Slide 12</vt:lpstr>
      <vt:lpstr>Slide 13</vt:lpstr>
      <vt:lpstr>Struktur Organisasi PTIK</vt:lpstr>
      <vt:lpstr>Slide 15</vt:lpstr>
      <vt:lpstr>Staf PTIK</vt:lpstr>
      <vt:lpstr>VIDEO DOKUMENTASI </vt:lpstr>
      <vt:lpstr>DOKUMENTASI FOTO</vt:lpstr>
      <vt:lpstr>Slide 19</vt:lpstr>
      <vt:lpstr>Slide 20</vt:lpstr>
      <vt:lpstr>Slide 21</vt:lpstr>
      <vt:lpstr>Slide 22</vt:lpstr>
      <vt:lpstr>Slide 23</vt:lpstr>
      <vt:lpstr>Slide 24</vt:lpstr>
      <vt:lpstr>Terima Kasih</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Layanan &amp; Infrastruktur Teknologi Informasi &amp; Komunikasi (TIK) Universitas Hasanuddin</dc:title>
  <dc:creator>ahmad rayyan</dc:creator>
  <cp:lastModifiedBy>ahmad rayyan</cp:lastModifiedBy>
  <cp:revision>83</cp:revision>
  <dcterms:created xsi:type="dcterms:W3CDTF">2014-01-18T06:36:14Z</dcterms:created>
  <dcterms:modified xsi:type="dcterms:W3CDTF">2014-01-21T03:50:35Z</dcterms:modified>
</cp:coreProperties>
</file>