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75" r:id="rId14"/>
    <p:sldId id="280" r:id="rId15"/>
    <p:sldId id="262" r:id="rId16"/>
    <p:sldId id="289" r:id="rId17"/>
    <p:sldId id="278" r:id="rId18"/>
    <p:sldId id="267" r:id="rId19"/>
    <p:sldId id="290" r:id="rId20"/>
    <p:sldId id="273" r:id="rId21"/>
    <p:sldId id="291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102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F64B0-1A84-400D-A3F9-B79079267D02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D7FA-FC54-493B-BBAA-BB6E13300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2D7FA-FC54-493B-BBAA-BB6E133001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53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92B0-6A1A-4614-97EA-D934896B1835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C701-EE2E-49BF-85DA-4DC2E70B6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92B0-6A1A-4614-97EA-D934896B1835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C701-EE2E-49BF-85DA-4DC2E70B6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92B0-6A1A-4614-97EA-D934896B1835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C701-EE2E-49BF-85DA-4DC2E70B6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92B0-6A1A-4614-97EA-D934896B1835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C701-EE2E-49BF-85DA-4DC2E70B6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92B0-6A1A-4614-97EA-D934896B1835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C701-EE2E-49BF-85DA-4DC2E70B6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92B0-6A1A-4614-97EA-D934896B1835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C701-EE2E-49BF-85DA-4DC2E70B6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92B0-6A1A-4614-97EA-D934896B1835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C701-EE2E-49BF-85DA-4DC2E70B6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92B0-6A1A-4614-97EA-D934896B1835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C701-EE2E-49BF-85DA-4DC2E70B6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92B0-6A1A-4614-97EA-D934896B1835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C701-EE2E-49BF-85DA-4DC2E70B6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92B0-6A1A-4614-97EA-D934896B1835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C701-EE2E-49BF-85DA-4DC2E70B6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62E92B0-6A1A-4614-97EA-D934896B1835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3A7C701-EE2E-49BF-85DA-4DC2E70B6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2E92B0-6A1A-4614-97EA-D934896B1835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3A7C701-EE2E-49BF-85DA-4DC2E70B6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37160"/>
            <a:ext cx="7239000" cy="166116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KUNJUNGAN STUDI WAWANCARA SISTEM INFORMASI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AKADEMIK (SIAKA)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FAKULTAS TEKNIK UNHAS</a:t>
            </a:r>
            <a:endParaRPr lang="en-US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Kuliah Semester II\Information and Communication Technology\Foto Kunjungan\_MG_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6781800" cy="452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29200" y="5867400"/>
            <a:ext cx="3810000" cy="685800"/>
          </a:xfrm>
          <a:prstGeom prst="snip2DiagRect">
            <a:avLst/>
          </a:prstGeom>
          <a:solidFill>
            <a:schemeClr val="tx1"/>
          </a:solidFill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KELOMPOK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8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Kuliah Semester II\Information and Communication Technology\Foto Kunjungan\_MG_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5234940" cy="3489960"/>
          </a:xfrm>
          <a:prstGeom prst="rect">
            <a:avLst/>
          </a:prstGeom>
          <a:noFill/>
        </p:spPr>
      </p:pic>
      <p:pic>
        <p:nvPicPr>
          <p:cNvPr id="7170" name="Picture 2" descr="F:\Kuliah Semester II\Information and Communication Technology\Foto Kunjungan\_MG_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4724400" cy="3149600"/>
          </a:xfrm>
          <a:prstGeom prst="rect">
            <a:avLst/>
          </a:prstGeom>
          <a:noFill/>
        </p:spPr>
      </p:pic>
      <p:sp>
        <p:nvSpPr>
          <p:cNvPr id="5" name="Bent Arrow 4"/>
          <p:cNvSpPr/>
          <p:nvPr/>
        </p:nvSpPr>
        <p:spPr>
          <a:xfrm rot="5400000">
            <a:off x="4533900" y="1943100"/>
            <a:ext cx="1905000" cy="1676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838200"/>
            <a:ext cx="18421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Absensi</a:t>
            </a:r>
            <a:endParaRPr lang="en-US" sz="4000" dirty="0" smtClean="0"/>
          </a:p>
          <a:p>
            <a:pPr algn="ctr"/>
            <a:r>
              <a:rPr lang="en-US" sz="4000" dirty="0" err="1" smtClean="0"/>
              <a:t>Kertas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3434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Absensi</a:t>
            </a:r>
            <a:r>
              <a:rPr lang="en-US" sz="4000" dirty="0" smtClean="0"/>
              <a:t> </a:t>
            </a:r>
            <a:r>
              <a:rPr lang="en-US" sz="4000" dirty="0" err="1" smtClean="0"/>
              <a:t>Elektronik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1752600"/>
            <a:ext cx="8229600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SIAKA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persuratan</a:t>
            </a:r>
            <a:endParaRPr lang="en-US" sz="40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Hanya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diakses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operator (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staf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akademik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memudahkan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staf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akademik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mengelola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persuratan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berkaitan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adminstrasi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perkuliahan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Aplikasi</a:t>
            </a:r>
            <a:r>
              <a:rPr lang="en-US" dirty="0" smtClean="0"/>
              <a:t> SIAKA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Kuliah Semester II\Information and Communication Technology\Foto Kunjungan\_MG_9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819828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Keunggulan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SIAKA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22791"/>
            <a:ext cx="8686800" cy="5082809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Pengelola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Online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Ontime</a:t>
            </a:r>
            <a:endParaRPr lang="en-US" dirty="0" smtClean="0"/>
          </a:p>
          <a:p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staf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one click service</a:t>
            </a:r>
          </a:p>
          <a:p>
            <a:r>
              <a:rPr lang="en-US" i="1" dirty="0" smtClean="0"/>
              <a:t>Paperless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SDM yang </a:t>
            </a:r>
            <a:r>
              <a:rPr lang="en-US" dirty="0" err="1" smtClean="0"/>
              <a:t>banyak</a:t>
            </a:r>
            <a:endParaRPr lang="en-US" dirty="0" smtClean="0"/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mengakomodasi</a:t>
            </a:r>
            <a:r>
              <a:rPr lang="en-US" dirty="0" smtClean="0"/>
              <a:t> </a:t>
            </a:r>
            <a:r>
              <a:rPr lang="en-US" dirty="0" err="1" smtClean="0"/>
              <a:t>keberagaman</a:t>
            </a:r>
            <a:r>
              <a:rPr lang="en-US" dirty="0" smtClean="0"/>
              <a:t> operator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penginputan</a:t>
            </a:r>
            <a:r>
              <a:rPr lang="en-US" dirty="0" smtClean="0"/>
              <a:t> data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banyaknya</a:t>
            </a:r>
            <a:r>
              <a:rPr lang="en-US" dirty="0" smtClean="0"/>
              <a:t> user yang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71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 SIAKA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400800" cy="4625609"/>
          </a:xfrm>
        </p:spPr>
        <p:txBody>
          <a:bodyPr>
            <a:normAutofit/>
          </a:bodyPr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 smtClean="0"/>
          </a:p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endParaRPr lang="en-US" dirty="0" smtClean="0"/>
          </a:p>
          <a:p>
            <a:r>
              <a:rPr lang="en-US" dirty="0" err="1" smtClean="0"/>
              <a:t>Transkrip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 smtClean="0"/>
          </a:p>
          <a:p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 smtClean="0"/>
          </a:p>
          <a:p>
            <a:r>
              <a:rPr lang="en-US" dirty="0" smtClean="0"/>
              <a:t>KRS Online</a:t>
            </a:r>
          </a:p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Hadir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 smtClean="0"/>
          </a:p>
          <a:p>
            <a:r>
              <a:rPr lang="en-US" dirty="0" smtClean="0"/>
              <a:t>Monitoring </a:t>
            </a:r>
            <a:r>
              <a:rPr lang="en-US" dirty="0" err="1" smtClean="0"/>
              <a:t>Perkuliahan</a:t>
            </a:r>
            <a:endParaRPr lang="en-US" dirty="0" smtClean="0"/>
          </a:p>
          <a:p>
            <a:r>
              <a:rPr lang="en-US" dirty="0" err="1" smtClean="0"/>
              <a:t>Biodata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 smtClean="0"/>
          </a:p>
          <a:p>
            <a:r>
              <a:rPr lang="en-US" dirty="0" err="1" smtClean="0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83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Hardware SIAKA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4 </a:t>
            </a:r>
            <a:r>
              <a:rPr lang="en-US" sz="3200" dirty="0" err="1" smtClean="0"/>
              <a:t>buah</a:t>
            </a:r>
            <a:r>
              <a:rPr lang="en-US" sz="3200" dirty="0" smtClean="0"/>
              <a:t> server </a:t>
            </a:r>
            <a:r>
              <a:rPr lang="en-US" sz="3200" dirty="0" err="1" smtClean="0"/>
              <a:t>masing-masing</a:t>
            </a:r>
            <a:r>
              <a:rPr lang="en-US" sz="3200" dirty="0" smtClean="0"/>
              <a:t> 1 server </a:t>
            </a:r>
            <a:r>
              <a:rPr lang="en-US" sz="3200" dirty="0" err="1" smtClean="0"/>
              <a:t>jaringan</a:t>
            </a:r>
            <a:r>
              <a:rPr lang="en-US" sz="3200" dirty="0" smtClean="0"/>
              <a:t>, 1 server website, 1 server database, 1 server backup database. </a:t>
            </a:r>
            <a:r>
              <a:rPr lang="en-US" sz="3200" dirty="0" err="1" smtClean="0"/>
              <a:t>Ruang</a:t>
            </a:r>
            <a:r>
              <a:rPr lang="en-US" sz="3200" dirty="0" smtClean="0"/>
              <a:t> server </a:t>
            </a:r>
            <a:r>
              <a:rPr lang="en-US" sz="3200" dirty="0" err="1" smtClean="0"/>
              <a:t>ditempatkan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FT </a:t>
            </a:r>
            <a:r>
              <a:rPr lang="en-US" sz="3200" dirty="0" err="1" smtClean="0"/>
              <a:t>Unhas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dikontrol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1 </a:t>
            </a:r>
            <a:r>
              <a:rPr lang="en-US" sz="3200" dirty="0" err="1" smtClean="0"/>
              <a:t>petugas</a:t>
            </a:r>
            <a:endParaRPr lang="en-US" sz="3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1 </a:t>
            </a:r>
            <a:r>
              <a:rPr lang="en-US" sz="3200" dirty="0" err="1" smtClean="0"/>
              <a:t>buah</a:t>
            </a:r>
            <a:r>
              <a:rPr lang="en-US" sz="3200" dirty="0" smtClean="0"/>
              <a:t> Switch Hub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1 </a:t>
            </a:r>
            <a:r>
              <a:rPr lang="en-US" sz="3200" dirty="0" err="1" smtClean="0"/>
              <a:t>buah</a:t>
            </a:r>
            <a:r>
              <a:rPr lang="en-US" sz="3200" dirty="0" smtClean="0"/>
              <a:t> Switch Fiber Optic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1 Port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6 </a:t>
            </a:r>
            <a:r>
              <a:rPr lang="en-US" sz="3200" dirty="0" err="1" smtClean="0"/>
              <a:t>buah</a:t>
            </a:r>
            <a:r>
              <a:rPr lang="en-US" sz="3200" dirty="0" smtClean="0"/>
              <a:t> PC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err="1" smtClean="0"/>
              <a:t>Masing-masing</a:t>
            </a:r>
            <a:r>
              <a:rPr lang="en-US" sz="3200" dirty="0" smtClean="0"/>
              <a:t> 1 PC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setiap</a:t>
            </a:r>
            <a:r>
              <a:rPr lang="en-US" sz="3200" dirty="0" smtClean="0"/>
              <a:t> </a:t>
            </a:r>
            <a:r>
              <a:rPr lang="en-US" sz="3200" dirty="0" err="1" smtClean="0"/>
              <a:t>prodi</a:t>
            </a:r>
            <a:endParaRPr lang="en-US" sz="3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17 </a:t>
            </a:r>
            <a:r>
              <a:rPr lang="en-US" sz="3200" dirty="0" err="1" smtClean="0"/>
              <a:t>poin</a:t>
            </a:r>
            <a:r>
              <a:rPr lang="en-US" sz="3200" dirty="0" smtClean="0"/>
              <a:t> </a:t>
            </a:r>
            <a:r>
              <a:rPr lang="en-US" sz="3200" dirty="0" err="1" smtClean="0"/>
              <a:t>akses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</a:t>
            </a:r>
            <a:r>
              <a:rPr lang="en-US" sz="3200" dirty="0" err="1" smtClean="0"/>
              <a:t>kampus</a:t>
            </a:r>
            <a:r>
              <a:rPr lang="en-US" sz="3200" dirty="0" smtClean="0"/>
              <a:t> FT </a:t>
            </a:r>
            <a:r>
              <a:rPr lang="en-US" sz="3200" dirty="0" err="1" smtClean="0"/>
              <a:t>Unhas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75014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04800"/>
            <a:ext cx="3915201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3886200" cy="259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F:\Kuliah Semester II\Information and Communication Technology\Foto Kunjungan\_MG_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098800"/>
            <a:ext cx="5410200" cy="360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775191"/>
            <a:ext cx="8229600" cy="4625609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Biaya</a:t>
            </a:r>
            <a:r>
              <a:rPr lang="en-US" sz="4000" dirty="0" smtClean="0"/>
              <a:t> </a:t>
            </a:r>
            <a:r>
              <a:rPr lang="en-US" sz="4000" dirty="0" err="1" smtClean="0"/>
              <a:t>pembuatan</a:t>
            </a:r>
            <a:r>
              <a:rPr lang="en-US" sz="4000" dirty="0" smtClean="0"/>
              <a:t> </a:t>
            </a:r>
            <a:r>
              <a:rPr lang="en-US" sz="4000" dirty="0" err="1" smtClean="0"/>
              <a:t>sistem</a:t>
            </a:r>
            <a:r>
              <a:rPr lang="en-US" sz="4000" dirty="0" smtClean="0"/>
              <a:t> Rp.250.000.000</a:t>
            </a:r>
          </a:p>
          <a:p>
            <a:r>
              <a:rPr lang="en-US" sz="4000" dirty="0" err="1" smtClean="0"/>
              <a:t>Insentif</a:t>
            </a:r>
            <a:r>
              <a:rPr lang="en-US" sz="4000" dirty="0" smtClean="0"/>
              <a:t> </a:t>
            </a:r>
            <a:r>
              <a:rPr lang="en-US" sz="4000" dirty="0" err="1" smtClean="0"/>
              <a:t>kepada</a:t>
            </a:r>
            <a:r>
              <a:rPr lang="en-US" sz="4000" dirty="0" smtClean="0"/>
              <a:t> 2 </a:t>
            </a:r>
            <a:r>
              <a:rPr lang="en-US" sz="4000" dirty="0" err="1" smtClean="0"/>
              <a:t>programer</a:t>
            </a:r>
            <a:r>
              <a:rPr lang="en-US" sz="4000" dirty="0" smtClean="0"/>
              <a:t> </a:t>
            </a:r>
            <a:r>
              <a:rPr lang="en-US" sz="4000" dirty="0" err="1" smtClean="0"/>
              <a:t>masing-masing</a:t>
            </a:r>
            <a:r>
              <a:rPr lang="en-US" sz="4000" dirty="0" smtClean="0"/>
              <a:t> </a:t>
            </a:r>
            <a:r>
              <a:rPr lang="en-US" sz="4000" dirty="0" err="1" smtClean="0"/>
              <a:t>Rp</a:t>
            </a:r>
            <a:r>
              <a:rPr lang="en-US" sz="4000" dirty="0" smtClean="0"/>
              <a:t>. 5.000.000/ </a:t>
            </a:r>
            <a:r>
              <a:rPr lang="en-US" sz="4000" dirty="0" err="1" smtClean="0"/>
              <a:t>orang</a:t>
            </a:r>
            <a:r>
              <a:rPr lang="en-US" sz="4000" dirty="0" smtClean="0"/>
              <a:t> </a:t>
            </a:r>
            <a:r>
              <a:rPr lang="en-US" sz="4000" dirty="0" err="1" smtClean="0"/>
              <a:t>selama</a:t>
            </a:r>
            <a:r>
              <a:rPr lang="en-US" sz="4000" dirty="0" smtClean="0"/>
              <a:t> 10 </a:t>
            </a:r>
            <a:r>
              <a:rPr lang="en-US" sz="4000" dirty="0" err="1" smtClean="0"/>
              <a:t>bulan</a:t>
            </a:r>
            <a:endParaRPr lang="en-US" sz="4000" dirty="0" smtClean="0"/>
          </a:p>
          <a:p>
            <a:r>
              <a:rPr lang="en-US" sz="4000" dirty="0" err="1" smtClean="0"/>
              <a:t>Insentif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17 </a:t>
            </a:r>
            <a:r>
              <a:rPr lang="en-US" sz="4000" dirty="0" err="1" smtClean="0"/>
              <a:t>orang</a:t>
            </a:r>
            <a:r>
              <a:rPr lang="en-US" sz="4000" dirty="0" smtClean="0"/>
              <a:t> operator, </a:t>
            </a:r>
            <a:r>
              <a:rPr lang="en-US" sz="4000" dirty="0" err="1" smtClean="0"/>
              <a:t>masing-masing</a:t>
            </a:r>
            <a:r>
              <a:rPr lang="en-US" sz="4000" dirty="0" smtClean="0"/>
              <a:t> </a:t>
            </a:r>
            <a:r>
              <a:rPr lang="en-US" sz="4000" dirty="0" err="1" smtClean="0"/>
              <a:t>Rp</a:t>
            </a:r>
            <a:r>
              <a:rPr lang="en-US" sz="4000" dirty="0" smtClean="0"/>
              <a:t>. 200.000/ </a:t>
            </a:r>
            <a:r>
              <a:rPr lang="en-US" sz="4000" dirty="0" err="1" smtClean="0"/>
              <a:t>bulan</a:t>
            </a:r>
            <a:endParaRPr lang="en-US" sz="4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en-US" i="1" dirty="0" smtClean="0"/>
              <a:t>Budgeting</a:t>
            </a:r>
            <a:r>
              <a:rPr lang="en-US" dirty="0" smtClean="0"/>
              <a:t> SIAKA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01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en-US" dirty="0" err="1" smtClean="0"/>
              <a:t>Humanware</a:t>
            </a:r>
            <a:r>
              <a:rPr lang="en-US" dirty="0" smtClean="0"/>
              <a:t> SIAKA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FT </a:t>
            </a:r>
            <a:r>
              <a:rPr lang="en-US" sz="3200" dirty="0" err="1" smtClean="0"/>
              <a:t>Unhas</a:t>
            </a:r>
            <a:r>
              <a:rPr lang="en-US" sz="3200" dirty="0" smtClean="0"/>
              <a:t>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pelatihan</a:t>
            </a:r>
            <a:r>
              <a:rPr lang="en-US" sz="3200" dirty="0" smtClean="0"/>
              <a:t> </a:t>
            </a:r>
            <a:r>
              <a:rPr lang="en-US" sz="3200" dirty="0" err="1" smtClean="0"/>
              <a:t>bimbingan</a:t>
            </a:r>
            <a:r>
              <a:rPr lang="en-US" sz="3200" dirty="0" smtClean="0"/>
              <a:t> 17 operator </a:t>
            </a:r>
            <a:r>
              <a:rPr lang="en-US" sz="3200" dirty="0" err="1" smtClean="0"/>
              <a:t>utama</a:t>
            </a:r>
            <a:r>
              <a:rPr lang="en-US" sz="3200" dirty="0" smtClean="0"/>
              <a:t> (13 operator </a:t>
            </a:r>
            <a:r>
              <a:rPr lang="en-US" sz="3200" dirty="0" err="1" smtClean="0"/>
              <a:t>setiap</a:t>
            </a:r>
            <a:r>
              <a:rPr lang="en-US" sz="3200" dirty="0" smtClean="0"/>
              <a:t> </a:t>
            </a:r>
            <a:r>
              <a:rPr lang="en-US" sz="3200" dirty="0" err="1" smtClean="0"/>
              <a:t>prodi</a:t>
            </a:r>
            <a:r>
              <a:rPr lang="en-US" sz="3200" dirty="0" smtClean="0"/>
              <a:t>, 4 operator </a:t>
            </a:r>
            <a:r>
              <a:rPr lang="en-US" sz="3200" dirty="0" err="1" smtClean="0"/>
              <a:t>fakultas</a:t>
            </a:r>
            <a:r>
              <a:rPr lang="en-US" sz="3200" dirty="0" smtClean="0"/>
              <a:t>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err="1" smtClean="0"/>
              <a:t>Terdapat</a:t>
            </a:r>
            <a:r>
              <a:rPr lang="en-US" sz="3200" dirty="0" smtClean="0"/>
              <a:t> 2 </a:t>
            </a:r>
            <a:r>
              <a:rPr lang="en-US" sz="3200" dirty="0" err="1" smtClean="0"/>
              <a:t>orang</a:t>
            </a:r>
            <a:r>
              <a:rPr lang="en-US" sz="3200" dirty="0" smtClean="0"/>
              <a:t> programmer (</a:t>
            </a:r>
            <a:r>
              <a:rPr lang="en-US" sz="3200" dirty="0" err="1" smtClean="0"/>
              <a:t>mahasiswa</a:t>
            </a:r>
            <a:r>
              <a:rPr lang="en-US" sz="3200" dirty="0" smtClean="0"/>
              <a:t>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err="1" smtClean="0"/>
              <a:t>Terdapat</a:t>
            </a:r>
            <a:r>
              <a:rPr lang="en-US" sz="3200" dirty="0" smtClean="0"/>
              <a:t> 1 </a:t>
            </a:r>
            <a:r>
              <a:rPr lang="en-US" sz="3200" dirty="0" err="1" smtClean="0"/>
              <a:t>orang</a:t>
            </a:r>
            <a:r>
              <a:rPr lang="en-US" sz="3200" dirty="0" smtClean="0"/>
              <a:t> </a:t>
            </a:r>
            <a:r>
              <a:rPr lang="en-US" sz="3200" dirty="0" err="1" smtClean="0"/>
              <a:t>teknisi</a:t>
            </a:r>
            <a:r>
              <a:rPr lang="en-US" sz="3200" dirty="0" smtClean="0"/>
              <a:t>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err="1" smtClean="0"/>
              <a:t>Sosialisasi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siswa</a:t>
            </a:r>
            <a:r>
              <a:rPr lang="en-US" sz="3200" dirty="0" smtClean="0"/>
              <a:t> </a:t>
            </a:r>
            <a:r>
              <a:rPr lang="en-US" sz="3200" dirty="0" err="1" smtClean="0"/>
              <a:t>selama</a:t>
            </a:r>
            <a:r>
              <a:rPr lang="en-US" sz="3200" dirty="0" smtClean="0"/>
              <a:t> 1 </a:t>
            </a:r>
            <a:r>
              <a:rPr lang="en-US" sz="3200" dirty="0" err="1" smtClean="0"/>
              <a:t>tahun</a:t>
            </a:r>
            <a:endParaRPr lang="en-US" sz="3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err="1" smtClean="0"/>
              <a:t>Diciptakan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hasil</a:t>
            </a:r>
            <a:r>
              <a:rPr lang="en-US" sz="3200" dirty="0" smtClean="0"/>
              <a:t> </a:t>
            </a:r>
            <a:r>
              <a:rPr lang="en-US" sz="3200" dirty="0" err="1" smtClean="0"/>
              <a:t>observasi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kebutuhan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</a:t>
            </a:r>
            <a:r>
              <a:rPr lang="en-US" sz="3200" dirty="0" err="1" smtClean="0"/>
              <a:t>akademik</a:t>
            </a:r>
            <a:endParaRPr lang="en-US" sz="3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err="1" smtClean="0"/>
              <a:t>Sangat</a:t>
            </a:r>
            <a:r>
              <a:rPr lang="en-US" sz="3200" dirty="0" smtClean="0"/>
              <a:t> </a:t>
            </a:r>
            <a:r>
              <a:rPr lang="en-US" sz="3200" dirty="0" err="1" smtClean="0"/>
              <a:t>mudah</a:t>
            </a:r>
            <a:r>
              <a:rPr lang="en-US" sz="3200" dirty="0" smtClean="0"/>
              <a:t>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, </a:t>
            </a:r>
            <a:r>
              <a:rPr lang="en-US" sz="3200" dirty="0" err="1" smtClean="0"/>
              <a:t>mudah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cepat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21650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50828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SIAKA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data </a:t>
            </a:r>
            <a:r>
              <a:rPr lang="en-US" dirty="0" err="1" smtClean="0"/>
              <a:t>sekitar</a:t>
            </a:r>
            <a:r>
              <a:rPr lang="en-US" dirty="0" smtClean="0"/>
              <a:t> 4000 </a:t>
            </a:r>
            <a:r>
              <a:rPr lang="en-US" dirty="0" err="1" smtClean="0"/>
              <a:t>mahasiswa</a:t>
            </a:r>
            <a:r>
              <a:rPr lang="en-US" dirty="0" smtClean="0"/>
              <a:t> S1 </a:t>
            </a:r>
            <a:r>
              <a:rPr lang="en-US" dirty="0" err="1" smtClean="0"/>
              <a:t>Teknik</a:t>
            </a:r>
            <a:endParaRPr lang="en-US" dirty="0" smtClean="0"/>
          </a:p>
          <a:p>
            <a:r>
              <a:rPr lang="en-US" dirty="0" smtClean="0"/>
              <a:t>SIAKA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menunjang</a:t>
            </a:r>
            <a:r>
              <a:rPr lang="en-US" dirty="0" smtClean="0"/>
              <a:t> </a:t>
            </a:r>
            <a:r>
              <a:rPr lang="en-US" dirty="0" err="1" smtClean="0"/>
              <a:t>efektivitas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endParaRPr lang="en-US" dirty="0" smtClean="0"/>
          </a:p>
          <a:p>
            <a:r>
              <a:rPr lang="en-US" dirty="0" smtClean="0"/>
              <a:t>FT </a:t>
            </a:r>
            <a:r>
              <a:rPr lang="en-US" dirty="0" err="1" smtClean="0"/>
              <a:t>Unhas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demi</a:t>
            </a:r>
            <a:r>
              <a:rPr lang="en-US" dirty="0" smtClean="0"/>
              <a:t> </a:t>
            </a:r>
            <a:r>
              <a:rPr lang="en-US" dirty="0" err="1" smtClean="0"/>
              <a:t>keabsahan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r>
              <a:rPr lang="en-US" dirty="0" smtClean="0"/>
              <a:t>.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 smtClean="0"/>
          </a:p>
          <a:p>
            <a:r>
              <a:rPr lang="en-US" dirty="0" err="1" smtClean="0"/>
              <a:t>Hambatan</a:t>
            </a:r>
            <a:r>
              <a:rPr lang="en-US" dirty="0" smtClean="0"/>
              <a:t> yang paling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internet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Sekilas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Wawancara</a:t>
            </a:r>
            <a:r>
              <a:rPr lang="en-US" dirty="0" smtClean="0"/>
              <a:t> 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SIAKA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menunjang</a:t>
            </a:r>
            <a:r>
              <a:rPr lang="en-US" dirty="0" smtClean="0"/>
              <a:t> </a:t>
            </a:r>
            <a:r>
              <a:rPr lang="en-US" dirty="0" err="1" smtClean="0"/>
              <a:t>efektivitas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Unhas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Wawancara</a:t>
            </a:r>
            <a:r>
              <a:rPr lang="en-US" dirty="0" smtClean="0"/>
              <a:t> </a:t>
            </a:r>
            <a:r>
              <a:rPr lang="en-US" dirty="0" err="1" smtClean="0"/>
              <a:t>diadakan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Rabu</a:t>
            </a:r>
            <a:r>
              <a:rPr lang="en-US" dirty="0" smtClean="0"/>
              <a:t>, 25 </a:t>
            </a:r>
            <a:r>
              <a:rPr lang="en-US" dirty="0" err="1" smtClean="0"/>
              <a:t>Juni</a:t>
            </a:r>
            <a:r>
              <a:rPr lang="en-US" dirty="0" smtClean="0"/>
              <a:t> 2014, </a:t>
            </a:r>
            <a:r>
              <a:rPr lang="en-US" dirty="0" err="1" smtClean="0"/>
              <a:t>pukul</a:t>
            </a:r>
            <a:r>
              <a:rPr lang="en-US" dirty="0" smtClean="0"/>
              <a:t> 10.30 s/d 12.30 WITA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Sidang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Unhas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8783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F:\Kuliah Semester II\Information and Communication Technology\Foto Kunjungan\_MG_9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76600"/>
            <a:ext cx="5029200" cy="3352800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en-US" dirty="0" err="1" smtClean="0"/>
              <a:t>Foto-foto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endParaRPr lang="en-US" dirty="0"/>
          </a:p>
        </p:txBody>
      </p:sp>
      <p:pic>
        <p:nvPicPr>
          <p:cNvPr id="10244" name="Picture 4" descr="F:\Kuliah Semester II\Information and Communication Technology\Foto Kunjungan\_MG_9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61160"/>
            <a:ext cx="4937760" cy="329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88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Kuliah Semester II\Information and Communication Technology\Foto Kunjungan\_MG_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5257800" cy="35052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en-US" dirty="0" err="1" smtClean="0"/>
              <a:t>Foto-foto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endParaRPr lang="en-US" dirty="0"/>
          </a:p>
        </p:txBody>
      </p:sp>
      <p:pic>
        <p:nvPicPr>
          <p:cNvPr id="4" name="Picture 2" descr="F:\Kuliah Semester II\Information and Communication Technology\Foto Kunjungan\_MG_00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197265"/>
            <a:ext cx="5257800" cy="3508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486561"/>
            <a:ext cx="6654386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C000"/>
                </a:solidFill>
              </a:rPr>
              <a:t>TERIMA KASIH</a:t>
            </a:r>
            <a:endParaRPr lang="en-US" sz="8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en-US" dirty="0" err="1" smtClean="0"/>
              <a:t>Sekilas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SIAKA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SIAKA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dicetuskan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Dr. </a:t>
            </a:r>
            <a:r>
              <a:rPr lang="en-US" dirty="0" err="1" smtClean="0"/>
              <a:t>Ing</a:t>
            </a:r>
            <a:r>
              <a:rPr lang="en-US" dirty="0" smtClean="0"/>
              <a:t>. </a:t>
            </a:r>
            <a:r>
              <a:rPr lang="en-US" dirty="0" err="1" smtClean="0"/>
              <a:t>Wahyu</a:t>
            </a:r>
            <a:r>
              <a:rPr lang="en-US" dirty="0" smtClean="0"/>
              <a:t> </a:t>
            </a:r>
            <a:r>
              <a:rPr lang="en-US" dirty="0" err="1" smtClean="0"/>
              <a:t>Haryadi</a:t>
            </a:r>
            <a:r>
              <a:rPr lang="en-US" dirty="0" smtClean="0"/>
              <a:t> </a:t>
            </a:r>
            <a:r>
              <a:rPr lang="en-US" dirty="0" err="1" smtClean="0"/>
              <a:t>Piarah</a:t>
            </a:r>
            <a:r>
              <a:rPr lang="en-US" dirty="0" smtClean="0"/>
              <a:t> (</a:t>
            </a:r>
            <a:r>
              <a:rPr lang="en-US" dirty="0" err="1" smtClean="0"/>
              <a:t>Dekan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Unhas</a:t>
            </a:r>
            <a:r>
              <a:rPr lang="en-US" dirty="0" smtClean="0"/>
              <a:t>) yang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2007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SIAKA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, </a:t>
            </a:r>
            <a:r>
              <a:rPr lang="en-US" dirty="0" err="1" smtClean="0"/>
              <a:t>penyajian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data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Unhas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Fak</a:t>
            </a:r>
            <a:r>
              <a:rPr lang="en-US" dirty="0" smtClean="0"/>
              <a:t>. </a:t>
            </a:r>
            <a:r>
              <a:rPr lang="en-US" dirty="0" err="1" smtClean="0"/>
              <a:t>Peternakan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Unhas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SIAKA </a:t>
            </a:r>
            <a:r>
              <a:rPr lang="en-US" dirty="0" err="1" smtClean="0"/>
              <a:t>menampung</a:t>
            </a:r>
            <a:r>
              <a:rPr lang="en-US" dirty="0" smtClean="0"/>
              <a:t> data </a:t>
            </a:r>
            <a:r>
              <a:rPr lang="en-US" dirty="0" err="1" smtClean="0"/>
              <a:t>tahun</a:t>
            </a:r>
            <a:r>
              <a:rPr lang="en-US" dirty="0" smtClean="0"/>
              <a:t> 2002 s/d 2014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Pengolahan</a:t>
            </a:r>
            <a:r>
              <a:rPr lang="en-US" dirty="0" smtClean="0"/>
              <a:t> data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4000 </a:t>
            </a:r>
            <a:r>
              <a:rPr lang="en-US" dirty="0" err="1" smtClean="0"/>
              <a:t>mahasiswa</a:t>
            </a:r>
            <a:r>
              <a:rPr lang="en-US" dirty="0" smtClean="0"/>
              <a:t> S1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manual</a:t>
            </a:r>
          </a:p>
        </p:txBody>
      </p:sp>
    </p:spTree>
    <p:extLst>
      <p:ext uri="{BB962C8B-B14F-4D97-AF65-F5344CB8AC3E}">
        <p14:creationId xmlns:p14="http://schemas.microsoft.com/office/powerpoint/2010/main" xmlns="" val="39645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Aplikasi</a:t>
            </a:r>
            <a:r>
              <a:rPr lang="en-US" dirty="0" smtClean="0"/>
              <a:t> SIAKA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SIAKA </a:t>
            </a:r>
            <a:r>
              <a:rPr lang="en-US" sz="4000" dirty="0" err="1" smtClean="0"/>
              <a:t>akademik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err="1" smtClean="0"/>
              <a:t>Bisa</a:t>
            </a:r>
            <a:r>
              <a:rPr lang="en-US" sz="4000" dirty="0" smtClean="0"/>
              <a:t> </a:t>
            </a:r>
            <a:r>
              <a:rPr lang="en-US" sz="4000" dirty="0" err="1" smtClean="0"/>
              <a:t>diakses</a:t>
            </a:r>
            <a:r>
              <a:rPr lang="en-US" sz="4000" dirty="0" smtClean="0"/>
              <a:t> </a:t>
            </a:r>
            <a:r>
              <a:rPr lang="en-US" sz="4000" dirty="0" err="1" smtClean="0"/>
              <a:t>oleh</a:t>
            </a:r>
            <a:r>
              <a:rPr lang="en-US" sz="4000" dirty="0" smtClean="0"/>
              <a:t> </a:t>
            </a:r>
            <a:r>
              <a:rPr lang="en-US" sz="4000" dirty="0" err="1" smtClean="0"/>
              <a:t>siapa</a:t>
            </a:r>
            <a:r>
              <a:rPr lang="en-US" sz="4000" dirty="0" smtClean="0"/>
              <a:t> </a:t>
            </a:r>
            <a:r>
              <a:rPr lang="en-US" sz="4000" dirty="0" err="1" smtClean="0"/>
              <a:t>saja</a:t>
            </a:r>
            <a:r>
              <a:rPr lang="en-US" sz="4000" dirty="0" smtClean="0"/>
              <a:t> </a:t>
            </a:r>
            <a:r>
              <a:rPr lang="en-US" sz="4000" dirty="0" err="1" smtClean="0"/>
              <a:t>tanpa</a:t>
            </a:r>
            <a:r>
              <a:rPr lang="en-US" sz="4000" dirty="0" smtClean="0"/>
              <a:t> </a:t>
            </a:r>
            <a:r>
              <a:rPr lang="en-US" sz="4000" dirty="0" err="1" smtClean="0"/>
              <a:t>harus</a:t>
            </a:r>
            <a:r>
              <a:rPr lang="en-US" sz="4000" dirty="0" smtClean="0"/>
              <a:t> </a:t>
            </a:r>
            <a:r>
              <a:rPr lang="en-US" sz="4000" i="1" dirty="0" smtClean="0"/>
              <a:t>log in</a:t>
            </a:r>
            <a:r>
              <a:rPr lang="en-US" sz="4000" dirty="0" smtClean="0"/>
              <a:t>. </a:t>
            </a:r>
            <a:r>
              <a:rPr lang="en-US" sz="4000" dirty="0" err="1" smtClean="0"/>
              <a:t>Orangtua</a:t>
            </a:r>
            <a:r>
              <a:rPr lang="en-US" sz="4000" dirty="0" smtClean="0"/>
              <a:t> </a:t>
            </a:r>
            <a:r>
              <a:rPr lang="en-US" sz="4000" dirty="0" err="1" smtClean="0"/>
              <a:t>mahasiswa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mahasiswa</a:t>
            </a:r>
            <a:r>
              <a:rPr lang="en-US" sz="4000" dirty="0" smtClean="0"/>
              <a:t> </a:t>
            </a:r>
            <a:r>
              <a:rPr lang="en-US" sz="4000" dirty="0" err="1" smtClean="0"/>
              <a:t>dapat</a:t>
            </a:r>
            <a:r>
              <a:rPr lang="en-US" sz="4000" dirty="0" smtClean="0"/>
              <a:t> </a:t>
            </a:r>
            <a:r>
              <a:rPr lang="en-US" sz="4000" dirty="0" err="1" smtClean="0"/>
              <a:t>memantau</a:t>
            </a:r>
            <a:r>
              <a:rPr lang="en-US" sz="4000" dirty="0" smtClean="0"/>
              <a:t> </a:t>
            </a:r>
            <a:r>
              <a:rPr lang="en-US" sz="4000" dirty="0" err="1" smtClean="0"/>
              <a:t>langsung</a:t>
            </a:r>
            <a:r>
              <a:rPr lang="en-US" sz="4000" dirty="0" smtClean="0"/>
              <a:t> </a:t>
            </a:r>
            <a:r>
              <a:rPr lang="en-US" sz="4000" dirty="0" err="1" smtClean="0"/>
              <a:t>informasi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prestasi</a:t>
            </a:r>
            <a:r>
              <a:rPr lang="en-US" sz="4000" dirty="0" smtClean="0"/>
              <a:t> </a:t>
            </a:r>
            <a:r>
              <a:rPr lang="en-US" sz="4000" dirty="0" err="1" smtClean="0"/>
              <a:t>akademik</a:t>
            </a:r>
            <a:r>
              <a:rPr lang="en-US" sz="4000" dirty="0" smtClean="0"/>
              <a:t> </a:t>
            </a:r>
            <a:r>
              <a:rPr lang="en-US" sz="4000" dirty="0" err="1" smtClean="0"/>
              <a:t>mahasiswa</a:t>
            </a:r>
            <a:r>
              <a:rPr lang="en-US" sz="4000" dirty="0" smtClean="0"/>
              <a:t>. </a:t>
            </a:r>
            <a:r>
              <a:rPr lang="en-US" sz="4000" dirty="0" err="1" smtClean="0"/>
              <a:t>Sistem</a:t>
            </a:r>
            <a:r>
              <a:rPr lang="en-US" sz="4000" dirty="0" smtClean="0"/>
              <a:t> </a:t>
            </a:r>
            <a:r>
              <a:rPr lang="en-US" sz="4000" dirty="0" err="1" smtClean="0"/>
              <a:t>menggunakan</a:t>
            </a:r>
            <a:r>
              <a:rPr lang="en-US" sz="4000" dirty="0" smtClean="0"/>
              <a:t> LINUX, </a:t>
            </a:r>
            <a:r>
              <a:rPr lang="en-US" sz="4000" dirty="0" err="1" smtClean="0"/>
              <a:t>diakses</a:t>
            </a:r>
            <a:r>
              <a:rPr lang="en-US" sz="4000" dirty="0" smtClean="0"/>
              <a:t> </a:t>
            </a:r>
            <a:r>
              <a:rPr lang="en-US" sz="4000" dirty="0" err="1" smtClean="0"/>
              <a:t>melalui</a:t>
            </a:r>
            <a:r>
              <a:rPr lang="en-US" sz="4000" dirty="0" smtClean="0"/>
              <a:t> WINDOWS.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216482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urul Faidah Anwar\Dropbox\Screenshots\Screenshot 2014-06-30 14.44.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839200" cy="4691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urul Faidah Anwar\Dropbox\Screenshots\Screenshot 2014-06-30 14.45.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763000" cy="4663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urul Faidah Anwar\Dropbox\Screenshots\Screenshot 2014-06-30 14.47.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80" y="1066800"/>
            <a:ext cx="8825220" cy="4683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urul Faidah Anwar\Dropbox\Screenshots\Screenshot 2014-06-30 14.57.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847138" cy="4702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Aplikasi</a:t>
            </a:r>
            <a:r>
              <a:rPr lang="en-US" dirty="0" smtClean="0"/>
              <a:t> SIAKA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752600"/>
            <a:ext cx="8229600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SIAKA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</a:t>
            </a:r>
            <a:r>
              <a:rPr lang="en-US" sz="4000" dirty="0" err="1" smtClean="0"/>
              <a:t>pegawaian</a:t>
            </a:r>
            <a:endParaRPr lang="en-US" sz="40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Hanya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diakses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operator (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staf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akademik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keperluan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pengolahan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pengarsipan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akademik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mahasiswa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418</TotalTime>
  <Words>429</Words>
  <Application>Microsoft Office PowerPoint</Application>
  <PresentationFormat>On-screen Show (4:3)</PresentationFormat>
  <Paragraphs>70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KUNJUNGAN STUDI WAWANCARA SISTEM INFORMASI AKADEMIK (SIAKA) FAKULTAS TEKNIK UNHAS</vt:lpstr>
      <vt:lpstr>Sekilas tentang Wawancara</vt:lpstr>
      <vt:lpstr>Sekilas tentang SIAKA</vt:lpstr>
      <vt:lpstr>Aplikasi SIAKA</vt:lpstr>
      <vt:lpstr>Slide 5</vt:lpstr>
      <vt:lpstr>Slide 6</vt:lpstr>
      <vt:lpstr>Slide 7</vt:lpstr>
      <vt:lpstr>Slide 8</vt:lpstr>
      <vt:lpstr>Aplikasi SIAKA</vt:lpstr>
      <vt:lpstr>Slide 10</vt:lpstr>
      <vt:lpstr>Aplikasi SIAKA</vt:lpstr>
      <vt:lpstr>Slide 12</vt:lpstr>
      <vt:lpstr>Slide 13</vt:lpstr>
      <vt:lpstr>Output SIAKA</vt:lpstr>
      <vt:lpstr>Hardware SIAKA</vt:lpstr>
      <vt:lpstr>Slide 16</vt:lpstr>
      <vt:lpstr>Budgeting SIAKA</vt:lpstr>
      <vt:lpstr>Humanware SIAKA</vt:lpstr>
      <vt:lpstr>Kesimpulan</vt:lpstr>
      <vt:lpstr>Foto-foto wawancara</vt:lpstr>
      <vt:lpstr>Foto-foto wawancara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Nurul Faidah Anwar</cp:lastModifiedBy>
  <cp:revision>130</cp:revision>
  <dcterms:created xsi:type="dcterms:W3CDTF">2014-06-28T04:45:48Z</dcterms:created>
  <dcterms:modified xsi:type="dcterms:W3CDTF">2014-07-03T15:38:59Z</dcterms:modified>
</cp:coreProperties>
</file>