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66" r:id="rId4"/>
    <p:sldId id="267" r:id="rId5"/>
    <p:sldId id="257" r:id="rId6"/>
    <p:sldId id="261" r:id="rId7"/>
    <p:sldId id="262" r:id="rId8"/>
    <p:sldId id="259" r:id="rId9"/>
    <p:sldId id="260" r:id="rId10"/>
    <p:sldId id="268" r:id="rId11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1296" y="-10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78E3E-FB6A-4A1E-90C7-FE22C2BFD17B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7F780-FE1D-4B79-B2CF-E15E0D9731F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 flip="none" rotWithShape="1">
            <a:gsLst>
              <a:gs pos="35000">
                <a:schemeClr val="tx1"/>
              </a:gs>
              <a:gs pos="70000">
                <a:schemeClr val="bg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619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78E3E-FB6A-4A1E-90C7-FE22C2BFD17B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7F780-FE1D-4B79-B2CF-E15E0D9731F5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3" r="4059"/>
          <a:stretch/>
        </p:blipFill>
        <p:spPr>
          <a:xfrm>
            <a:off x="0" y="0"/>
            <a:ext cx="6907306" cy="68834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906000" cy="6883400"/>
          </a:xfrm>
          <a:prstGeom prst="rect">
            <a:avLst/>
          </a:prstGeom>
          <a:gradFill flip="none" rotWithShape="1">
            <a:gsLst>
              <a:gs pos="42000">
                <a:schemeClr val="tx1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172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78E3E-FB6A-4A1E-90C7-FE22C2BFD17B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7F780-FE1D-4B79-B2CF-E15E0D9731F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4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 flip="none" rotWithShape="1">
            <a:gsLst>
              <a:gs pos="49000">
                <a:schemeClr val="tx1"/>
              </a:gs>
              <a:gs pos="79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173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78E3E-FB6A-4A1E-90C7-FE22C2BFD17B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7F780-FE1D-4B79-B2CF-E15E0D9731F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82063" y1="75167" x2="91188" y2="80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657600"/>
            <a:ext cx="41148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402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78E3E-FB6A-4A1E-90C7-FE22C2BFD17B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7F780-FE1D-4B79-B2CF-E15E0D9731F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7" b="3324"/>
          <a:stretch/>
        </p:blipFill>
        <p:spPr>
          <a:xfrm>
            <a:off x="5257800" y="3048000"/>
            <a:ext cx="4410635" cy="370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579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78E3E-FB6A-4A1E-90C7-FE22C2BFD17B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7F780-FE1D-4B79-B2CF-E15E0D9731F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49"/>
          <a:stretch/>
        </p:blipFill>
        <p:spPr>
          <a:xfrm>
            <a:off x="-1" y="0"/>
            <a:ext cx="9906001" cy="685799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1" y="0"/>
            <a:ext cx="9906001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67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663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78E3E-FB6A-4A1E-90C7-FE22C2BFD17B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7F780-FE1D-4B79-B2CF-E15E0D973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589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78E3E-FB6A-4A1E-90C7-FE22C2BFD17B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7F780-FE1D-4B79-B2CF-E15E0D9731F5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50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 flip="none" rotWithShape="1">
            <a:gsLst>
              <a:gs pos="25000">
                <a:schemeClr val="tx1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965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78E3E-FB6A-4A1E-90C7-FE22C2BFD17B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7F780-FE1D-4B79-B2CF-E15E0D9731F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100000">
                        <a14:foregroundMark x1="50365" y1="58500" x2="53750" y2="72833"/>
                        <a14:foregroundMark x1="50885" y1="61750" x2="53906" y2="75000"/>
                        <a14:foregroundMark x1="50365" y1="62417" x2="53333" y2="75667"/>
                        <a14:foregroundMark x1="54427" y1="77833" x2="54427" y2="77833"/>
                        <a14:foregroundMark x1="58229" y1="78917" x2="62187" y2="95833"/>
                        <a14:foregroundMark x1="78177" y1="85583" x2="82813" y2="91083"/>
                        <a14:foregroundMark x1="45885" y1="47167" x2="47656" y2="56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787"/>
          <a:stretch/>
        </p:blipFill>
        <p:spPr>
          <a:xfrm>
            <a:off x="5208494" y="2209800"/>
            <a:ext cx="4701202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378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78E3E-FB6A-4A1E-90C7-FE22C2BFD17B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7F780-FE1D-4B79-B2CF-E15E0D9731F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375"/>
            <a:ext cx="9906000" cy="6191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514" y="3810000"/>
            <a:ext cx="2512021" cy="25146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087741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78E3E-FB6A-4A1E-90C7-FE22C2BFD17B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7F780-FE1D-4B79-B2CF-E15E0D973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338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78E3E-FB6A-4A1E-90C7-FE22C2BFD17B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7F780-FE1D-4B79-B2CF-E15E0D9731F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25"/>
          <a:stretch/>
        </p:blipFill>
        <p:spPr>
          <a:xfrm>
            <a:off x="-1" y="0"/>
            <a:ext cx="9921117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921116" cy="6858000"/>
          </a:xfrm>
          <a:prstGeom prst="rect">
            <a:avLst/>
          </a:prstGeom>
          <a:gradFill flip="none" rotWithShape="1">
            <a:gsLst>
              <a:gs pos="32000">
                <a:schemeClr val="tx1"/>
              </a:gs>
              <a:gs pos="88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780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78E3E-FB6A-4A1E-90C7-FE22C2BFD17B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7F780-FE1D-4B79-B2CF-E15E0D9731F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3" r="5109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 flip="none" rotWithShape="1">
            <a:gsLst>
              <a:gs pos="47000">
                <a:schemeClr val="tx1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009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78E3E-FB6A-4A1E-90C7-FE22C2BFD17B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7F780-FE1D-4B79-B2CF-E15E0D9731F5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6000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906001" cy="6858000"/>
          </a:xfrm>
          <a:prstGeom prst="rect">
            <a:avLst/>
          </a:prstGeom>
          <a:gradFill flip="none" rotWithShape="1">
            <a:gsLst>
              <a:gs pos="40000">
                <a:schemeClr val="bg1">
                  <a:alpha val="97000"/>
                </a:schemeClr>
              </a:gs>
              <a:gs pos="74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284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78E3E-FB6A-4A1E-90C7-FE22C2BFD17B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7F780-FE1D-4B79-B2CF-E15E0D973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677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3" r:id="rId3"/>
    <p:sldLayoutId id="2147483650" r:id="rId4"/>
    <p:sldLayoutId id="2147483651" r:id="rId5"/>
    <p:sldLayoutId id="2147483659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867400"/>
            <a:ext cx="9906000" cy="762000"/>
          </a:xfrm>
          <a:prstGeom prst="rect">
            <a:avLst/>
          </a:prstGeom>
          <a:solidFill>
            <a:srgbClr val="C0000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228600"/>
            <a:ext cx="9906000" cy="1828800"/>
          </a:xfrm>
          <a:prstGeom prst="rect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867400" y="1120878"/>
            <a:ext cx="3886200" cy="5737122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8600" y="199104"/>
            <a:ext cx="5181600" cy="184354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ta Control" panose="02000000000000000000" pitchFamily="2" charset="0"/>
              </a:rPr>
              <a:t>Kelompok</a:t>
            </a: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ta Control" panose="02000000000000000000" pitchFamily="2" charset="0"/>
              </a:rPr>
              <a:t> 1</a:t>
            </a:r>
          </a:p>
          <a:p>
            <a:pPr algn="l"/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ta Control" panose="02000000000000000000" pitchFamily="2" charset="0"/>
              </a:rPr>
              <a:t>REG.A-Garuda</a:t>
            </a:r>
            <a:endParaRPr lang="en-US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ta Control" panose="02000000000000000000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89320" y="1283112"/>
            <a:ext cx="3992880" cy="5334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DIN 1451 Engschrift" panose="020B0603050302020204" pitchFamily="34" charset="0"/>
              </a:rPr>
              <a:t>PUSPARANI SAHRAN PUTRI </a:t>
            </a:r>
            <a:endParaRPr lang="en-US" dirty="0" smtClean="0">
              <a:latin typeface="DIN 1451 Engschrift" panose="020B06030503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DIN 1451 Engschrift" panose="020B0603050302020204" pitchFamily="34" charset="0"/>
              </a:rPr>
              <a:t>REZHITA ADITYANA </a:t>
            </a:r>
            <a:r>
              <a:rPr lang="en-US" dirty="0" smtClean="0">
                <a:latin typeface="DIN 1451 Engschrift" panose="020B0603050302020204" pitchFamily="34" charset="0"/>
              </a:rPr>
              <a:t>AKHMAD </a:t>
            </a:r>
          </a:p>
          <a:p>
            <a:pPr marL="0" indent="0">
              <a:buNone/>
            </a:pPr>
            <a:r>
              <a:rPr lang="en-US" dirty="0">
                <a:latin typeface="DIN 1451 Engschrift" panose="020B0603050302020204" pitchFamily="34" charset="0"/>
              </a:rPr>
              <a:t>MELADIA S. W. </a:t>
            </a:r>
            <a:r>
              <a:rPr lang="en-US" dirty="0" smtClean="0">
                <a:latin typeface="DIN 1451 Engschrift" panose="020B0603050302020204" pitchFamily="34" charset="0"/>
              </a:rPr>
              <a:t>ISSAK</a:t>
            </a:r>
          </a:p>
          <a:p>
            <a:pPr marL="0" indent="0">
              <a:buNone/>
            </a:pPr>
            <a:r>
              <a:rPr lang="en-US" dirty="0">
                <a:latin typeface="DIN 1451 Engschrift" panose="020B0603050302020204" pitchFamily="34" charset="0"/>
              </a:rPr>
              <a:t>WIDIAH RESTUTI </a:t>
            </a:r>
            <a:r>
              <a:rPr lang="en-US" dirty="0" smtClean="0">
                <a:latin typeface="DIN 1451 Engschrift" panose="020B0603050302020204" pitchFamily="34" charset="0"/>
              </a:rPr>
              <a:t>HASAN</a:t>
            </a:r>
          </a:p>
          <a:p>
            <a:pPr marL="0" indent="0">
              <a:buNone/>
            </a:pPr>
            <a:r>
              <a:rPr lang="en-US" dirty="0">
                <a:latin typeface="DIN 1451 Engschrift" panose="020B0603050302020204" pitchFamily="34" charset="0"/>
              </a:rPr>
              <a:t>LOLITA </a:t>
            </a:r>
            <a:r>
              <a:rPr lang="en-US" dirty="0" smtClean="0">
                <a:latin typeface="DIN 1451 Engschrift" panose="020B0603050302020204" pitchFamily="34" charset="0"/>
              </a:rPr>
              <a:t>LEWANKIKY</a:t>
            </a:r>
          </a:p>
          <a:p>
            <a:pPr marL="0" indent="0">
              <a:buNone/>
            </a:pPr>
            <a:r>
              <a:rPr lang="en-US" dirty="0" smtClean="0">
                <a:latin typeface="DIN 1451 Engschrift" panose="020B0603050302020204" pitchFamily="34" charset="0"/>
              </a:rPr>
              <a:t>SUPARDI</a:t>
            </a:r>
          </a:p>
          <a:p>
            <a:pPr marL="0" indent="0">
              <a:buNone/>
            </a:pPr>
            <a:r>
              <a:rPr lang="en-US" dirty="0">
                <a:latin typeface="DIN 1451 Engschrift" panose="020B0603050302020204" pitchFamily="34" charset="0"/>
              </a:rPr>
              <a:t>MARWAH </a:t>
            </a:r>
            <a:endParaRPr lang="en-US" dirty="0" smtClean="0">
              <a:latin typeface="DIN 1451 Engschrift" panose="020B06030503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DIN 1451 Engschrift" panose="020B0603050302020204" pitchFamily="34" charset="0"/>
              </a:rPr>
              <a:t>SARIPA </a:t>
            </a:r>
            <a:r>
              <a:rPr lang="en-US" dirty="0" smtClean="0">
                <a:latin typeface="DIN 1451 Engschrift" panose="020B0603050302020204" pitchFamily="34" charset="0"/>
              </a:rPr>
              <a:t>NUGRAWATI</a:t>
            </a:r>
          </a:p>
          <a:p>
            <a:pPr marL="0" indent="0">
              <a:buNone/>
            </a:pPr>
            <a:r>
              <a:rPr lang="en-US" dirty="0">
                <a:latin typeface="DIN 1451 Engschrift" panose="020B0603050302020204" pitchFamily="34" charset="0"/>
              </a:rPr>
              <a:t>ABD. RAHIM. </a:t>
            </a:r>
            <a:r>
              <a:rPr lang="en-US" dirty="0" smtClean="0">
                <a:latin typeface="DIN 1451 Engschrift" panose="020B0603050302020204" pitchFamily="34" charset="0"/>
              </a:rPr>
              <a:t>HAR</a:t>
            </a:r>
          </a:p>
        </p:txBody>
      </p:sp>
    </p:spTree>
    <p:extLst>
      <p:ext uri="{BB962C8B-B14F-4D97-AF65-F5344CB8AC3E}">
        <p14:creationId xmlns:p14="http://schemas.microsoft.com/office/powerpoint/2010/main" val="167584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750"/>
                            </p:stCondLst>
                            <p:childTnLst>
                              <p:par>
                                <p:cTn id="5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250"/>
                            </p:stCondLst>
                            <p:childTnLst>
                              <p:par>
                                <p:cTn id="6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2" grpId="0" animBg="1"/>
      <p:bldP spid="3" grpId="0"/>
      <p:bldP spid="4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63" b="3882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16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533400"/>
            <a:ext cx="8420100" cy="1447800"/>
          </a:xfrm>
        </p:spPr>
        <p:txBody>
          <a:bodyPr>
            <a:noAutofit/>
          </a:bodyPr>
          <a:lstStyle/>
          <a:p>
            <a:pPr algn="l"/>
            <a:r>
              <a:rPr lang="en-US" sz="48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Data Control" panose="02000000000000000000" pitchFamily="2" charset="0"/>
              </a:rPr>
              <a:t>ICT Center</a:t>
            </a:r>
            <a:br>
              <a:rPr lang="en-US" sz="48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Data Control" panose="02000000000000000000" pitchFamily="2" charset="0"/>
              </a:rPr>
            </a:br>
            <a:endParaRPr lang="en-US" sz="4800" b="1" dirty="0">
              <a:solidFill>
                <a:srgbClr val="FFFF00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Data Control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72396" y="486696"/>
            <a:ext cx="8420100" cy="914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Data Control" panose="02000000000000000000" pitchFamily="2" charset="0"/>
              </a:rPr>
              <a:t>Medical education unit</a:t>
            </a:r>
          </a:p>
          <a:p>
            <a:pPr algn="l"/>
            <a:endParaRPr lang="en-US" sz="4800" b="1" dirty="0" smtClean="0">
              <a:solidFill>
                <a:srgbClr val="FFFF00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Data Control" panose="020000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51504" y="486696"/>
            <a:ext cx="8420100" cy="914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Data Control" panose="02000000000000000000" pitchFamily="2" charset="0"/>
              </a:rPr>
              <a:t>Program </a:t>
            </a:r>
            <a:r>
              <a:rPr lang="en-US" sz="48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Data Control" panose="02000000000000000000" pitchFamily="2" charset="0"/>
              </a:rPr>
              <a:t>pendidikan</a:t>
            </a:r>
            <a:r>
              <a:rPr lang="en-US" sz="48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Data Control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Data Control" panose="02000000000000000000" pitchFamily="2" charset="0"/>
              </a:rPr>
              <a:t>dokter</a:t>
            </a:r>
            <a:endParaRPr lang="en-US" sz="4800" b="1" dirty="0" smtClean="0">
              <a:solidFill>
                <a:srgbClr val="FFFF00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Data Control" panose="02000000000000000000" pitchFamily="2" charset="0"/>
            </a:endParaRPr>
          </a:p>
          <a:p>
            <a:pPr algn="l"/>
            <a:r>
              <a:rPr lang="en-US" sz="4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Data Control" panose="02000000000000000000" pitchFamily="2" charset="0"/>
              </a:rPr>
              <a:t/>
            </a:r>
            <a:br>
              <a:rPr lang="en-US" sz="4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Data Control" panose="02000000000000000000" pitchFamily="2" charset="0"/>
              </a:rPr>
            </a:br>
            <a:endParaRPr lang="en-US" sz="4800" b="1" dirty="0" smtClean="0">
              <a:solidFill>
                <a:srgbClr val="FFFF00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Data Control" panose="02000000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57648" y="1219200"/>
            <a:ext cx="8420100" cy="2209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Data Control" panose="02000000000000000000" pitchFamily="2" charset="0"/>
              </a:rPr>
              <a:t>fakultas</a:t>
            </a:r>
            <a:r>
              <a:rPr lang="en-US" sz="48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Data Control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Data Control" panose="02000000000000000000" pitchFamily="2" charset="0"/>
              </a:rPr>
              <a:t>kedokteran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Data Control" panose="02000000000000000000" pitchFamily="2" charset="0"/>
              </a:rPr>
              <a:t/>
            </a:r>
            <a:br>
              <a:rPr lang="en-US" sz="4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Data Control" panose="02000000000000000000" pitchFamily="2" charset="0"/>
              </a:rPr>
            </a:br>
            <a:r>
              <a:rPr lang="en-US" sz="48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Data Control" panose="02000000000000000000" pitchFamily="2" charset="0"/>
              </a:rPr>
              <a:t>universitas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Data Control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Data Control" panose="02000000000000000000" pitchFamily="2" charset="0"/>
              </a:rPr>
              <a:t>hasanuddin</a:t>
            </a:r>
            <a:endParaRPr lang="en-US" sz="4800" b="1" dirty="0" smtClean="0">
              <a:solidFill>
                <a:srgbClr val="FFFF00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Data Control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19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4" grpId="2"/>
      <p:bldP spid="5" grpId="0"/>
      <p:bldP spid="5" grpId="1"/>
      <p:bldP spid="5" grpId="2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41555" y="304800"/>
            <a:ext cx="9035845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5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ta Control" panose="02000000000000000000" pitchFamily="2" charset="0"/>
              </a:rPr>
              <a:t>Medote</a:t>
            </a:r>
            <a:r>
              <a:rPr lang="en-US" sz="5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ta Control" panose="02000000000000000000" pitchFamily="2" charset="0"/>
              </a:rPr>
              <a:t> </a:t>
            </a:r>
            <a:r>
              <a:rPr lang="en-US" sz="5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ta Control" panose="02000000000000000000" pitchFamily="2" charset="0"/>
              </a:rPr>
              <a:t>pengumpulan</a:t>
            </a:r>
            <a:r>
              <a:rPr lang="en-US" sz="5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ta Control" panose="02000000000000000000" pitchFamily="2" charset="0"/>
              </a:rPr>
              <a:t> data</a:t>
            </a:r>
            <a:endParaRPr lang="en-US" sz="5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ta Control" panose="02000000000000000000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21275" y="1143000"/>
            <a:ext cx="3611880" cy="1752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4400" dirty="0" err="1" smtClean="0">
                <a:solidFill>
                  <a:schemeClr val="bg1"/>
                </a:solidFill>
                <a:latin typeface="DIN 1451 Engschrift" panose="020B0603050302020204" pitchFamily="34" charset="0"/>
              </a:rPr>
              <a:t>Wawancara</a:t>
            </a:r>
            <a:endParaRPr lang="en-US" sz="4400" dirty="0">
              <a:solidFill>
                <a:schemeClr val="bg1"/>
              </a:solidFill>
              <a:latin typeface="DIN 1451 Engschrift" panose="020B0603050302020204" pitchFamily="34" charset="0"/>
            </a:endParaRPr>
          </a:p>
          <a:p>
            <a:pPr marL="0" indent="0" algn="r">
              <a:buNone/>
            </a:pPr>
            <a:r>
              <a:rPr lang="en-US" sz="4400" dirty="0" err="1" smtClean="0">
                <a:solidFill>
                  <a:schemeClr val="bg1"/>
                </a:solidFill>
                <a:latin typeface="DIN 1451 Engschrift" panose="020B0603050302020204" pitchFamily="34" charset="0"/>
              </a:rPr>
              <a:t>Diskusi</a:t>
            </a:r>
            <a:endParaRPr lang="en-US" sz="4400" dirty="0" smtClean="0">
              <a:solidFill>
                <a:schemeClr val="bg1"/>
              </a:solidFill>
              <a:latin typeface="DIN 1451 Engschrift" panose="020B0603050302020204" pitchFamily="34" charset="0"/>
            </a:endParaRPr>
          </a:p>
          <a:p>
            <a:pPr marL="0" indent="0" algn="r">
              <a:buNone/>
            </a:pPr>
            <a:endParaRPr lang="en-US" sz="4400" dirty="0" smtClean="0">
              <a:solidFill>
                <a:schemeClr val="bg1"/>
              </a:solidFill>
              <a:latin typeface="DIN 1451 Engschrift" panose="020B0603050302020204" pitchFamily="34" charset="0"/>
            </a:endParaRPr>
          </a:p>
          <a:p>
            <a:pPr marL="0" indent="0" algn="r">
              <a:buNone/>
            </a:pPr>
            <a:endParaRPr lang="en-US" sz="4400" dirty="0" smtClean="0">
              <a:solidFill>
                <a:schemeClr val="bg1"/>
              </a:solidFill>
              <a:latin typeface="DIN 1451 Engschrift" panose="020B06030503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577645" y="2819400"/>
            <a:ext cx="10255045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5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ta Control" panose="02000000000000000000" pitchFamily="2" charset="0"/>
              </a:rPr>
              <a:t>Waktu</a:t>
            </a:r>
            <a:r>
              <a:rPr lang="en-US" sz="5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ta Control" panose="02000000000000000000" pitchFamily="2" charset="0"/>
              </a:rPr>
              <a:t> </a:t>
            </a:r>
            <a:r>
              <a:rPr lang="en-US" sz="5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ta Control" panose="02000000000000000000" pitchFamily="2" charset="0"/>
              </a:rPr>
              <a:t>dan</a:t>
            </a:r>
            <a:r>
              <a:rPr lang="en-US" sz="5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ta Control" panose="02000000000000000000" pitchFamily="2" charset="0"/>
              </a:rPr>
              <a:t> </a:t>
            </a:r>
            <a:r>
              <a:rPr lang="en-US" sz="5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ta Control" panose="02000000000000000000" pitchFamily="2" charset="0"/>
              </a:rPr>
              <a:t>tempat</a:t>
            </a:r>
            <a:r>
              <a:rPr lang="en-US" sz="5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ta Control" panose="02000000000000000000" pitchFamily="2" charset="0"/>
              </a:rPr>
              <a:t> </a:t>
            </a:r>
            <a:r>
              <a:rPr lang="en-US" sz="5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ta Control" panose="02000000000000000000" pitchFamily="2" charset="0"/>
              </a:rPr>
              <a:t>kunjungan</a:t>
            </a:r>
            <a:endParaRPr lang="en-US" sz="5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ta Control" panose="02000000000000000000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41555" y="3657600"/>
            <a:ext cx="8991600" cy="1752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4400" dirty="0" err="1" smtClean="0">
                <a:solidFill>
                  <a:schemeClr val="bg1"/>
                </a:solidFill>
                <a:latin typeface="DIN 1451 Engschrift" panose="020B0603050302020204" pitchFamily="34" charset="0"/>
              </a:rPr>
              <a:t>Jum’at</a:t>
            </a:r>
            <a:r>
              <a:rPr lang="en-US" sz="4400" dirty="0" smtClean="0">
                <a:solidFill>
                  <a:schemeClr val="bg1"/>
                </a:solidFill>
                <a:latin typeface="DIN 1451 Engschrift" panose="020B0603050302020204" pitchFamily="34" charset="0"/>
              </a:rPr>
              <a:t>, 9 </a:t>
            </a:r>
            <a:r>
              <a:rPr lang="en-US" sz="4400" dirty="0" err="1" smtClean="0">
                <a:solidFill>
                  <a:schemeClr val="bg1"/>
                </a:solidFill>
                <a:latin typeface="DIN 1451 Engschrift" panose="020B0603050302020204" pitchFamily="34" charset="0"/>
              </a:rPr>
              <a:t>Januari</a:t>
            </a:r>
            <a:r>
              <a:rPr lang="en-US" sz="4400" dirty="0" smtClean="0">
                <a:solidFill>
                  <a:schemeClr val="bg1"/>
                </a:solidFill>
                <a:latin typeface="DIN 1451 Engschrift" panose="020B0603050302020204" pitchFamily="34" charset="0"/>
              </a:rPr>
              <a:t> 2015</a:t>
            </a:r>
          </a:p>
          <a:p>
            <a:pPr marL="0" indent="0" algn="r">
              <a:buNone/>
            </a:pPr>
            <a:r>
              <a:rPr lang="en-US" sz="4400" dirty="0" smtClean="0">
                <a:solidFill>
                  <a:schemeClr val="bg1"/>
                </a:solidFill>
                <a:latin typeface="DIN 1451 Engschrift" panose="020B0603050302020204" pitchFamily="34" charset="0"/>
              </a:rPr>
              <a:t>ICT Center Lt.3 </a:t>
            </a:r>
            <a:r>
              <a:rPr lang="en-US" sz="4400" dirty="0" err="1" smtClean="0">
                <a:solidFill>
                  <a:schemeClr val="bg1"/>
                </a:solidFill>
                <a:latin typeface="DIN 1451 Engschrift" panose="020B0603050302020204" pitchFamily="34" charset="0"/>
              </a:rPr>
              <a:t>Fak.Kedokteran</a:t>
            </a:r>
            <a:r>
              <a:rPr lang="en-US" sz="4400" dirty="0" smtClean="0">
                <a:solidFill>
                  <a:schemeClr val="bg1"/>
                </a:solidFill>
                <a:latin typeface="DIN 1451 Engschrift" panose="020B06030503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DIN 1451 Engschrift" panose="020B0603050302020204" pitchFamily="34" charset="0"/>
              </a:rPr>
              <a:t>Unhas</a:t>
            </a:r>
            <a:r>
              <a:rPr lang="en-US" sz="4400" dirty="0" smtClean="0">
                <a:solidFill>
                  <a:schemeClr val="bg1"/>
                </a:solidFill>
                <a:latin typeface="DIN 1451 Engschrift" panose="020B0603050302020204" pitchFamily="34" charset="0"/>
              </a:rPr>
              <a:t> </a:t>
            </a:r>
            <a:endParaRPr lang="en-US" sz="4400" dirty="0">
              <a:solidFill>
                <a:schemeClr val="bg1"/>
              </a:solidFill>
              <a:latin typeface="DIN 1451 Engschrift" panose="020B0603050302020204" pitchFamily="34" charset="0"/>
            </a:endParaRPr>
          </a:p>
          <a:p>
            <a:pPr marL="0" indent="0" algn="r">
              <a:buNone/>
            </a:pPr>
            <a:endParaRPr lang="en-US" sz="4400" dirty="0" smtClean="0">
              <a:solidFill>
                <a:schemeClr val="bg1"/>
              </a:solidFill>
              <a:latin typeface="DIN 1451 Engschrift" panose="020B0603050302020204" pitchFamily="34" charset="0"/>
            </a:endParaRPr>
          </a:p>
          <a:p>
            <a:pPr marL="0" indent="0" algn="r">
              <a:buNone/>
            </a:pPr>
            <a:endParaRPr lang="en-US" sz="4400" dirty="0" smtClean="0">
              <a:solidFill>
                <a:schemeClr val="bg1"/>
              </a:solidFill>
              <a:latin typeface="DIN 1451 Engschrift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16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uiExpand="1" build="p"/>
      <p:bldP spid="5" grpId="0"/>
      <p:bldP spid="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937"/>
            <a:ext cx="9906000" cy="55721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209800"/>
            <a:ext cx="9906000" cy="25146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27703" y="2895600"/>
            <a:ext cx="9035845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ta Control" panose="02000000000000000000" pitchFamily="2" charset="0"/>
              </a:rPr>
              <a:t>HASIL KUNJUNGAN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ta Control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39848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4648200" cy="1143000"/>
          </a:xfrm>
        </p:spPr>
        <p:txBody>
          <a:bodyPr>
            <a:normAutofit/>
          </a:bodyPr>
          <a:lstStyle/>
          <a:p>
            <a:pPr algn="l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ta Control" panose="02000000000000000000" pitchFamily="2" charset="0"/>
              </a:rPr>
              <a:t>Hardware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ta Control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981200"/>
            <a:ext cx="6743700" cy="4449764"/>
          </a:xfrm>
        </p:spPr>
        <p:txBody>
          <a:bodyPr>
            <a:noAutofit/>
          </a:bodyPr>
          <a:lstStyle/>
          <a:p>
            <a:pPr marL="574675" indent="-574675">
              <a:buBlip>
                <a:blip r:embed="rId2"/>
              </a:buBlip>
            </a:pPr>
            <a:r>
              <a:rPr lang="en-US" sz="4000" dirty="0" smtClean="0">
                <a:latin typeface="DIN 1451 Engschrift" panose="020B0603050302020204" pitchFamily="34" charset="0"/>
              </a:rPr>
              <a:t>15 Mbps Bandwidth</a:t>
            </a:r>
          </a:p>
          <a:p>
            <a:pPr marL="574675" indent="-574675">
              <a:buBlip>
                <a:blip r:embed="rId2"/>
              </a:buBlip>
            </a:pPr>
            <a:r>
              <a:rPr lang="en-US" sz="4000" dirty="0" smtClean="0">
                <a:latin typeface="DIN 1451 Engschrift" panose="020B0603050302020204" pitchFamily="34" charset="0"/>
              </a:rPr>
              <a:t>5 Unit Server</a:t>
            </a:r>
          </a:p>
          <a:p>
            <a:pPr marL="574675" indent="-574675">
              <a:buBlip>
                <a:blip r:embed="rId2"/>
              </a:buBlip>
            </a:pPr>
            <a:r>
              <a:rPr lang="en-US" sz="4000" dirty="0" smtClean="0">
                <a:latin typeface="DIN 1451 Engschrift" panose="020B0603050302020204" pitchFamily="34" charset="0"/>
              </a:rPr>
              <a:t>3 Unit PC (office)</a:t>
            </a:r>
          </a:p>
          <a:p>
            <a:pPr marL="574675" indent="-574675">
              <a:buBlip>
                <a:blip r:embed="rId2"/>
              </a:buBlip>
            </a:pPr>
            <a:r>
              <a:rPr lang="en-US" sz="4000" dirty="0" smtClean="0">
                <a:latin typeface="DIN 1451 Engschrift" panose="020B0603050302020204" pitchFamily="34" charset="0"/>
              </a:rPr>
              <a:t>40 Unit Laptop</a:t>
            </a:r>
          </a:p>
          <a:p>
            <a:pPr marL="574675" indent="-574675">
              <a:buBlip>
                <a:blip r:embed="rId2"/>
              </a:buBlip>
            </a:pPr>
            <a:r>
              <a:rPr lang="en-US" sz="4000" dirty="0" smtClean="0">
                <a:latin typeface="DIN 1451 Engschrift" panose="020B0603050302020204" pitchFamily="34" charset="0"/>
              </a:rPr>
              <a:t>150 unit PC (lab)</a:t>
            </a:r>
          </a:p>
          <a:p>
            <a:pPr marL="574675" indent="-574675">
              <a:buBlip>
                <a:blip r:embed="rId2"/>
              </a:buBlip>
            </a:pPr>
            <a:r>
              <a:rPr lang="en-US" sz="4000" dirty="0" smtClean="0">
                <a:latin typeface="DIN 1451 Engschrift" panose="020B0603050302020204" pitchFamily="34" charset="0"/>
              </a:rPr>
              <a:t>1 Router </a:t>
            </a:r>
          </a:p>
          <a:p>
            <a:pPr>
              <a:buBlip>
                <a:blip r:embed="rId2"/>
              </a:buBlip>
            </a:pPr>
            <a:endParaRPr lang="en-US" sz="4000" dirty="0" smtClean="0">
              <a:latin typeface="DIN 1451 Engschrift" panose="020B0603050302020204" pitchFamily="34" charset="0"/>
            </a:endParaRPr>
          </a:p>
          <a:p>
            <a:pPr>
              <a:buBlip>
                <a:blip r:embed="rId2"/>
              </a:buBlip>
            </a:pPr>
            <a:endParaRPr lang="en-US" sz="4000" dirty="0">
              <a:latin typeface="DIN 1451 Engschrift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52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5913120" y="2301240"/>
            <a:ext cx="3611880" cy="394716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4400" dirty="0" err="1" smtClean="0">
                <a:solidFill>
                  <a:schemeClr val="bg1"/>
                </a:solidFill>
                <a:latin typeface="DIN 1451 Engschrift" panose="020B0603050302020204" pitchFamily="34" charset="0"/>
              </a:rPr>
              <a:t>Ilmu</a:t>
            </a:r>
            <a:r>
              <a:rPr lang="en-US" sz="4400" dirty="0" smtClean="0">
                <a:solidFill>
                  <a:schemeClr val="bg1"/>
                </a:solidFill>
                <a:latin typeface="DIN 1451 Engschrift" panose="020B06030503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DIN 1451 Engschrift" panose="020B0603050302020204" pitchFamily="34" charset="0"/>
              </a:rPr>
              <a:t>Kedokteran</a:t>
            </a:r>
            <a:r>
              <a:rPr lang="en-US" sz="4400" dirty="0" smtClean="0">
                <a:solidFill>
                  <a:schemeClr val="bg1"/>
                </a:solidFill>
                <a:latin typeface="DIN 1451 Engschrift" panose="020B0603050302020204" pitchFamily="34" charset="0"/>
              </a:rPr>
              <a:t> </a:t>
            </a:r>
          </a:p>
          <a:p>
            <a:pPr marL="0" indent="0" algn="r">
              <a:buNone/>
            </a:pPr>
            <a:r>
              <a:rPr lang="en-US" sz="4400" dirty="0" err="1" smtClean="0">
                <a:solidFill>
                  <a:schemeClr val="bg1"/>
                </a:solidFill>
                <a:latin typeface="DIN 1451 Engschrift" panose="020B0603050302020204" pitchFamily="34" charset="0"/>
              </a:rPr>
              <a:t>Ilmu</a:t>
            </a:r>
            <a:r>
              <a:rPr lang="en-US" sz="4400" dirty="0" smtClean="0">
                <a:solidFill>
                  <a:schemeClr val="bg1"/>
                </a:solidFill>
                <a:latin typeface="DIN 1451 Engschrift" panose="020B06030503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DIN 1451 Engschrift" panose="020B0603050302020204" pitchFamily="34" charset="0"/>
              </a:rPr>
              <a:t>keperawatan</a:t>
            </a:r>
            <a:endParaRPr lang="en-US" sz="4400" dirty="0" smtClean="0">
              <a:solidFill>
                <a:schemeClr val="bg1"/>
              </a:solidFill>
              <a:latin typeface="DIN 1451 Engschrift" panose="020B0603050302020204" pitchFamily="34" charset="0"/>
            </a:endParaRPr>
          </a:p>
          <a:p>
            <a:pPr marL="0" indent="0" algn="r">
              <a:buNone/>
            </a:pPr>
            <a:r>
              <a:rPr lang="en-US" sz="4400" dirty="0" err="1" smtClean="0">
                <a:solidFill>
                  <a:schemeClr val="bg1"/>
                </a:solidFill>
                <a:latin typeface="DIN 1451 Engschrift" panose="020B0603050302020204" pitchFamily="34" charset="0"/>
              </a:rPr>
              <a:t>Psikologi</a:t>
            </a:r>
            <a:r>
              <a:rPr lang="en-US" sz="4400" dirty="0" smtClean="0">
                <a:solidFill>
                  <a:schemeClr val="bg1"/>
                </a:solidFill>
                <a:latin typeface="DIN 1451 Engschrift" panose="020B0603050302020204" pitchFamily="34" charset="0"/>
              </a:rPr>
              <a:t> </a:t>
            </a:r>
          </a:p>
          <a:p>
            <a:pPr marL="0" indent="0" algn="r">
              <a:buNone/>
            </a:pPr>
            <a:r>
              <a:rPr lang="en-US" sz="4400" dirty="0" err="1" smtClean="0">
                <a:solidFill>
                  <a:schemeClr val="bg1"/>
                </a:solidFill>
                <a:latin typeface="DIN 1451 Engschrift" panose="020B0603050302020204" pitchFamily="34" charset="0"/>
              </a:rPr>
              <a:t>Kedokteran</a:t>
            </a:r>
            <a:r>
              <a:rPr lang="en-US" sz="4400" dirty="0" smtClean="0">
                <a:solidFill>
                  <a:schemeClr val="bg1"/>
                </a:solidFill>
                <a:latin typeface="DIN 1451 Engschrift" panose="020B06030503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DIN 1451 Engschrift" panose="020B0603050302020204" pitchFamily="34" charset="0"/>
              </a:rPr>
              <a:t>Hewan</a:t>
            </a:r>
            <a:endParaRPr lang="en-US" sz="4400" dirty="0">
              <a:solidFill>
                <a:schemeClr val="bg1"/>
              </a:solidFill>
              <a:latin typeface="DIN 1451 Engschrift" panose="020B0603050302020204" pitchFamily="34" charset="0"/>
            </a:endParaRPr>
          </a:p>
          <a:p>
            <a:pPr marL="0" indent="0" algn="r">
              <a:buNone/>
            </a:pPr>
            <a:r>
              <a:rPr lang="en-US" sz="4400" dirty="0" err="1" smtClean="0">
                <a:solidFill>
                  <a:schemeClr val="bg1"/>
                </a:solidFill>
                <a:latin typeface="DIN 1451 Engschrift" panose="020B0603050302020204" pitchFamily="34" charset="0"/>
              </a:rPr>
              <a:t>Fisioterapi</a:t>
            </a:r>
            <a:r>
              <a:rPr lang="en-US" sz="4400" dirty="0" smtClean="0">
                <a:solidFill>
                  <a:schemeClr val="bg1"/>
                </a:solidFill>
                <a:latin typeface="DIN 1451 Engschrift" panose="020B0603050302020204" pitchFamily="34" charset="0"/>
              </a:rPr>
              <a:t> </a:t>
            </a:r>
          </a:p>
        </p:txBody>
      </p:sp>
      <p:sp>
        <p:nvSpPr>
          <p:cNvPr id="2" name="Content Placeholder 2"/>
          <p:cNvSpPr txBox="1">
            <a:spLocks/>
          </p:cNvSpPr>
          <p:nvPr/>
        </p:nvSpPr>
        <p:spPr>
          <a:xfrm>
            <a:off x="3200400" y="1447800"/>
            <a:ext cx="6400800" cy="74295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4800" u="sng" dirty="0" smtClean="0">
                <a:solidFill>
                  <a:srgbClr val="FFFF00"/>
                </a:solidFill>
                <a:latin typeface="DIN 1451 Engschrift" panose="020B0603050302020204" pitchFamily="34" charset="0"/>
              </a:rPr>
              <a:t>15 Mbps </a:t>
            </a:r>
            <a:r>
              <a:rPr lang="en-US" sz="4800" dirty="0" err="1" smtClean="0">
                <a:solidFill>
                  <a:srgbClr val="FFFF00"/>
                </a:solidFill>
                <a:latin typeface="DIN 1451 Engschrift" panose="020B0603050302020204" pitchFamily="34" charset="0"/>
              </a:rPr>
              <a:t>untuk</a:t>
            </a:r>
            <a:r>
              <a:rPr lang="en-US" sz="4800" dirty="0" smtClean="0">
                <a:solidFill>
                  <a:srgbClr val="FFFF00"/>
                </a:solidFill>
                <a:latin typeface="DIN 1451 Engschrift" panose="020B0603050302020204" pitchFamily="34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DIN 1451 Engschrift" panose="020B0603050302020204" pitchFamily="34" charset="0"/>
              </a:rPr>
              <a:t>memfasilitasi</a:t>
            </a:r>
            <a:r>
              <a:rPr lang="en-US" sz="4800" dirty="0" smtClean="0">
                <a:solidFill>
                  <a:srgbClr val="FFFF00"/>
                </a:solidFill>
                <a:latin typeface="DIN 1451 Engschrift" panose="020B0603050302020204" pitchFamily="34" charset="0"/>
              </a:rPr>
              <a:t>:</a:t>
            </a:r>
            <a:endParaRPr lang="en-US" sz="4800" dirty="0">
              <a:solidFill>
                <a:srgbClr val="FFFF00"/>
              </a:solidFill>
              <a:latin typeface="DIN 1451 Engschrift" panose="020B0603050302020204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921044" y="304800"/>
            <a:ext cx="46482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ta Control" panose="02000000000000000000" pitchFamily="2" charset="0"/>
              </a:rPr>
              <a:t>bandwidth</a:t>
            </a:r>
            <a:endParaRPr lang="en-US" sz="6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ta Control" panose="02000000000000000000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123708" y="3367548"/>
            <a:ext cx="6400800" cy="196645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5400" dirty="0" smtClean="0">
                <a:solidFill>
                  <a:srgbClr val="FFFF00"/>
                </a:solidFill>
                <a:latin typeface="DIN 1451 Engschrift" panose="020B0603050302020204" pitchFamily="34" charset="0"/>
              </a:rPr>
              <a:t>Program </a:t>
            </a:r>
          </a:p>
          <a:p>
            <a:pPr marL="0" indent="0" algn="r">
              <a:buNone/>
            </a:pPr>
            <a:r>
              <a:rPr lang="en-US" sz="5400" dirty="0" err="1" smtClean="0">
                <a:solidFill>
                  <a:srgbClr val="FFFF00"/>
                </a:solidFill>
                <a:latin typeface="DIN 1451 Engschrift" panose="020B0603050302020204" pitchFamily="34" charset="0"/>
              </a:rPr>
              <a:t>Pendidikan</a:t>
            </a:r>
            <a:r>
              <a:rPr lang="en-US" sz="5400" dirty="0" smtClean="0">
                <a:solidFill>
                  <a:srgbClr val="FFFF00"/>
                </a:solidFill>
                <a:latin typeface="DIN 1451 Engschrift" panose="020B0603050302020204" pitchFamily="34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DIN 1451 Engschrift" panose="020B0603050302020204" pitchFamily="34" charset="0"/>
              </a:rPr>
              <a:t>Dokter</a:t>
            </a:r>
            <a:r>
              <a:rPr lang="en-US" sz="5400" dirty="0" smtClean="0">
                <a:solidFill>
                  <a:srgbClr val="FFFF00"/>
                </a:solidFill>
                <a:latin typeface="DIN 1451 Engschrift" panose="020B0603050302020204" pitchFamily="34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DIN 1451 Engschrift" panose="020B0603050302020204" pitchFamily="34" charset="0"/>
              </a:rPr>
              <a:t>Spesialis</a:t>
            </a:r>
            <a:r>
              <a:rPr lang="en-US" sz="5400" dirty="0" smtClean="0">
                <a:solidFill>
                  <a:srgbClr val="FFFF00"/>
                </a:solidFill>
                <a:latin typeface="DIN 1451 Engschrift" panose="020B0603050302020204" pitchFamily="34" charset="0"/>
              </a:rPr>
              <a:t> </a:t>
            </a:r>
          </a:p>
          <a:p>
            <a:pPr algn="r">
              <a:buFont typeface="Arial" panose="020B0604020202020204" pitchFamily="34" charset="0"/>
              <a:buBlip>
                <a:blip r:embed="rId2"/>
              </a:buBlip>
            </a:pPr>
            <a:endParaRPr lang="en-US" sz="5400" dirty="0">
              <a:solidFill>
                <a:srgbClr val="FFFF00"/>
              </a:solidFill>
              <a:latin typeface="DIN 1451 Engschrift" panose="020B06030503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105400" y="2362200"/>
            <a:ext cx="3733800" cy="4191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3900" dirty="0" smtClean="0">
                <a:solidFill>
                  <a:srgbClr val="FFFF00"/>
                </a:solidFill>
                <a:latin typeface="DIN 1451 Engschrift" panose="020B0603050302020204" pitchFamily="34" charset="0"/>
              </a:rPr>
              <a:t>S1</a:t>
            </a:r>
            <a:endParaRPr lang="en-US" sz="23900" dirty="0">
              <a:solidFill>
                <a:srgbClr val="FFFF00"/>
              </a:solidFill>
              <a:latin typeface="DIN 1451 Engschrift" panose="020B06030503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105400" y="2362200"/>
            <a:ext cx="3733800" cy="4191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3900" dirty="0" smtClean="0">
                <a:solidFill>
                  <a:srgbClr val="FFFF00"/>
                </a:solidFill>
                <a:latin typeface="DIN 1451 Engschrift" panose="020B0603050302020204" pitchFamily="34" charset="0"/>
              </a:rPr>
              <a:t>S2</a:t>
            </a:r>
            <a:endParaRPr lang="en-US" sz="23900" dirty="0">
              <a:solidFill>
                <a:srgbClr val="FFFF00"/>
              </a:solidFill>
              <a:latin typeface="DIN 1451 Engschrift" panose="020B0603050302020204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096000" y="3524250"/>
            <a:ext cx="3429000" cy="173355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4400" dirty="0" err="1" smtClean="0">
                <a:solidFill>
                  <a:schemeClr val="bg1"/>
                </a:solidFill>
                <a:latin typeface="DIN 1451 Engschrift" panose="020B0603050302020204" pitchFamily="34" charset="0"/>
              </a:rPr>
              <a:t>Ilmu</a:t>
            </a:r>
            <a:r>
              <a:rPr lang="en-US" sz="4400" dirty="0" smtClean="0">
                <a:solidFill>
                  <a:schemeClr val="bg1"/>
                </a:solidFill>
                <a:latin typeface="DIN 1451 Engschrift" panose="020B06030503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DIN 1451 Engschrift" panose="020B0603050302020204" pitchFamily="34" charset="0"/>
              </a:rPr>
              <a:t>Kebidanan</a:t>
            </a:r>
            <a:endParaRPr lang="en-US" sz="4400" dirty="0" smtClean="0">
              <a:solidFill>
                <a:schemeClr val="bg1"/>
              </a:solidFill>
              <a:latin typeface="DIN 1451 Engschrift" panose="020B0603050302020204" pitchFamily="34" charset="0"/>
            </a:endParaRPr>
          </a:p>
          <a:p>
            <a:pPr marL="0" indent="0" algn="r">
              <a:buNone/>
            </a:pPr>
            <a:r>
              <a:rPr lang="en-US" sz="4400" dirty="0" err="1" smtClean="0">
                <a:solidFill>
                  <a:schemeClr val="bg1"/>
                </a:solidFill>
                <a:latin typeface="DIN 1451 Engschrift" panose="020B0603050302020204" pitchFamily="34" charset="0"/>
              </a:rPr>
              <a:t>Keperawatan</a:t>
            </a:r>
            <a:endParaRPr lang="en-US" sz="4400" dirty="0" smtClean="0">
              <a:solidFill>
                <a:schemeClr val="bg1"/>
              </a:solidFill>
              <a:latin typeface="DIN 1451 Engschrift" panose="020B0603050302020204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105400" y="2362200"/>
            <a:ext cx="3733800" cy="4191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3900" dirty="0" smtClean="0">
                <a:solidFill>
                  <a:srgbClr val="FFFF00"/>
                </a:solidFill>
                <a:latin typeface="DIN 1451 Engschrift" panose="020B0603050302020204" pitchFamily="34" charset="0"/>
              </a:rPr>
              <a:t>S3</a:t>
            </a:r>
            <a:endParaRPr lang="en-US" sz="23900" dirty="0">
              <a:solidFill>
                <a:srgbClr val="FFFF00"/>
              </a:solidFill>
              <a:latin typeface="DIN 1451 Engschrift" panose="020B0603050302020204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124200" y="3916680"/>
            <a:ext cx="6400800" cy="86677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4400" dirty="0" err="1" smtClean="0">
                <a:solidFill>
                  <a:schemeClr val="bg1"/>
                </a:solidFill>
                <a:latin typeface="DIN 1451 Engschrift" panose="020B0603050302020204" pitchFamily="34" charset="0"/>
              </a:rPr>
              <a:t>Ilmu</a:t>
            </a:r>
            <a:r>
              <a:rPr lang="en-US" sz="4400" dirty="0" smtClean="0">
                <a:solidFill>
                  <a:schemeClr val="bg1"/>
                </a:solidFill>
                <a:latin typeface="DIN 1451 Engschrift" panose="020B06030503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DIN 1451 Engschrift" panose="020B0603050302020204" pitchFamily="34" charset="0"/>
              </a:rPr>
              <a:t>Kedokteran</a:t>
            </a:r>
            <a:endParaRPr lang="en-US" sz="4400" dirty="0" smtClean="0">
              <a:solidFill>
                <a:schemeClr val="bg1"/>
              </a:solidFill>
              <a:latin typeface="DIN 1451 Engschrift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84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2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2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2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25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5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"/>
                            </p:stCondLst>
                            <p:childTnLst>
                              <p:par>
                                <p:cTn id="7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2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0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7" grpId="1" uiExpand="1" build="allAtOnce"/>
      <p:bldP spid="4" grpId="0"/>
      <p:bldP spid="6" grpId="0"/>
      <p:bldP spid="6" grpId="1"/>
      <p:bldP spid="6" grpId="3"/>
      <p:bldP spid="9" grpId="0"/>
      <p:bldP spid="9" grpId="1"/>
      <p:bldP spid="9" grpId="2"/>
      <p:bldP spid="10" grpId="0" uiExpand="1" build="p"/>
      <p:bldP spid="10" grpId="1" uiExpand="1" build="allAtOnce"/>
      <p:bldP spid="11" grpId="0"/>
      <p:bldP spid="11" grpId="1"/>
      <p:bldP spid="11" grpId="2"/>
      <p:bldP spid="12" grpId="0"/>
      <p:bldP spid="1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1905000"/>
            <a:ext cx="6400800" cy="4114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Blip>
                <a:blip r:embed="rId2"/>
              </a:buBlip>
            </a:pPr>
            <a:r>
              <a:rPr lang="en-US" sz="4000" dirty="0" smtClean="0">
                <a:solidFill>
                  <a:schemeClr val="bg1"/>
                </a:solidFill>
                <a:latin typeface="DIN 1451 Engschrift" panose="020B0603050302020204" pitchFamily="34" charset="0"/>
              </a:rPr>
              <a:t> web med, IP 10.10.0.2</a:t>
            </a:r>
          </a:p>
          <a:p>
            <a:pPr>
              <a:buFont typeface="Arial" panose="020B0604020202020204" pitchFamily="34" charset="0"/>
              <a:buBlip>
                <a:blip r:embed="rId2"/>
              </a:buBlip>
            </a:pPr>
            <a:r>
              <a:rPr lang="en-US" sz="4000" dirty="0">
                <a:solidFill>
                  <a:schemeClr val="bg1"/>
                </a:solidFill>
                <a:latin typeface="DIN 1451 Engschrift" panose="020B0603050302020204" pitchFamily="34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DIN 1451 Engschrift" panose="020B0603050302020204" pitchFamily="34" charset="0"/>
              </a:rPr>
              <a:t>KRS, IP  10.10.0.3</a:t>
            </a:r>
          </a:p>
          <a:p>
            <a:pPr>
              <a:buFont typeface="Arial" panose="020B0604020202020204" pitchFamily="34" charset="0"/>
              <a:buBlip>
                <a:blip r:embed="rId2"/>
              </a:buBlip>
            </a:pPr>
            <a:r>
              <a:rPr lang="en-US" sz="4000" dirty="0" smtClean="0">
                <a:solidFill>
                  <a:schemeClr val="bg1"/>
                </a:solidFill>
                <a:latin typeface="DIN 1451 Engschrift" panose="020B0603050302020204" pitchFamily="34" charset="0"/>
              </a:rPr>
              <a:t> server </a:t>
            </a:r>
            <a:r>
              <a:rPr lang="en-US" sz="4000" dirty="0" err="1" smtClean="0">
                <a:solidFill>
                  <a:schemeClr val="bg1"/>
                </a:solidFill>
                <a:latin typeface="DIN 1451 Engschrift" panose="020B0603050302020204" pitchFamily="34" charset="0"/>
              </a:rPr>
              <a:t>koas</a:t>
            </a:r>
            <a:r>
              <a:rPr lang="en-US" sz="4000" dirty="0">
                <a:solidFill>
                  <a:schemeClr val="bg1"/>
                </a:solidFill>
                <a:latin typeface="DIN 1451 Engschrift" panose="020B0603050302020204" pitchFamily="34" charset="0"/>
              </a:rPr>
              <a:t>,</a:t>
            </a:r>
            <a:r>
              <a:rPr lang="en-US" sz="4000" dirty="0" smtClean="0">
                <a:solidFill>
                  <a:schemeClr val="bg1"/>
                </a:solidFill>
                <a:latin typeface="DIN 1451 Engschrift" panose="020B0603050302020204" pitchFamily="34" charset="0"/>
              </a:rPr>
              <a:t> IP 10.10.0.4</a:t>
            </a:r>
          </a:p>
          <a:p>
            <a:pPr>
              <a:buFont typeface="Arial" panose="020B0604020202020204" pitchFamily="34" charset="0"/>
              <a:buBlip>
                <a:blip r:embed="rId2"/>
              </a:buBlip>
            </a:pPr>
            <a:r>
              <a:rPr lang="en-US" sz="4000" dirty="0">
                <a:solidFill>
                  <a:schemeClr val="bg1"/>
                </a:solidFill>
                <a:latin typeface="DIN 1451 Engschrift" panose="020B06030503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DIN 1451 Engschrift" panose="020B0603050302020204" pitchFamily="34" charset="0"/>
              </a:rPr>
              <a:t>perpustakaan</a:t>
            </a:r>
            <a:r>
              <a:rPr lang="en-US" sz="4000" dirty="0" smtClean="0">
                <a:solidFill>
                  <a:schemeClr val="bg1"/>
                </a:solidFill>
                <a:latin typeface="DIN 1451 Engschrift" panose="020B0603050302020204" pitchFamily="34" charset="0"/>
              </a:rPr>
              <a:t>, IP 10.10.0.8</a:t>
            </a:r>
          </a:p>
          <a:p>
            <a:pPr>
              <a:buFont typeface="Arial" panose="020B0604020202020204" pitchFamily="34" charset="0"/>
              <a:buBlip>
                <a:blip r:embed="rId2"/>
              </a:buBlip>
            </a:pPr>
            <a:r>
              <a:rPr lang="en-US" sz="4000" dirty="0">
                <a:solidFill>
                  <a:schemeClr val="bg1"/>
                </a:solidFill>
                <a:latin typeface="DIN 1451 Engschrift" panose="020B0603050302020204" pitchFamily="34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DIN 1451 Engschrift" panose="020B0603050302020204" pitchFamily="34" charset="0"/>
              </a:rPr>
              <a:t>program 1000 </a:t>
            </a:r>
            <a:r>
              <a:rPr lang="en-US" sz="4000" dirty="0" err="1" smtClean="0">
                <a:solidFill>
                  <a:schemeClr val="bg1"/>
                </a:solidFill>
                <a:latin typeface="DIN 1451 Engschrift" panose="020B0603050302020204" pitchFamily="34" charset="0"/>
              </a:rPr>
              <a:t>hari</a:t>
            </a:r>
            <a:r>
              <a:rPr lang="en-US" sz="4000" dirty="0" smtClean="0">
                <a:solidFill>
                  <a:schemeClr val="bg1"/>
                </a:solidFill>
                <a:latin typeface="DIN 1451 Engschrift" panose="020B0603050302020204" pitchFamily="34" charset="0"/>
              </a:rPr>
              <a:t>, IP 10.10.0.25</a:t>
            </a:r>
            <a:endParaRPr lang="en-US" sz="4000" dirty="0">
              <a:solidFill>
                <a:schemeClr val="bg1"/>
              </a:solidFill>
              <a:latin typeface="DIN 1451 Engschrift" panose="020B06030503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304800"/>
            <a:ext cx="46482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ta Control" panose="02000000000000000000" pitchFamily="2" charset="0"/>
              </a:rPr>
              <a:t>Servers</a:t>
            </a:r>
            <a:endParaRPr lang="en-US" sz="6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ta Control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81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921044" y="304800"/>
            <a:ext cx="4648200" cy="1905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ta Control" panose="02000000000000000000" pitchFamily="2" charset="0"/>
              </a:rPr>
              <a:t>Application</a:t>
            </a:r>
          </a:p>
          <a:p>
            <a:pPr algn="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ta Control" panose="02000000000000000000" pitchFamily="2" charset="0"/>
              </a:rPr>
              <a:t>(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ta Control" panose="02000000000000000000" pitchFamily="2" charset="0"/>
              </a:rPr>
              <a:t>web based)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ta Control" panose="02000000000000000000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486400" y="2286000"/>
            <a:ext cx="4038600" cy="4267200"/>
          </a:xfrm>
          <a:prstGeom prst="rect">
            <a:avLst/>
          </a:prstGeom>
        </p:spPr>
        <p:txBody>
          <a:bodyPr lIns="91440" tIns="91440" bIns="9144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800" dirty="0" smtClean="0">
                <a:solidFill>
                  <a:schemeClr val="bg1"/>
                </a:solidFill>
                <a:latin typeface="DIN 1451 Engschrift" panose="020B0603050302020204" pitchFamily="34" charset="0"/>
              </a:rPr>
              <a:t>med.unhas.ac.id</a:t>
            </a:r>
          </a:p>
          <a:p>
            <a:pPr marL="0" indent="0" algn="r">
              <a:buNone/>
            </a:pPr>
            <a:r>
              <a:rPr lang="en-US" sz="3800" dirty="0" smtClean="0">
                <a:solidFill>
                  <a:srgbClr val="FFFF00"/>
                </a:solidFill>
                <a:latin typeface="DIN 1451 Engschrift" panose="020B0603050302020204" pitchFamily="34" charset="0"/>
              </a:rPr>
              <a:t>koas</a:t>
            </a:r>
            <a:r>
              <a:rPr lang="en-US" sz="3800" dirty="0" smtClean="0">
                <a:solidFill>
                  <a:schemeClr val="bg1"/>
                </a:solidFill>
                <a:latin typeface="DIN 1451 Engschrift" panose="020B0603050302020204" pitchFamily="34" charset="0"/>
              </a:rPr>
              <a:t>.med.unhas.ac.id</a:t>
            </a:r>
            <a:endParaRPr lang="en-US" sz="3800" dirty="0">
              <a:solidFill>
                <a:schemeClr val="bg1"/>
              </a:solidFill>
              <a:latin typeface="DIN 1451 Engschrift" panose="020B0603050302020204" pitchFamily="34" charset="0"/>
            </a:endParaRPr>
          </a:p>
          <a:p>
            <a:pPr marL="0" indent="0" algn="r">
              <a:buNone/>
            </a:pPr>
            <a:r>
              <a:rPr lang="en-US" sz="3800" dirty="0" smtClean="0">
                <a:solidFill>
                  <a:srgbClr val="FFFF00"/>
                </a:solidFill>
                <a:latin typeface="DIN 1451 Engschrift" panose="020B0603050302020204" pitchFamily="34" charset="0"/>
              </a:rPr>
              <a:t>krs</a:t>
            </a:r>
            <a:r>
              <a:rPr lang="en-US" sz="3800" dirty="0" smtClean="0">
                <a:solidFill>
                  <a:schemeClr val="bg1"/>
                </a:solidFill>
                <a:latin typeface="DIN 1451 Engschrift" panose="020B0603050302020204" pitchFamily="34" charset="0"/>
              </a:rPr>
              <a:t>.med.unhas.ac.id</a:t>
            </a:r>
          </a:p>
          <a:p>
            <a:pPr marL="0" indent="0" algn="r">
              <a:buNone/>
            </a:pPr>
            <a:r>
              <a:rPr lang="en-US" sz="3800" dirty="0" err="1" smtClean="0">
                <a:solidFill>
                  <a:schemeClr val="bg1"/>
                </a:solidFill>
                <a:latin typeface="DIN 1451 Engschrift" panose="020B0603050302020204" pitchFamily="34" charset="0"/>
              </a:rPr>
              <a:t>sisfo</a:t>
            </a:r>
            <a:r>
              <a:rPr lang="en-US" sz="3800" dirty="0" smtClean="0">
                <a:solidFill>
                  <a:schemeClr val="bg1"/>
                </a:solidFill>
                <a:latin typeface="DIN 1451 Engschrift" panose="020B0603050302020204" pitchFamily="34" charset="0"/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  <a:latin typeface="DIN 1451 Engschrift" panose="020B0603050302020204" pitchFamily="34" charset="0"/>
              </a:rPr>
              <a:t>residen</a:t>
            </a:r>
            <a:r>
              <a:rPr lang="en-US" sz="3800" dirty="0" smtClean="0">
                <a:solidFill>
                  <a:schemeClr val="bg1"/>
                </a:solidFill>
                <a:latin typeface="DIN 1451 Engschrift" panose="020B0603050302020204" pitchFamily="34" charset="0"/>
              </a:rPr>
              <a:t> </a:t>
            </a:r>
            <a:r>
              <a:rPr lang="en-US" sz="3800" dirty="0" err="1" smtClean="0">
                <a:solidFill>
                  <a:srgbClr val="FFFF00"/>
                </a:solidFill>
                <a:latin typeface="DIN 1451 Engschrift" panose="020B0603050302020204" pitchFamily="34" charset="0"/>
              </a:rPr>
              <a:t>bedah</a:t>
            </a:r>
            <a:endParaRPr lang="en-US" sz="3800" dirty="0" smtClean="0">
              <a:solidFill>
                <a:srgbClr val="FFFF00"/>
              </a:solidFill>
              <a:latin typeface="DIN 1451 Engschrift" panose="020B0603050302020204" pitchFamily="34" charset="0"/>
            </a:endParaRPr>
          </a:p>
          <a:p>
            <a:pPr marL="0" indent="0" algn="r">
              <a:buNone/>
            </a:pPr>
            <a:r>
              <a:rPr lang="en-US" sz="3800" dirty="0" err="1" smtClean="0">
                <a:solidFill>
                  <a:schemeClr val="bg1"/>
                </a:solidFill>
                <a:latin typeface="DIN 1451 Engschrift" panose="020B0603050302020204" pitchFamily="34" charset="0"/>
              </a:rPr>
              <a:t>sisfo</a:t>
            </a:r>
            <a:r>
              <a:rPr lang="en-US" sz="3800" dirty="0" smtClean="0">
                <a:solidFill>
                  <a:schemeClr val="bg1"/>
                </a:solidFill>
                <a:latin typeface="DIN 1451 Engschrift" panose="020B06030503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DIN 1451 Engschrift" panose="020B0603050302020204" pitchFamily="34" charset="0"/>
              </a:rPr>
              <a:t>residen</a:t>
            </a:r>
            <a:r>
              <a:rPr lang="en-US" sz="3800" dirty="0">
                <a:solidFill>
                  <a:schemeClr val="bg1"/>
                </a:solidFill>
                <a:latin typeface="DIN 1451 Engschrift" panose="020B0603050302020204" pitchFamily="34" charset="0"/>
              </a:rPr>
              <a:t> </a:t>
            </a:r>
            <a:r>
              <a:rPr lang="en-US" sz="3800" dirty="0" err="1" smtClean="0">
                <a:solidFill>
                  <a:srgbClr val="FFFF00"/>
                </a:solidFill>
                <a:latin typeface="DIN 1451 Engschrift" panose="020B0603050302020204" pitchFamily="34" charset="0"/>
              </a:rPr>
              <a:t>mata</a:t>
            </a:r>
            <a:endParaRPr lang="en-US" sz="3800" dirty="0" smtClean="0">
              <a:solidFill>
                <a:srgbClr val="FFFF00"/>
              </a:solidFill>
              <a:latin typeface="DIN 1451 Engschrift" panose="020B0603050302020204" pitchFamily="34" charset="0"/>
            </a:endParaRPr>
          </a:p>
          <a:p>
            <a:pPr marL="0" indent="0" algn="r">
              <a:buNone/>
            </a:pPr>
            <a:r>
              <a:rPr lang="en-US" sz="3800" dirty="0" err="1" smtClean="0">
                <a:solidFill>
                  <a:schemeClr val="bg1"/>
                </a:solidFill>
                <a:latin typeface="DIN 1451 Engschrift" panose="020B0603050302020204" pitchFamily="34" charset="0"/>
              </a:rPr>
              <a:t>sisfo</a:t>
            </a:r>
            <a:r>
              <a:rPr lang="en-US" sz="3800" dirty="0" smtClean="0">
                <a:solidFill>
                  <a:schemeClr val="bg1"/>
                </a:solidFill>
                <a:latin typeface="DIN 1451 Engschrift" panose="020B06030503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DIN 1451 Engschrift" panose="020B0603050302020204" pitchFamily="34" charset="0"/>
              </a:rPr>
              <a:t>residen</a:t>
            </a:r>
            <a:r>
              <a:rPr lang="en-US" sz="3800" dirty="0">
                <a:solidFill>
                  <a:schemeClr val="bg1"/>
                </a:solidFill>
                <a:latin typeface="DIN 1451 Engschrift" panose="020B0603050302020204" pitchFamily="34" charset="0"/>
              </a:rPr>
              <a:t> </a:t>
            </a:r>
            <a:r>
              <a:rPr lang="en-US" sz="3800" dirty="0" err="1" smtClean="0">
                <a:solidFill>
                  <a:srgbClr val="FFFF00"/>
                </a:solidFill>
                <a:latin typeface="DIN 1451 Engschrift" panose="020B0603050302020204" pitchFamily="34" charset="0"/>
              </a:rPr>
              <a:t>interna</a:t>
            </a:r>
            <a:endParaRPr lang="en-US" sz="3800" dirty="0">
              <a:solidFill>
                <a:srgbClr val="FFFF00"/>
              </a:solidFill>
              <a:latin typeface="DIN 1451 Engschrift" panose="020B0603050302020204" pitchFamily="34" charset="0"/>
            </a:endParaRPr>
          </a:p>
          <a:p>
            <a:pPr marL="0" indent="0" algn="r">
              <a:buNone/>
            </a:pPr>
            <a:endParaRPr lang="en-US" sz="3800" dirty="0">
              <a:solidFill>
                <a:schemeClr val="bg1"/>
              </a:solidFill>
              <a:latin typeface="DIN 1451 Engschrift" panose="020B0603050302020204" pitchFamily="34" charset="0"/>
            </a:endParaRPr>
          </a:p>
          <a:p>
            <a:pPr marL="0" indent="0" algn="r">
              <a:buNone/>
            </a:pPr>
            <a:endParaRPr lang="en-US" sz="3800" dirty="0" smtClean="0">
              <a:solidFill>
                <a:schemeClr val="bg1"/>
              </a:solidFill>
              <a:latin typeface="DIN 1451 Engschrift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44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04800" y="304800"/>
            <a:ext cx="46482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ta Control" panose="02000000000000000000" pitchFamily="2" charset="0"/>
              </a:rPr>
              <a:t>brainware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ta Control" panose="02000000000000000000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2133600"/>
            <a:ext cx="6400800" cy="4114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 err="1" smtClean="0">
                <a:latin typeface="DIN 1451 Engschrift" panose="020B0603050302020204" pitchFamily="34" charset="0"/>
              </a:rPr>
              <a:t>Terdiri</a:t>
            </a:r>
            <a:r>
              <a:rPr lang="en-US" sz="4000" dirty="0" smtClean="0">
                <a:latin typeface="DIN 1451 Engschrift" panose="020B0603050302020204" pitchFamily="34" charset="0"/>
              </a:rPr>
              <a:t> </a:t>
            </a:r>
            <a:r>
              <a:rPr lang="en-US" sz="4000" dirty="0" err="1" smtClean="0">
                <a:latin typeface="DIN 1451 Engschrift" panose="020B0603050302020204" pitchFamily="34" charset="0"/>
              </a:rPr>
              <a:t>dari</a:t>
            </a:r>
            <a:r>
              <a:rPr lang="en-US" sz="4000" dirty="0" smtClean="0">
                <a:latin typeface="DIN 1451 Engschrift" panose="020B0603050302020204" pitchFamily="34" charset="0"/>
              </a:rPr>
              <a:t> 5 orang</a:t>
            </a:r>
          </a:p>
          <a:p>
            <a:pPr marL="457200" indent="-457200">
              <a:buFont typeface="Arial" panose="020B0604020202020204" pitchFamily="34" charset="0"/>
              <a:buBlip>
                <a:blip r:embed="rId2"/>
              </a:buBlip>
            </a:pPr>
            <a:r>
              <a:rPr lang="en-US" sz="4000" dirty="0">
                <a:latin typeface="DIN 1451 Engschrift" panose="020B0603050302020204" pitchFamily="34" charset="0"/>
              </a:rPr>
              <a:t> </a:t>
            </a:r>
            <a:r>
              <a:rPr lang="en-US" sz="4000" dirty="0" smtClean="0">
                <a:latin typeface="DIN 1451 Engschrift" panose="020B0603050302020204" pitchFamily="34" charset="0"/>
              </a:rPr>
              <a:t>1 outsource</a:t>
            </a:r>
          </a:p>
          <a:p>
            <a:pPr marL="457200" indent="-457200">
              <a:buFont typeface="Arial" panose="020B0604020202020204" pitchFamily="34" charset="0"/>
              <a:buBlip>
                <a:blip r:embed="rId2"/>
              </a:buBlip>
            </a:pPr>
            <a:r>
              <a:rPr lang="en-US" sz="4000" dirty="0">
                <a:latin typeface="DIN 1451 Engschrift" panose="020B0603050302020204" pitchFamily="34" charset="0"/>
              </a:rPr>
              <a:t> </a:t>
            </a:r>
            <a:r>
              <a:rPr lang="en-US" sz="4000" dirty="0" smtClean="0">
                <a:latin typeface="DIN 1451 Engschrift" panose="020B0603050302020204" pitchFamily="34" charset="0"/>
              </a:rPr>
              <a:t>3 </a:t>
            </a:r>
            <a:r>
              <a:rPr lang="en-US" sz="4000" dirty="0" err="1" smtClean="0">
                <a:latin typeface="DIN 1451 Engschrift" panose="020B0603050302020204" pitchFamily="34" charset="0"/>
              </a:rPr>
              <a:t>kontrak</a:t>
            </a:r>
            <a:endParaRPr lang="en-US" sz="4000" dirty="0" smtClean="0">
              <a:latin typeface="DIN 1451 Engschrift" panose="020B0603050302020204" pitchFamily="34" charset="0"/>
            </a:endParaRPr>
          </a:p>
          <a:p>
            <a:pPr marL="457200" indent="-457200">
              <a:buFont typeface="Arial" panose="020B0604020202020204" pitchFamily="34" charset="0"/>
              <a:buBlip>
                <a:blip r:embed="rId2"/>
              </a:buBlip>
            </a:pPr>
            <a:r>
              <a:rPr lang="en-US" sz="4000" dirty="0">
                <a:latin typeface="DIN 1451 Engschrift" panose="020B0603050302020204" pitchFamily="34" charset="0"/>
              </a:rPr>
              <a:t> </a:t>
            </a:r>
            <a:r>
              <a:rPr lang="en-US" sz="4000" dirty="0" smtClean="0">
                <a:latin typeface="DIN 1451 Engschrift" panose="020B0603050302020204" pitchFamily="34" charset="0"/>
              </a:rPr>
              <a:t>1 </a:t>
            </a:r>
            <a:r>
              <a:rPr lang="en-US" sz="4000" dirty="0" err="1" smtClean="0">
                <a:latin typeface="DIN 1451 Engschrift" panose="020B0603050302020204" pitchFamily="34" charset="0"/>
              </a:rPr>
              <a:t>magang</a:t>
            </a:r>
            <a:endParaRPr lang="en-US" sz="4000" dirty="0">
              <a:latin typeface="DIN 1451 Engschrift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24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171</Words>
  <Application>Microsoft Office PowerPoint</Application>
  <PresentationFormat>A4 Paper (210x297 mm)</PresentationFormat>
  <Paragraphs>64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ICT Center </vt:lpstr>
      <vt:lpstr>PowerPoint Presentation</vt:lpstr>
      <vt:lpstr>PowerPoint Presentation</vt:lpstr>
      <vt:lpstr>Hardware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Toshiba</dc:creator>
  <cp:lastModifiedBy>Toshiba</cp:lastModifiedBy>
  <cp:revision>56</cp:revision>
  <dcterms:created xsi:type="dcterms:W3CDTF">2015-01-19T02:58:23Z</dcterms:created>
  <dcterms:modified xsi:type="dcterms:W3CDTF">2015-01-21T07:21:40Z</dcterms:modified>
</cp:coreProperties>
</file>