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6"/>
  </p:notesMasterIdLst>
  <p:sldIdLst>
    <p:sldId id="256" r:id="rId3"/>
    <p:sldId id="316" r:id="rId4"/>
    <p:sldId id="318" r:id="rId5"/>
    <p:sldId id="317" r:id="rId6"/>
    <p:sldId id="313" r:id="rId7"/>
    <p:sldId id="304" r:id="rId8"/>
    <p:sldId id="314" r:id="rId9"/>
    <p:sldId id="315" r:id="rId10"/>
    <p:sldId id="305" r:id="rId11"/>
    <p:sldId id="306" r:id="rId12"/>
    <p:sldId id="296" r:id="rId13"/>
    <p:sldId id="307" r:id="rId14"/>
    <p:sldId id="308" r:id="rId15"/>
    <p:sldId id="319" r:id="rId16"/>
    <p:sldId id="323" r:id="rId17"/>
    <p:sldId id="320" r:id="rId18"/>
    <p:sldId id="322" r:id="rId19"/>
    <p:sldId id="321" r:id="rId20"/>
    <p:sldId id="309" r:id="rId21"/>
    <p:sldId id="310" r:id="rId22"/>
    <p:sldId id="311" r:id="rId23"/>
    <p:sldId id="312" r:id="rId24"/>
    <p:sldId id="303"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83C1F9"/>
    <a:srgbClr val="A1C9ED"/>
    <a:srgbClr val="333333"/>
    <a:srgbClr val="808080"/>
    <a:srgbClr val="B2B2B2"/>
    <a:srgbClr val="47721C"/>
    <a:srgbClr val="007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08"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7956F-4C81-4050-BB87-966C57EA28D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id-ID"/>
        </a:p>
      </dgm:t>
    </dgm:pt>
    <dgm:pt modelId="{22513440-7329-4608-92AD-6A09827414A8}" type="pres">
      <dgm:prSet presAssocID="{C2D7956F-4C81-4050-BB87-966C57EA28DC}" presName="linear" presStyleCnt="0">
        <dgm:presLayoutVars>
          <dgm:animLvl val="lvl"/>
          <dgm:resizeHandles val="exact"/>
        </dgm:presLayoutVars>
      </dgm:prSet>
      <dgm:spPr/>
      <dgm:t>
        <a:bodyPr/>
        <a:lstStyle/>
        <a:p>
          <a:endParaRPr lang="id-ID"/>
        </a:p>
      </dgm:t>
    </dgm:pt>
  </dgm:ptLst>
  <dgm:cxnLst>
    <dgm:cxn modelId="{801654F6-FE60-43F6-83EA-A39E712EFA99}" type="presOf" srcId="{C2D7956F-4C81-4050-BB87-966C57EA28DC}" destId="{22513440-7329-4608-92AD-6A09827414A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8CE1C5-5370-497B-A005-7196874C2028}"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id-ID"/>
        </a:p>
      </dgm:t>
    </dgm:pt>
    <dgm:pt modelId="{1FC6F96E-B033-49F9-AEF6-9F10B16D4217}">
      <dgm:prSet phldrT="[Text]" custT="1">
        <dgm:style>
          <a:lnRef idx="0">
            <a:schemeClr val="accent5"/>
          </a:lnRef>
          <a:fillRef idx="3">
            <a:schemeClr val="accent5"/>
          </a:fillRef>
          <a:effectRef idx="3">
            <a:schemeClr val="accent5"/>
          </a:effectRef>
          <a:fontRef idx="minor">
            <a:schemeClr val="lt1"/>
          </a:fontRef>
        </dgm:style>
      </dgm:prSet>
      <dgm:spPr>
        <a:solidFill>
          <a:srgbClr val="92D050"/>
        </a:solidFill>
      </dgm:spPr>
      <dgm:t>
        <a:bodyPr/>
        <a:lstStyle/>
        <a:p>
          <a:r>
            <a:rPr kumimoji="0" lang="id-ID" sz="4400" b="0" i="0" u="none" strike="noStrike" cap="none" spc="0" normalizeH="0" baseline="0" noProof="0" dirty="0" smtClean="0">
              <a:ln/>
              <a:effectLst/>
              <a:uLnTx/>
              <a:uFillTx/>
              <a:latin typeface="+mn-lt"/>
              <a:ea typeface="+mn-ea"/>
              <a:cs typeface="+mn-cs"/>
            </a:rPr>
            <a:t>www.unhas.ac.id</a:t>
          </a:r>
          <a:endParaRPr lang="id-ID" sz="4400" dirty="0"/>
        </a:p>
      </dgm:t>
    </dgm:pt>
    <dgm:pt modelId="{4038F381-8144-42D1-A4AD-D641B5C4D747}" type="parTrans" cxnId="{9F9100A0-711A-4A1A-8577-DF1C0924DC76}">
      <dgm:prSet/>
      <dgm:spPr/>
      <dgm:t>
        <a:bodyPr/>
        <a:lstStyle/>
        <a:p>
          <a:endParaRPr lang="id-ID" sz="4400"/>
        </a:p>
      </dgm:t>
    </dgm:pt>
    <dgm:pt modelId="{FB2F57EA-8B42-46E6-979E-C7A0F9D6A65F}" type="sibTrans" cxnId="{9F9100A0-711A-4A1A-8577-DF1C0924DC76}">
      <dgm:prSet/>
      <dgm:spPr/>
      <dgm:t>
        <a:bodyPr/>
        <a:lstStyle/>
        <a:p>
          <a:endParaRPr lang="id-ID" sz="4400"/>
        </a:p>
      </dgm:t>
    </dgm:pt>
    <dgm:pt modelId="{951CA39B-E2F9-4AD7-BB13-0E27994EEB94}">
      <dgm:prSet phldrT="[Text]" custT="1">
        <dgm:style>
          <a:lnRef idx="0">
            <a:schemeClr val="accent5"/>
          </a:lnRef>
          <a:fillRef idx="3">
            <a:schemeClr val="accent5"/>
          </a:fillRef>
          <a:effectRef idx="3">
            <a:schemeClr val="accent5"/>
          </a:effectRef>
          <a:fontRef idx="minor">
            <a:schemeClr val="lt1"/>
          </a:fontRef>
        </dgm:style>
      </dgm:prSet>
      <dgm:spPr/>
      <dgm:t>
        <a:bodyPr/>
        <a:lstStyle/>
        <a:p>
          <a:pPr rtl="0"/>
          <a:r>
            <a:rPr kumimoji="0" lang="id-ID" sz="4400" b="0" i="0" u="none" strike="noStrike" cap="none" spc="0" normalizeH="0" baseline="0" noProof="0" dirty="0" smtClean="0">
              <a:ln/>
              <a:solidFill>
                <a:schemeClr val="tx1"/>
              </a:solidFill>
              <a:effectLst/>
              <a:uLnTx/>
              <a:uFillTx/>
              <a:latin typeface="+mn-lt"/>
              <a:ea typeface="+mn-ea"/>
              <a:cs typeface="+mn-cs"/>
            </a:rPr>
            <a:t>mail.unhas.ac.id</a:t>
          </a:r>
          <a:endParaRPr lang="id-ID" sz="4400" dirty="0">
            <a:solidFill>
              <a:schemeClr val="tx1"/>
            </a:solidFill>
          </a:endParaRPr>
        </a:p>
      </dgm:t>
    </dgm:pt>
    <dgm:pt modelId="{A4F7A4DD-04A3-4507-BDEF-DF6B619E3410}" type="parTrans" cxnId="{E8F28594-6830-44E6-8788-76165376F726}">
      <dgm:prSet/>
      <dgm:spPr/>
      <dgm:t>
        <a:bodyPr/>
        <a:lstStyle/>
        <a:p>
          <a:endParaRPr lang="id-ID" sz="4400"/>
        </a:p>
      </dgm:t>
    </dgm:pt>
    <dgm:pt modelId="{6E3666C7-BA76-4D47-9C95-C03675DD9DF5}" type="sibTrans" cxnId="{E8F28594-6830-44E6-8788-76165376F726}">
      <dgm:prSet/>
      <dgm:spPr/>
      <dgm:t>
        <a:bodyPr/>
        <a:lstStyle/>
        <a:p>
          <a:endParaRPr lang="id-ID" sz="4400"/>
        </a:p>
      </dgm:t>
    </dgm:pt>
    <dgm:pt modelId="{B7719A48-2098-4A37-84BD-99C058FA7C4F}">
      <dgm:prSet phldrT="[Text]" custT="1">
        <dgm:style>
          <a:lnRef idx="0">
            <a:schemeClr val="accent5"/>
          </a:lnRef>
          <a:fillRef idx="3">
            <a:schemeClr val="accent5"/>
          </a:fillRef>
          <a:effectRef idx="3">
            <a:schemeClr val="accent5"/>
          </a:effectRef>
          <a:fontRef idx="minor">
            <a:schemeClr val="lt1"/>
          </a:fontRef>
        </dgm:style>
      </dgm:prSet>
      <dgm:spPr>
        <a:solidFill>
          <a:srgbClr val="00B050"/>
        </a:solidFill>
      </dgm:spPr>
      <dgm:t>
        <a:bodyPr/>
        <a:lstStyle/>
        <a:p>
          <a:pPr rtl="0"/>
          <a:r>
            <a:rPr kumimoji="0" lang="id-ID" sz="4400" b="0" i="0" u="none" strike="noStrike" cap="none" spc="0" normalizeH="0" baseline="0" noProof="0" smtClean="0">
              <a:ln/>
              <a:effectLst/>
              <a:uLnTx/>
              <a:uFillTx/>
              <a:latin typeface="+mn-lt"/>
              <a:ea typeface="+mn-ea"/>
              <a:cs typeface="+mn-cs"/>
            </a:rPr>
            <a:t>lms.unhas.ac.id</a:t>
          </a:r>
          <a:endParaRPr lang="id-ID" sz="4400" dirty="0"/>
        </a:p>
      </dgm:t>
    </dgm:pt>
    <dgm:pt modelId="{0CE2C6AA-6A4A-4624-868C-BEABA6DF6488}" type="parTrans" cxnId="{2E330824-D666-4F41-A44D-349203FADE0A}">
      <dgm:prSet/>
      <dgm:spPr/>
      <dgm:t>
        <a:bodyPr/>
        <a:lstStyle/>
        <a:p>
          <a:endParaRPr lang="id-ID" sz="4400"/>
        </a:p>
      </dgm:t>
    </dgm:pt>
    <dgm:pt modelId="{F223F596-CFA8-4CDD-975F-7B58D17CB10D}" type="sibTrans" cxnId="{2E330824-D666-4F41-A44D-349203FADE0A}">
      <dgm:prSet/>
      <dgm:spPr/>
      <dgm:t>
        <a:bodyPr/>
        <a:lstStyle/>
        <a:p>
          <a:endParaRPr lang="id-ID" sz="4400"/>
        </a:p>
      </dgm:t>
    </dgm:pt>
    <dgm:pt modelId="{206DB0F0-745F-4E37-845F-FCCD2322C2B0}">
      <dgm:prSet custT="1">
        <dgm:style>
          <a:lnRef idx="0">
            <a:schemeClr val="accent5"/>
          </a:lnRef>
          <a:fillRef idx="3">
            <a:schemeClr val="accent5"/>
          </a:fillRef>
          <a:effectRef idx="3">
            <a:schemeClr val="accent5"/>
          </a:effectRef>
          <a:fontRef idx="minor">
            <a:schemeClr val="lt1"/>
          </a:fontRef>
        </dgm:style>
      </dgm:prSet>
      <dgm:spPr>
        <a:solidFill>
          <a:srgbClr val="0070C0"/>
        </a:solidFill>
      </dgm:spPr>
      <dgm:t>
        <a:bodyPr/>
        <a:lstStyle/>
        <a:p>
          <a:r>
            <a:rPr kumimoji="0" lang="id-ID" sz="4400" b="0" i="0" u="none" strike="noStrike" cap="none" spc="0" normalizeH="0" baseline="0" noProof="0" dirty="0" smtClean="0">
              <a:ln/>
              <a:effectLst/>
              <a:uLnTx/>
              <a:uFillTx/>
              <a:latin typeface="+mn-lt"/>
              <a:ea typeface="+mn-ea"/>
              <a:cs typeface="+mn-cs"/>
            </a:rPr>
            <a:t>media.unhas.ac.id</a:t>
          </a:r>
          <a:endParaRPr lang="id-ID" sz="4400" dirty="0"/>
        </a:p>
      </dgm:t>
    </dgm:pt>
    <dgm:pt modelId="{C3BACF38-E630-404F-A813-0EB895F403AA}" type="parTrans" cxnId="{A137E77A-316E-4228-8B44-A0E44F368A70}">
      <dgm:prSet/>
      <dgm:spPr/>
      <dgm:t>
        <a:bodyPr/>
        <a:lstStyle/>
        <a:p>
          <a:endParaRPr lang="id-ID" sz="4400"/>
        </a:p>
      </dgm:t>
    </dgm:pt>
    <dgm:pt modelId="{A53429D4-EE7D-4E8E-8573-1C5797B51587}" type="sibTrans" cxnId="{A137E77A-316E-4228-8B44-A0E44F368A70}">
      <dgm:prSet/>
      <dgm:spPr/>
      <dgm:t>
        <a:bodyPr/>
        <a:lstStyle/>
        <a:p>
          <a:endParaRPr lang="id-ID" sz="4400"/>
        </a:p>
      </dgm:t>
    </dgm:pt>
    <dgm:pt modelId="{CE526F29-5512-4271-8986-AE66F854E9BA}">
      <dgm:prSet custT="1"/>
      <dgm:spPr/>
      <dgm:t>
        <a:bodyPr/>
        <a:lstStyle/>
        <a:p>
          <a:pPr rtl="0"/>
          <a:r>
            <a:rPr kumimoji="0" lang="id-ID" sz="4400" b="0" i="0" u="none" strike="noStrike" cap="none" spc="0" normalizeH="0" baseline="0" noProof="0" dirty="0" smtClean="0">
              <a:ln/>
              <a:effectLst/>
              <a:uLnTx/>
              <a:uFillTx/>
              <a:latin typeface="+mn-lt"/>
              <a:ea typeface="+mn-ea"/>
              <a:cs typeface="+mn-cs"/>
            </a:rPr>
            <a:t>serdos.unhas.ac.id</a:t>
          </a:r>
          <a:endParaRPr lang="id-ID" sz="4400" dirty="0"/>
        </a:p>
      </dgm:t>
    </dgm:pt>
    <dgm:pt modelId="{D4C44A9D-39EE-4340-B753-43485CC91A68}" type="parTrans" cxnId="{DE94295C-4D79-4F54-A90C-2D11ABCC48EC}">
      <dgm:prSet/>
      <dgm:spPr/>
      <dgm:t>
        <a:bodyPr/>
        <a:lstStyle/>
        <a:p>
          <a:endParaRPr lang="id-ID" sz="4400"/>
        </a:p>
      </dgm:t>
    </dgm:pt>
    <dgm:pt modelId="{8DE4A8F2-F9C1-4599-ADFD-0F63CAE3ED65}" type="sibTrans" cxnId="{DE94295C-4D79-4F54-A90C-2D11ABCC48EC}">
      <dgm:prSet/>
      <dgm:spPr/>
      <dgm:t>
        <a:bodyPr/>
        <a:lstStyle/>
        <a:p>
          <a:endParaRPr lang="id-ID" sz="4400"/>
        </a:p>
      </dgm:t>
    </dgm:pt>
    <dgm:pt modelId="{C4D11D2A-0C61-43B2-8F8A-72A0FC2B25C0}">
      <dgm:prSet custT="1">
        <dgm:style>
          <a:lnRef idx="0">
            <a:schemeClr val="accent5"/>
          </a:lnRef>
          <a:fillRef idx="3">
            <a:schemeClr val="accent5"/>
          </a:fillRef>
          <a:effectRef idx="3">
            <a:schemeClr val="accent5"/>
          </a:effectRef>
          <a:fontRef idx="minor">
            <a:schemeClr val="lt1"/>
          </a:fontRef>
        </dgm:style>
      </dgm:prSet>
      <dgm:spPr>
        <a:solidFill>
          <a:srgbClr val="FFC000"/>
        </a:solidFill>
      </dgm:spPr>
      <dgm:t>
        <a:bodyPr/>
        <a:lstStyle/>
        <a:p>
          <a:pPr rtl="0"/>
          <a:r>
            <a:rPr kumimoji="0" lang="id-ID" sz="4400" b="0" i="0" u="none" strike="noStrike" cap="none" spc="0" normalizeH="0" baseline="0" noProof="0" dirty="0" smtClean="0">
              <a:ln/>
              <a:solidFill>
                <a:schemeClr val="tx1"/>
              </a:solidFill>
              <a:effectLst/>
              <a:uLnTx/>
              <a:uFillTx/>
              <a:latin typeface="+mn-lt"/>
              <a:ea typeface="+mn-ea"/>
              <a:cs typeface="+mn-cs"/>
            </a:rPr>
            <a:t>sim.unhas.ac.id</a:t>
          </a:r>
          <a:endParaRPr lang="id-ID" sz="4400" dirty="0">
            <a:solidFill>
              <a:schemeClr val="tx1"/>
            </a:solidFill>
          </a:endParaRPr>
        </a:p>
      </dgm:t>
    </dgm:pt>
    <dgm:pt modelId="{40924C49-4CB5-4337-93FC-1F855FB5AA2E}" type="parTrans" cxnId="{E75A7750-690E-4AA6-8D29-56BE20962EF8}">
      <dgm:prSet/>
      <dgm:spPr/>
      <dgm:t>
        <a:bodyPr/>
        <a:lstStyle/>
        <a:p>
          <a:endParaRPr lang="id-ID" sz="4400"/>
        </a:p>
      </dgm:t>
    </dgm:pt>
    <dgm:pt modelId="{D6CCC4FC-4AD1-4FAF-BB7A-9213C3FA44A2}" type="sibTrans" cxnId="{E75A7750-690E-4AA6-8D29-56BE20962EF8}">
      <dgm:prSet/>
      <dgm:spPr/>
      <dgm:t>
        <a:bodyPr/>
        <a:lstStyle/>
        <a:p>
          <a:endParaRPr lang="id-ID" sz="4400"/>
        </a:p>
      </dgm:t>
    </dgm:pt>
    <dgm:pt modelId="{9D7AC556-BFE3-4A34-B5D0-913F6F7AE038}" type="pres">
      <dgm:prSet presAssocID="{998CE1C5-5370-497B-A005-7196874C2028}" presName="Name0" presStyleCnt="0">
        <dgm:presLayoutVars>
          <dgm:chMax val="7"/>
          <dgm:chPref val="7"/>
          <dgm:dir/>
        </dgm:presLayoutVars>
      </dgm:prSet>
      <dgm:spPr/>
      <dgm:t>
        <a:bodyPr/>
        <a:lstStyle/>
        <a:p>
          <a:endParaRPr lang="id-ID"/>
        </a:p>
      </dgm:t>
    </dgm:pt>
    <dgm:pt modelId="{2510CE4E-4F12-4B65-BE53-8C29EAB32BE3}" type="pres">
      <dgm:prSet presAssocID="{998CE1C5-5370-497B-A005-7196874C2028}" presName="Name1" presStyleCnt="0"/>
      <dgm:spPr/>
    </dgm:pt>
    <dgm:pt modelId="{B6D94AED-F29A-4C1A-A0A7-49B7A0146EC6}" type="pres">
      <dgm:prSet presAssocID="{998CE1C5-5370-497B-A005-7196874C2028}" presName="cycle" presStyleCnt="0"/>
      <dgm:spPr/>
    </dgm:pt>
    <dgm:pt modelId="{ACE0AE64-AB4E-4960-9C2B-326640AEF517}" type="pres">
      <dgm:prSet presAssocID="{998CE1C5-5370-497B-A005-7196874C2028}" presName="srcNode" presStyleLbl="node1" presStyleIdx="0" presStyleCnt="6"/>
      <dgm:spPr/>
    </dgm:pt>
    <dgm:pt modelId="{B7769CF1-3964-42DF-B3C6-972404A746C1}" type="pres">
      <dgm:prSet presAssocID="{998CE1C5-5370-497B-A005-7196874C2028}" presName="conn" presStyleLbl="parChTrans1D2" presStyleIdx="0" presStyleCnt="1" custScaleX="1855" custLinFactX="29067" custLinFactNeighborX="100000" custLinFactNeighborY="13313"/>
      <dgm:spPr/>
      <dgm:t>
        <a:bodyPr/>
        <a:lstStyle/>
        <a:p>
          <a:endParaRPr lang="id-ID"/>
        </a:p>
      </dgm:t>
    </dgm:pt>
    <dgm:pt modelId="{C069EB02-C7CB-41B1-865D-6C5AF8C8E37C}" type="pres">
      <dgm:prSet presAssocID="{998CE1C5-5370-497B-A005-7196874C2028}" presName="extraNode" presStyleLbl="node1" presStyleIdx="0" presStyleCnt="6"/>
      <dgm:spPr/>
    </dgm:pt>
    <dgm:pt modelId="{6A145106-C374-40CD-836B-887CC4C16032}" type="pres">
      <dgm:prSet presAssocID="{998CE1C5-5370-497B-A005-7196874C2028}" presName="dstNode" presStyleLbl="node1" presStyleIdx="0" presStyleCnt="6"/>
      <dgm:spPr/>
    </dgm:pt>
    <dgm:pt modelId="{A22A20AE-C87D-440F-95F2-58FCCF298B0B}" type="pres">
      <dgm:prSet presAssocID="{1FC6F96E-B033-49F9-AEF6-9F10B16D4217}" presName="text_1" presStyleLbl="node1" presStyleIdx="0" presStyleCnt="6">
        <dgm:presLayoutVars>
          <dgm:bulletEnabled val="1"/>
        </dgm:presLayoutVars>
      </dgm:prSet>
      <dgm:spPr/>
      <dgm:t>
        <a:bodyPr/>
        <a:lstStyle/>
        <a:p>
          <a:endParaRPr lang="id-ID"/>
        </a:p>
      </dgm:t>
    </dgm:pt>
    <dgm:pt modelId="{6A210704-710A-4659-B4F4-71518CBD1A70}" type="pres">
      <dgm:prSet presAssocID="{1FC6F96E-B033-49F9-AEF6-9F10B16D4217}" presName="accent_1" presStyleCnt="0"/>
      <dgm:spPr/>
    </dgm:pt>
    <dgm:pt modelId="{C444E923-C3D4-48D0-81F1-615E68490632}" type="pres">
      <dgm:prSet presAssocID="{1FC6F96E-B033-49F9-AEF6-9F10B16D4217}" presName="accentRepeatNode" presStyleLbl="solidFgAcc1" presStyleIdx="0" presStyleCnt="6" custLinFactNeighborX="-1356" custLinFactNeighborY="12660"/>
      <dgm:spPr/>
    </dgm:pt>
    <dgm:pt modelId="{79370C06-5634-4224-8E79-064A3ECE18D0}" type="pres">
      <dgm:prSet presAssocID="{951CA39B-E2F9-4AD7-BB13-0E27994EEB94}" presName="text_2" presStyleLbl="node1" presStyleIdx="1" presStyleCnt="6">
        <dgm:presLayoutVars>
          <dgm:bulletEnabled val="1"/>
        </dgm:presLayoutVars>
      </dgm:prSet>
      <dgm:spPr/>
      <dgm:t>
        <a:bodyPr/>
        <a:lstStyle/>
        <a:p>
          <a:endParaRPr lang="id-ID"/>
        </a:p>
      </dgm:t>
    </dgm:pt>
    <dgm:pt modelId="{3CE89C16-61CC-4424-A5A3-9BA83CF2709C}" type="pres">
      <dgm:prSet presAssocID="{951CA39B-E2F9-4AD7-BB13-0E27994EEB94}" presName="accent_2" presStyleCnt="0"/>
      <dgm:spPr/>
    </dgm:pt>
    <dgm:pt modelId="{191C171A-2212-43D5-831F-387DB68E025B}" type="pres">
      <dgm:prSet presAssocID="{951CA39B-E2F9-4AD7-BB13-0E27994EEB94}" presName="accentRepeatNode" presStyleLbl="solidFgAcc1" presStyleIdx="1" presStyleCnt="6"/>
      <dgm:spPr/>
    </dgm:pt>
    <dgm:pt modelId="{38C3FB0D-830D-4FAE-87A8-49616578F69F}" type="pres">
      <dgm:prSet presAssocID="{B7719A48-2098-4A37-84BD-99C058FA7C4F}" presName="text_3" presStyleLbl="node1" presStyleIdx="2" presStyleCnt="6">
        <dgm:presLayoutVars>
          <dgm:bulletEnabled val="1"/>
        </dgm:presLayoutVars>
      </dgm:prSet>
      <dgm:spPr/>
      <dgm:t>
        <a:bodyPr/>
        <a:lstStyle/>
        <a:p>
          <a:endParaRPr lang="id-ID"/>
        </a:p>
      </dgm:t>
    </dgm:pt>
    <dgm:pt modelId="{6C76E22C-B75B-4B17-9C6F-F424926BFAA6}" type="pres">
      <dgm:prSet presAssocID="{B7719A48-2098-4A37-84BD-99C058FA7C4F}" presName="accent_3" presStyleCnt="0"/>
      <dgm:spPr/>
    </dgm:pt>
    <dgm:pt modelId="{E5C2E16E-A1C7-4891-A6AC-8D313D3F1BFC}" type="pres">
      <dgm:prSet presAssocID="{B7719A48-2098-4A37-84BD-99C058FA7C4F}" presName="accentRepeatNode" presStyleLbl="solidFgAcc1" presStyleIdx="2" presStyleCnt="6"/>
      <dgm:spPr/>
    </dgm:pt>
    <dgm:pt modelId="{F43DEAC9-CEE1-487A-A0C3-B46870CAFD83}" type="pres">
      <dgm:prSet presAssocID="{206DB0F0-745F-4E37-845F-FCCD2322C2B0}" presName="text_4" presStyleLbl="node1" presStyleIdx="3" presStyleCnt="6">
        <dgm:presLayoutVars>
          <dgm:bulletEnabled val="1"/>
        </dgm:presLayoutVars>
      </dgm:prSet>
      <dgm:spPr/>
      <dgm:t>
        <a:bodyPr/>
        <a:lstStyle/>
        <a:p>
          <a:endParaRPr lang="id-ID"/>
        </a:p>
      </dgm:t>
    </dgm:pt>
    <dgm:pt modelId="{B8594072-7FDE-4B3E-903E-A39A84173532}" type="pres">
      <dgm:prSet presAssocID="{206DB0F0-745F-4E37-845F-FCCD2322C2B0}" presName="accent_4" presStyleCnt="0"/>
      <dgm:spPr/>
    </dgm:pt>
    <dgm:pt modelId="{04C4790D-6282-4FFF-8F06-B657BF359C99}" type="pres">
      <dgm:prSet presAssocID="{206DB0F0-745F-4E37-845F-FCCD2322C2B0}" presName="accentRepeatNode" presStyleLbl="solidFgAcc1" presStyleIdx="3" presStyleCnt="6"/>
      <dgm:spPr/>
    </dgm:pt>
    <dgm:pt modelId="{23370AC4-3E13-4571-8BE5-D4A401D79918}" type="pres">
      <dgm:prSet presAssocID="{CE526F29-5512-4271-8986-AE66F854E9BA}" presName="text_5" presStyleLbl="node1" presStyleIdx="4" presStyleCnt="6">
        <dgm:presLayoutVars>
          <dgm:bulletEnabled val="1"/>
        </dgm:presLayoutVars>
      </dgm:prSet>
      <dgm:spPr/>
      <dgm:t>
        <a:bodyPr/>
        <a:lstStyle/>
        <a:p>
          <a:endParaRPr lang="id-ID"/>
        </a:p>
      </dgm:t>
    </dgm:pt>
    <dgm:pt modelId="{F84F78FB-B5A6-4A6B-AFFC-C0C80DB02778}" type="pres">
      <dgm:prSet presAssocID="{CE526F29-5512-4271-8986-AE66F854E9BA}" presName="accent_5" presStyleCnt="0"/>
      <dgm:spPr/>
    </dgm:pt>
    <dgm:pt modelId="{6ABFBDEF-4E40-4ABD-BA34-323AD89EF47C}" type="pres">
      <dgm:prSet presAssocID="{CE526F29-5512-4271-8986-AE66F854E9BA}" presName="accentRepeatNode" presStyleLbl="solidFgAcc1" presStyleIdx="4" presStyleCnt="6"/>
      <dgm:spPr/>
    </dgm:pt>
    <dgm:pt modelId="{18B0492F-E6FD-48FC-920A-0246C48415EE}" type="pres">
      <dgm:prSet presAssocID="{C4D11D2A-0C61-43B2-8F8A-72A0FC2B25C0}" presName="text_6" presStyleLbl="node1" presStyleIdx="5" presStyleCnt="6">
        <dgm:presLayoutVars>
          <dgm:bulletEnabled val="1"/>
        </dgm:presLayoutVars>
      </dgm:prSet>
      <dgm:spPr/>
      <dgm:t>
        <a:bodyPr/>
        <a:lstStyle/>
        <a:p>
          <a:endParaRPr lang="id-ID"/>
        </a:p>
      </dgm:t>
    </dgm:pt>
    <dgm:pt modelId="{C8591B43-8AAB-48F1-9B92-0C33093D2A19}" type="pres">
      <dgm:prSet presAssocID="{C4D11D2A-0C61-43B2-8F8A-72A0FC2B25C0}" presName="accent_6" presStyleCnt="0"/>
      <dgm:spPr/>
    </dgm:pt>
    <dgm:pt modelId="{436F8844-FBBB-4700-B161-E85A850D935B}" type="pres">
      <dgm:prSet presAssocID="{C4D11D2A-0C61-43B2-8F8A-72A0FC2B25C0}" presName="accentRepeatNode" presStyleLbl="solidFgAcc1" presStyleIdx="5" presStyleCnt="6"/>
      <dgm:spPr/>
    </dgm:pt>
  </dgm:ptLst>
  <dgm:cxnLst>
    <dgm:cxn modelId="{8AFADF51-CF1B-42D8-A4EB-7AFC95D85D0E}" type="presOf" srcId="{1FC6F96E-B033-49F9-AEF6-9F10B16D4217}" destId="{A22A20AE-C87D-440F-95F2-58FCCF298B0B}" srcOrd="0" destOrd="0" presId="urn:microsoft.com/office/officeart/2008/layout/VerticalCurvedList"/>
    <dgm:cxn modelId="{64269E44-5E25-44D7-815E-BD76AFF3BACC}" type="presOf" srcId="{CE526F29-5512-4271-8986-AE66F854E9BA}" destId="{23370AC4-3E13-4571-8BE5-D4A401D79918}" srcOrd="0" destOrd="0" presId="urn:microsoft.com/office/officeart/2008/layout/VerticalCurvedList"/>
    <dgm:cxn modelId="{A137E77A-316E-4228-8B44-A0E44F368A70}" srcId="{998CE1C5-5370-497B-A005-7196874C2028}" destId="{206DB0F0-745F-4E37-845F-FCCD2322C2B0}" srcOrd="3" destOrd="0" parTransId="{C3BACF38-E630-404F-A813-0EB895F403AA}" sibTransId="{A53429D4-EE7D-4E8E-8573-1C5797B51587}"/>
    <dgm:cxn modelId="{100D083F-8CCA-4B0E-8B46-DAE9837A519A}" type="presOf" srcId="{998CE1C5-5370-497B-A005-7196874C2028}" destId="{9D7AC556-BFE3-4A34-B5D0-913F6F7AE038}" srcOrd="0" destOrd="0" presId="urn:microsoft.com/office/officeart/2008/layout/VerticalCurvedList"/>
    <dgm:cxn modelId="{12D5D1C8-153F-4A39-B759-920104822DEB}" type="presOf" srcId="{951CA39B-E2F9-4AD7-BB13-0E27994EEB94}" destId="{79370C06-5634-4224-8E79-064A3ECE18D0}" srcOrd="0" destOrd="0" presId="urn:microsoft.com/office/officeart/2008/layout/VerticalCurvedList"/>
    <dgm:cxn modelId="{4E4408AD-46E0-47E4-B851-1475C31B3111}" type="presOf" srcId="{B7719A48-2098-4A37-84BD-99C058FA7C4F}" destId="{38C3FB0D-830D-4FAE-87A8-49616578F69F}" srcOrd="0" destOrd="0" presId="urn:microsoft.com/office/officeart/2008/layout/VerticalCurvedList"/>
    <dgm:cxn modelId="{68BF0107-774A-4D4C-8E05-34B25BDC511C}" type="presOf" srcId="{206DB0F0-745F-4E37-845F-FCCD2322C2B0}" destId="{F43DEAC9-CEE1-487A-A0C3-B46870CAFD83}" srcOrd="0" destOrd="0" presId="urn:microsoft.com/office/officeart/2008/layout/VerticalCurvedList"/>
    <dgm:cxn modelId="{F14EED32-3E83-4D13-BDA2-F74817D9EB32}" type="presOf" srcId="{FB2F57EA-8B42-46E6-979E-C7A0F9D6A65F}" destId="{B7769CF1-3964-42DF-B3C6-972404A746C1}" srcOrd="0" destOrd="0" presId="urn:microsoft.com/office/officeart/2008/layout/VerticalCurvedList"/>
    <dgm:cxn modelId="{E8F28594-6830-44E6-8788-76165376F726}" srcId="{998CE1C5-5370-497B-A005-7196874C2028}" destId="{951CA39B-E2F9-4AD7-BB13-0E27994EEB94}" srcOrd="1" destOrd="0" parTransId="{A4F7A4DD-04A3-4507-BDEF-DF6B619E3410}" sibTransId="{6E3666C7-BA76-4D47-9C95-C03675DD9DF5}"/>
    <dgm:cxn modelId="{9F9100A0-711A-4A1A-8577-DF1C0924DC76}" srcId="{998CE1C5-5370-497B-A005-7196874C2028}" destId="{1FC6F96E-B033-49F9-AEF6-9F10B16D4217}" srcOrd="0" destOrd="0" parTransId="{4038F381-8144-42D1-A4AD-D641B5C4D747}" sibTransId="{FB2F57EA-8B42-46E6-979E-C7A0F9D6A65F}"/>
    <dgm:cxn modelId="{2E330824-D666-4F41-A44D-349203FADE0A}" srcId="{998CE1C5-5370-497B-A005-7196874C2028}" destId="{B7719A48-2098-4A37-84BD-99C058FA7C4F}" srcOrd="2" destOrd="0" parTransId="{0CE2C6AA-6A4A-4624-868C-BEABA6DF6488}" sibTransId="{F223F596-CFA8-4CDD-975F-7B58D17CB10D}"/>
    <dgm:cxn modelId="{DE94295C-4D79-4F54-A90C-2D11ABCC48EC}" srcId="{998CE1C5-5370-497B-A005-7196874C2028}" destId="{CE526F29-5512-4271-8986-AE66F854E9BA}" srcOrd="4" destOrd="0" parTransId="{D4C44A9D-39EE-4340-B753-43485CC91A68}" sibTransId="{8DE4A8F2-F9C1-4599-ADFD-0F63CAE3ED65}"/>
    <dgm:cxn modelId="{E75A7750-690E-4AA6-8D29-56BE20962EF8}" srcId="{998CE1C5-5370-497B-A005-7196874C2028}" destId="{C4D11D2A-0C61-43B2-8F8A-72A0FC2B25C0}" srcOrd="5" destOrd="0" parTransId="{40924C49-4CB5-4337-93FC-1F855FB5AA2E}" sibTransId="{D6CCC4FC-4AD1-4FAF-BB7A-9213C3FA44A2}"/>
    <dgm:cxn modelId="{460BDCDA-A858-4878-98B8-C3FA7CB4C221}" type="presOf" srcId="{C4D11D2A-0C61-43B2-8F8A-72A0FC2B25C0}" destId="{18B0492F-E6FD-48FC-920A-0246C48415EE}" srcOrd="0" destOrd="0" presId="urn:microsoft.com/office/officeart/2008/layout/VerticalCurvedList"/>
    <dgm:cxn modelId="{EA19BBD3-2E8D-43CD-A737-C9D3EFB81FC3}" type="presParOf" srcId="{9D7AC556-BFE3-4A34-B5D0-913F6F7AE038}" destId="{2510CE4E-4F12-4B65-BE53-8C29EAB32BE3}" srcOrd="0" destOrd="0" presId="urn:microsoft.com/office/officeart/2008/layout/VerticalCurvedList"/>
    <dgm:cxn modelId="{E1C12CE0-3912-4989-ABE6-F03B9B4E2D68}" type="presParOf" srcId="{2510CE4E-4F12-4B65-BE53-8C29EAB32BE3}" destId="{B6D94AED-F29A-4C1A-A0A7-49B7A0146EC6}" srcOrd="0" destOrd="0" presId="urn:microsoft.com/office/officeart/2008/layout/VerticalCurvedList"/>
    <dgm:cxn modelId="{DA45C185-04D1-4D02-A283-14E04921BBDC}" type="presParOf" srcId="{B6D94AED-F29A-4C1A-A0A7-49B7A0146EC6}" destId="{ACE0AE64-AB4E-4960-9C2B-326640AEF517}" srcOrd="0" destOrd="0" presId="urn:microsoft.com/office/officeart/2008/layout/VerticalCurvedList"/>
    <dgm:cxn modelId="{CEC9CB6B-DC5A-4267-99F3-65C26671C47E}" type="presParOf" srcId="{B6D94AED-F29A-4C1A-A0A7-49B7A0146EC6}" destId="{B7769CF1-3964-42DF-B3C6-972404A746C1}" srcOrd="1" destOrd="0" presId="urn:microsoft.com/office/officeart/2008/layout/VerticalCurvedList"/>
    <dgm:cxn modelId="{312C9884-9EBA-4D0A-9976-9C649319DADA}" type="presParOf" srcId="{B6D94AED-F29A-4C1A-A0A7-49B7A0146EC6}" destId="{C069EB02-C7CB-41B1-865D-6C5AF8C8E37C}" srcOrd="2" destOrd="0" presId="urn:microsoft.com/office/officeart/2008/layout/VerticalCurvedList"/>
    <dgm:cxn modelId="{0207458E-DB43-432A-996D-5F780F0AB431}" type="presParOf" srcId="{B6D94AED-F29A-4C1A-A0A7-49B7A0146EC6}" destId="{6A145106-C374-40CD-836B-887CC4C16032}" srcOrd="3" destOrd="0" presId="urn:microsoft.com/office/officeart/2008/layout/VerticalCurvedList"/>
    <dgm:cxn modelId="{634C0299-314F-4347-B433-ACE082EF80F9}" type="presParOf" srcId="{2510CE4E-4F12-4B65-BE53-8C29EAB32BE3}" destId="{A22A20AE-C87D-440F-95F2-58FCCF298B0B}" srcOrd="1" destOrd="0" presId="urn:microsoft.com/office/officeart/2008/layout/VerticalCurvedList"/>
    <dgm:cxn modelId="{85C2C915-68CC-4401-AC6A-A636B4C66C11}" type="presParOf" srcId="{2510CE4E-4F12-4B65-BE53-8C29EAB32BE3}" destId="{6A210704-710A-4659-B4F4-71518CBD1A70}" srcOrd="2" destOrd="0" presId="urn:microsoft.com/office/officeart/2008/layout/VerticalCurvedList"/>
    <dgm:cxn modelId="{C553559F-59B8-4689-BCD6-822F24B09143}" type="presParOf" srcId="{6A210704-710A-4659-B4F4-71518CBD1A70}" destId="{C444E923-C3D4-48D0-81F1-615E68490632}" srcOrd="0" destOrd="0" presId="urn:microsoft.com/office/officeart/2008/layout/VerticalCurvedList"/>
    <dgm:cxn modelId="{EBDCDD0E-F273-4BA3-963D-3B782800DFB3}" type="presParOf" srcId="{2510CE4E-4F12-4B65-BE53-8C29EAB32BE3}" destId="{79370C06-5634-4224-8E79-064A3ECE18D0}" srcOrd="3" destOrd="0" presId="urn:microsoft.com/office/officeart/2008/layout/VerticalCurvedList"/>
    <dgm:cxn modelId="{E0DB7F69-2140-4AE4-B729-68B9E36B8C22}" type="presParOf" srcId="{2510CE4E-4F12-4B65-BE53-8C29EAB32BE3}" destId="{3CE89C16-61CC-4424-A5A3-9BA83CF2709C}" srcOrd="4" destOrd="0" presId="urn:microsoft.com/office/officeart/2008/layout/VerticalCurvedList"/>
    <dgm:cxn modelId="{61BE0209-DBF8-43BA-8199-9D3914EE3C7E}" type="presParOf" srcId="{3CE89C16-61CC-4424-A5A3-9BA83CF2709C}" destId="{191C171A-2212-43D5-831F-387DB68E025B}" srcOrd="0" destOrd="0" presId="urn:microsoft.com/office/officeart/2008/layout/VerticalCurvedList"/>
    <dgm:cxn modelId="{106EF126-F92D-4754-9748-8F67BDCADDF9}" type="presParOf" srcId="{2510CE4E-4F12-4B65-BE53-8C29EAB32BE3}" destId="{38C3FB0D-830D-4FAE-87A8-49616578F69F}" srcOrd="5" destOrd="0" presId="urn:microsoft.com/office/officeart/2008/layout/VerticalCurvedList"/>
    <dgm:cxn modelId="{9CAB694E-FA58-4869-8AF0-1D7BDA94A9C0}" type="presParOf" srcId="{2510CE4E-4F12-4B65-BE53-8C29EAB32BE3}" destId="{6C76E22C-B75B-4B17-9C6F-F424926BFAA6}" srcOrd="6" destOrd="0" presId="urn:microsoft.com/office/officeart/2008/layout/VerticalCurvedList"/>
    <dgm:cxn modelId="{68710C51-75B5-4C4B-B3AF-495C4338A0FD}" type="presParOf" srcId="{6C76E22C-B75B-4B17-9C6F-F424926BFAA6}" destId="{E5C2E16E-A1C7-4891-A6AC-8D313D3F1BFC}" srcOrd="0" destOrd="0" presId="urn:microsoft.com/office/officeart/2008/layout/VerticalCurvedList"/>
    <dgm:cxn modelId="{616460E5-908D-4AA3-95F7-AE65435F49F0}" type="presParOf" srcId="{2510CE4E-4F12-4B65-BE53-8C29EAB32BE3}" destId="{F43DEAC9-CEE1-487A-A0C3-B46870CAFD83}" srcOrd="7" destOrd="0" presId="urn:microsoft.com/office/officeart/2008/layout/VerticalCurvedList"/>
    <dgm:cxn modelId="{25B16A76-B1F3-4FC6-8120-520FE9BFAB99}" type="presParOf" srcId="{2510CE4E-4F12-4B65-BE53-8C29EAB32BE3}" destId="{B8594072-7FDE-4B3E-903E-A39A84173532}" srcOrd="8" destOrd="0" presId="urn:microsoft.com/office/officeart/2008/layout/VerticalCurvedList"/>
    <dgm:cxn modelId="{3F4E47CF-7FAE-4C67-A3FC-C2D853E6C7E7}" type="presParOf" srcId="{B8594072-7FDE-4B3E-903E-A39A84173532}" destId="{04C4790D-6282-4FFF-8F06-B657BF359C99}" srcOrd="0" destOrd="0" presId="urn:microsoft.com/office/officeart/2008/layout/VerticalCurvedList"/>
    <dgm:cxn modelId="{FD7197B5-4457-41A4-AC1C-0397DEB4C6CB}" type="presParOf" srcId="{2510CE4E-4F12-4B65-BE53-8C29EAB32BE3}" destId="{23370AC4-3E13-4571-8BE5-D4A401D79918}" srcOrd="9" destOrd="0" presId="urn:microsoft.com/office/officeart/2008/layout/VerticalCurvedList"/>
    <dgm:cxn modelId="{57C0960B-7B75-405B-AF85-484C413212FC}" type="presParOf" srcId="{2510CE4E-4F12-4B65-BE53-8C29EAB32BE3}" destId="{F84F78FB-B5A6-4A6B-AFFC-C0C80DB02778}" srcOrd="10" destOrd="0" presId="urn:microsoft.com/office/officeart/2008/layout/VerticalCurvedList"/>
    <dgm:cxn modelId="{F71F6027-823D-4E02-8E2B-1570BC46DC18}" type="presParOf" srcId="{F84F78FB-B5A6-4A6B-AFFC-C0C80DB02778}" destId="{6ABFBDEF-4E40-4ABD-BA34-323AD89EF47C}" srcOrd="0" destOrd="0" presId="urn:microsoft.com/office/officeart/2008/layout/VerticalCurvedList"/>
    <dgm:cxn modelId="{83169CE6-AA86-491B-8570-0FED985F4EEA}" type="presParOf" srcId="{2510CE4E-4F12-4B65-BE53-8C29EAB32BE3}" destId="{18B0492F-E6FD-48FC-920A-0246C48415EE}" srcOrd="11" destOrd="0" presId="urn:microsoft.com/office/officeart/2008/layout/VerticalCurvedList"/>
    <dgm:cxn modelId="{31F61439-5882-44DE-9C6E-9E6C6A1FE24C}" type="presParOf" srcId="{2510CE4E-4F12-4B65-BE53-8C29EAB32BE3}" destId="{C8591B43-8AAB-48F1-9B92-0C33093D2A19}" srcOrd="12" destOrd="0" presId="urn:microsoft.com/office/officeart/2008/layout/VerticalCurvedList"/>
    <dgm:cxn modelId="{F381FB97-1D26-45A2-8DD7-2D0FEF77760A}" type="presParOf" srcId="{C8591B43-8AAB-48F1-9B92-0C33093D2A19}" destId="{436F8844-FBBB-4700-B161-E85A850D935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5488DDA-C813-470B-A570-E19081117033}" type="doc">
      <dgm:prSet loTypeId="urn:microsoft.com/office/officeart/2005/8/layout/vList2" loCatId="list" qsTypeId="urn:microsoft.com/office/officeart/2005/8/quickstyle/simple1" qsCatId="simple" csTypeId="urn:microsoft.com/office/officeart/2005/8/colors/accent0_3" csCatId="mainScheme" phldr="1"/>
      <dgm:spPr>
        <a:scene3d>
          <a:camera prst="perspectiveRelaxedModerately"/>
          <a:lightRig rig="threePt" dir="t"/>
        </a:scene3d>
      </dgm:spPr>
      <dgm:t>
        <a:bodyPr/>
        <a:lstStyle/>
        <a:p>
          <a:endParaRPr lang="id-ID"/>
        </a:p>
      </dgm:t>
    </dgm:pt>
    <dgm:pt modelId="{722734E6-89C7-4A4A-9826-744391D6A146}">
      <dgm:prSet phldrT="[Text]" custT="1"/>
      <dgm:spPr/>
      <dgm:t>
        <a:bodyPr/>
        <a:lstStyle/>
        <a:p>
          <a:pPr algn="ctr"/>
          <a:r>
            <a:rPr lang="id-ID" sz="3600" dirty="0" smtClean="0">
              <a:ln w="0"/>
              <a:effectLst>
                <a:reflection blurRad="6350" stA="53000" endA="300" endPos="35500" dir="5400000" sy="-90000" algn="bl" rotWithShape="0"/>
              </a:effectLst>
              <a:latin typeface="Berlin Sans FB Demi" panose="020E0802020502020306" pitchFamily="34" charset="0"/>
            </a:rPr>
            <a:t>Pengelola PTIK Unhas</a:t>
          </a:r>
          <a:endParaRPr lang="id-ID" sz="3600" dirty="0">
            <a:latin typeface="Berlin Sans FB Demi" panose="020E0802020502020306" pitchFamily="34" charset="0"/>
          </a:endParaRPr>
        </a:p>
      </dgm:t>
    </dgm:pt>
    <dgm:pt modelId="{E10FCE98-670D-4C48-9B5D-9C2997DE891C}" type="parTrans" cxnId="{202987AB-A673-4B89-B7CB-C62594387328}">
      <dgm:prSet/>
      <dgm:spPr/>
      <dgm:t>
        <a:bodyPr/>
        <a:lstStyle/>
        <a:p>
          <a:endParaRPr lang="id-ID"/>
        </a:p>
      </dgm:t>
    </dgm:pt>
    <dgm:pt modelId="{E7D03A50-C6C3-41B9-B7A3-0465D6AE228E}" type="sibTrans" cxnId="{202987AB-A673-4B89-B7CB-C62594387328}">
      <dgm:prSet/>
      <dgm:spPr/>
      <dgm:t>
        <a:bodyPr/>
        <a:lstStyle/>
        <a:p>
          <a:endParaRPr lang="id-ID"/>
        </a:p>
      </dgm:t>
    </dgm:pt>
    <dgm:pt modelId="{E1562A1D-1C03-478D-9812-3EF1D66CF67F}" type="pres">
      <dgm:prSet presAssocID="{55488DDA-C813-470B-A570-E19081117033}" presName="linear" presStyleCnt="0">
        <dgm:presLayoutVars>
          <dgm:animLvl val="lvl"/>
          <dgm:resizeHandles val="exact"/>
        </dgm:presLayoutVars>
      </dgm:prSet>
      <dgm:spPr/>
      <dgm:t>
        <a:bodyPr/>
        <a:lstStyle/>
        <a:p>
          <a:endParaRPr lang="id-ID"/>
        </a:p>
      </dgm:t>
    </dgm:pt>
    <dgm:pt modelId="{907EBC8A-8961-4438-BFA7-7075E3112F72}" type="pres">
      <dgm:prSet presAssocID="{722734E6-89C7-4A4A-9826-744391D6A146}" presName="parentText" presStyleLbl="node1" presStyleIdx="0" presStyleCnt="1" custLinFactNeighborY="-8036">
        <dgm:presLayoutVars>
          <dgm:chMax val="0"/>
          <dgm:bulletEnabled val="1"/>
        </dgm:presLayoutVars>
      </dgm:prSet>
      <dgm:spPr/>
      <dgm:t>
        <a:bodyPr/>
        <a:lstStyle/>
        <a:p>
          <a:endParaRPr lang="id-ID"/>
        </a:p>
      </dgm:t>
    </dgm:pt>
  </dgm:ptLst>
  <dgm:cxnLst>
    <dgm:cxn modelId="{CE57B9BE-5649-4B6C-9F41-179DA7753345}" type="presOf" srcId="{55488DDA-C813-470B-A570-E19081117033}" destId="{E1562A1D-1C03-478D-9812-3EF1D66CF67F}" srcOrd="0" destOrd="0" presId="urn:microsoft.com/office/officeart/2005/8/layout/vList2"/>
    <dgm:cxn modelId="{BD92B6FA-D403-423E-B9CA-63741606F45F}" type="presOf" srcId="{722734E6-89C7-4A4A-9826-744391D6A146}" destId="{907EBC8A-8961-4438-BFA7-7075E3112F72}" srcOrd="0" destOrd="0" presId="urn:microsoft.com/office/officeart/2005/8/layout/vList2"/>
    <dgm:cxn modelId="{202987AB-A673-4B89-B7CB-C62594387328}" srcId="{55488DDA-C813-470B-A570-E19081117033}" destId="{722734E6-89C7-4A4A-9826-744391D6A146}" srcOrd="0" destOrd="0" parTransId="{E10FCE98-670D-4C48-9B5D-9C2997DE891C}" sibTransId="{E7D03A50-C6C3-41B9-B7A3-0465D6AE228E}"/>
    <dgm:cxn modelId="{117B02C2-A324-456F-83F7-67FB9796868D}" type="presParOf" srcId="{E1562A1D-1C03-478D-9812-3EF1D66CF67F}" destId="{907EBC8A-8961-4438-BFA7-7075E3112F7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488DDA-C813-470B-A570-E19081117033}" type="doc">
      <dgm:prSet loTypeId="urn:microsoft.com/office/officeart/2005/8/layout/vList2" loCatId="list" qsTypeId="urn:microsoft.com/office/officeart/2005/8/quickstyle/simple1" qsCatId="simple" csTypeId="urn:microsoft.com/office/officeart/2005/8/colors/accent0_3" csCatId="mainScheme" phldr="1"/>
      <dgm:spPr>
        <a:scene3d>
          <a:camera prst="perspectiveRelaxedModerately"/>
          <a:lightRig rig="threePt" dir="t"/>
        </a:scene3d>
      </dgm:spPr>
      <dgm:t>
        <a:bodyPr/>
        <a:lstStyle/>
        <a:p>
          <a:endParaRPr lang="id-ID"/>
        </a:p>
      </dgm:t>
    </dgm:pt>
    <dgm:pt modelId="{722734E6-89C7-4A4A-9826-744391D6A146}">
      <dgm:prSet phldrT="[Text]" custT="1"/>
      <dgm:spPr/>
      <dgm:t>
        <a:bodyPr/>
        <a:lstStyle/>
        <a:p>
          <a:pPr algn="ctr"/>
          <a:r>
            <a:rPr lang="id-ID" sz="3600" dirty="0" smtClean="0">
              <a:ln w="0"/>
              <a:effectLst>
                <a:reflection blurRad="6350" stA="53000" endA="300" endPos="35500" dir="5400000" sy="-90000" algn="bl" rotWithShape="0"/>
              </a:effectLst>
              <a:latin typeface="Berlin Sans FB Demi" panose="020E0802020502020306" pitchFamily="34" charset="0"/>
            </a:rPr>
            <a:t>Gedung PTIK Unhas</a:t>
          </a:r>
          <a:endParaRPr lang="id-ID" sz="3600" dirty="0">
            <a:latin typeface="Berlin Sans FB Demi" panose="020E0802020502020306" pitchFamily="34" charset="0"/>
          </a:endParaRPr>
        </a:p>
      </dgm:t>
    </dgm:pt>
    <dgm:pt modelId="{E10FCE98-670D-4C48-9B5D-9C2997DE891C}" type="parTrans" cxnId="{202987AB-A673-4B89-B7CB-C62594387328}">
      <dgm:prSet/>
      <dgm:spPr/>
      <dgm:t>
        <a:bodyPr/>
        <a:lstStyle/>
        <a:p>
          <a:endParaRPr lang="id-ID"/>
        </a:p>
      </dgm:t>
    </dgm:pt>
    <dgm:pt modelId="{E7D03A50-C6C3-41B9-B7A3-0465D6AE228E}" type="sibTrans" cxnId="{202987AB-A673-4B89-B7CB-C62594387328}">
      <dgm:prSet/>
      <dgm:spPr/>
      <dgm:t>
        <a:bodyPr/>
        <a:lstStyle/>
        <a:p>
          <a:endParaRPr lang="id-ID"/>
        </a:p>
      </dgm:t>
    </dgm:pt>
    <dgm:pt modelId="{E1562A1D-1C03-478D-9812-3EF1D66CF67F}" type="pres">
      <dgm:prSet presAssocID="{55488DDA-C813-470B-A570-E19081117033}" presName="linear" presStyleCnt="0">
        <dgm:presLayoutVars>
          <dgm:animLvl val="lvl"/>
          <dgm:resizeHandles val="exact"/>
        </dgm:presLayoutVars>
      </dgm:prSet>
      <dgm:spPr/>
      <dgm:t>
        <a:bodyPr/>
        <a:lstStyle/>
        <a:p>
          <a:endParaRPr lang="id-ID"/>
        </a:p>
      </dgm:t>
    </dgm:pt>
    <dgm:pt modelId="{907EBC8A-8961-4438-BFA7-7075E3112F72}" type="pres">
      <dgm:prSet presAssocID="{722734E6-89C7-4A4A-9826-744391D6A146}" presName="parentText" presStyleLbl="node1" presStyleIdx="0" presStyleCnt="1" custLinFactNeighborY="-8036">
        <dgm:presLayoutVars>
          <dgm:chMax val="0"/>
          <dgm:bulletEnabled val="1"/>
        </dgm:presLayoutVars>
      </dgm:prSet>
      <dgm:spPr/>
      <dgm:t>
        <a:bodyPr/>
        <a:lstStyle/>
        <a:p>
          <a:endParaRPr lang="id-ID"/>
        </a:p>
      </dgm:t>
    </dgm:pt>
  </dgm:ptLst>
  <dgm:cxnLst>
    <dgm:cxn modelId="{202987AB-A673-4B89-B7CB-C62594387328}" srcId="{55488DDA-C813-470B-A570-E19081117033}" destId="{722734E6-89C7-4A4A-9826-744391D6A146}" srcOrd="0" destOrd="0" parTransId="{E10FCE98-670D-4C48-9B5D-9C2997DE891C}" sibTransId="{E7D03A50-C6C3-41B9-B7A3-0465D6AE228E}"/>
    <dgm:cxn modelId="{6450D9F3-9572-40F9-837E-F029436D5882}" type="presOf" srcId="{55488DDA-C813-470B-A570-E19081117033}" destId="{E1562A1D-1C03-478D-9812-3EF1D66CF67F}" srcOrd="0" destOrd="0" presId="urn:microsoft.com/office/officeart/2005/8/layout/vList2"/>
    <dgm:cxn modelId="{9BC07283-532D-4197-9DFB-93C85136BE79}" type="presOf" srcId="{722734E6-89C7-4A4A-9826-744391D6A146}" destId="{907EBC8A-8961-4438-BFA7-7075E3112F72}" srcOrd="0" destOrd="0" presId="urn:microsoft.com/office/officeart/2005/8/layout/vList2"/>
    <dgm:cxn modelId="{57B4D606-39D9-4013-BC74-C170D323BE63}" type="presParOf" srcId="{E1562A1D-1C03-478D-9812-3EF1D66CF67F}" destId="{907EBC8A-8961-4438-BFA7-7075E3112F7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488DDA-C813-470B-A570-E19081117033}" type="doc">
      <dgm:prSet loTypeId="urn:microsoft.com/office/officeart/2005/8/layout/vList2" loCatId="list" qsTypeId="urn:microsoft.com/office/officeart/2005/8/quickstyle/simple1" qsCatId="simple" csTypeId="urn:microsoft.com/office/officeart/2005/8/colors/accent1_2" csCatId="accent1" phldr="1"/>
      <dgm:spPr>
        <a:scene3d>
          <a:camera prst="perspectiveRelaxedModerately"/>
          <a:lightRig rig="threePt" dir="t"/>
        </a:scene3d>
      </dgm:spPr>
      <dgm:t>
        <a:bodyPr/>
        <a:lstStyle/>
        <a:p>
          <a:endParaRPr lang="id-ID"/>
        </a:p>
      </dgm:t>
    </dgm:pt>
    <dgm:pt modelId="{722734E6-89C7-4A4A-9826-744391D6A146}">
      <dgm:prSet phldrT="[Text]" custT="1"/>
      <dgm:spPr/>
      <dgm:t>
        <a:bodyPr/>
        <a:lstStyle/>
        <a:p>
          <a:pPr algn="ctr"/>
          <a:r>
            <a:rPr lang="id-ID" sz="3600" dirty="0" smtClean="0">
              <a:ln w="0"/>
              <a:solidFill>
                <a:srgbClr val="FFC000"/>
              </a:solidFill>
              <a:effectLst>
                <a:reflection blurRad="6350" stA="53000" endA="300" endPos="35500" dir="5400000" sy="-90000" algn="bl" rotWithShape="0"/>
              </a:effectLst>
              <a:latin typeface="Berlin Sans FB Demi" panose="020E0802020502020306" pitchFamily="34" charset="0"/>
            </a:rPr>
            <a:t>Proses Wawancara Dengan</a:t>
          </a:r>
        </a:p>
        <a:p>
          <a:pPr algn="ctr"/>
          <a:r>
            <a:rPr lang="id-ID" sz="3600" dirty="0" smtClean="0">
              <a:ln w="0"/>
              <a:solidFill>
                <a:srgbClr val="FFC000"/>
              </a:solidFill>
              <a:effectLst>
                <a:reflection blurRad="6350" stA="53000" endA="300" endPos="35500" dir="5400000" sy="-90000" algn="bl" rotWithShape="0"/>
              </a:effectLst>
              <a:latin typeface="Berlin Sans FB Demi" panose="020E0802020502020306" pitchFamily="34" charset="0"/>
            </a:rPr>
            <a:t>PTIK UNHAS</a:t>
          </a:r>
          <a:endParaRPr lang="id-ID" sz="3600" dirty="0">
            <a:latin typeface="Berlin Sans FB Demi" panose="020E0802020502020306" pitchFamily="34" charset="0"/>
          </a:endParaRPr>
        </a:p>
      </dgm:t>
    </dgm:pt>
    <dgm:pt modelId="{E10FCE98-670D-4C48-9B5D-9C2997DE891C}" type="parTrans" cxnId="{202987AB-A673-4B89-B7CB-C62594387328}">
      <dgm:prSet/>
      <dgm:spPr/>
      <dgm:t>
        <a:bodyPr/>
        <a:lstStyle/>
        <a:p>
          <a:endParaRPr lang="id-ID"/>
        </a:p>
      </dgm:t>
    </dgm:pt>
    <dgm:pt modelId="{E7D03A50-C6C3-41B9-B7A3-0465D6AE228E}" type="sibTrans" cxnId="{202987AB-A673-4B89-B7CB-C62594387328}">
      <dgm:prSet/>
      <dgm:spPr/>
      <dgm:t>
        <a:bodyPr/>
        <a:lstStyle/>
        <a:p>
          <a:endParaRPr lang="id-ID"/>
        </a:p>
      </dgm:t>
    </dgm:pt>
    <dgm:pt modelId="{E1562A1D-1C03-478D-9812-3EF1D66CF67F}" type="pres">
      <dgm:prSet presAssocID="{55488DDA-C813-470B-A570-E19081117033}" presName="linear" presStyleCnt="0">
        <dgm:presLayoutVars>
          <dgm:animLvl val="lvl"/>
          <dgm:resizeHandles val="exact"/>
        </dgm:presLayoutVars>
      </dgm:prSet>
      <dgm:spPr/>
      <dgm:t>
        <a:bodyPr/>
        <a:lstStyle/>
        <a:p>
          <a:endParaRPr lang="id-ID"/>
        </a:p>
      </dgm:t>
    </dgm:pt>
    <dgm:pt modelId="{907EBC8A-8961-4438-BFA7-7075E3112F72}" type="pres">
      <dgm:prSet presAssocID="{722734E6-89C7-4A4A-9826-744391D6A146}" presName="parentText" presStyleLbl="node1" presStyleIdx="0" presStyleCnt="1" custLinFactNeighborY="4689">
        <dgm:presLayoutVars>
          <dgm:chMax val="0"/>
          <dgm:bulletEnabled val="1"/>
        </dgm:presLayoutVars>
      </dgm:prSet>
      <dgm:spPr/>
      <dgm:t>
        <a:bodyPr/>
        <a:lstStyle/>
        <a:p>
          <a:endParaRPr lang="id-ID"/>
        </a:p>
      </dgm:t>
    </dgm:pt>
  </dgm:ptLst>
  <dgm:cxnLst>
    <dgm:cxn modelId="{595CB720-D1B7-4152-8485-C3ED952C7518}" type="presOf" srcId="{722734E6-89C7-4A4A-9826-744391D6A146}" destId="{907EBC8A-8961-4438-BFA7-7075E3112F72}" srcOrd="0" destOrd="0" presId="urn:microsoft.com/office/officeart/2005/8/layout/vList2"/>
    <dgm:cxn modelId="{C4EC20A5-7E58-4865-9FB9-8FDBACB07C69}" type="presOf" srcId="{55488DDA-C813-470B-A570-E19081117033}" destId="{E1562A1D-1C03-478D-9812-3EF1D66CF67F}" srcOrd="0" destOrd="0" presId="urn:microsoft.com/office/officeart/2005/8/layout/vList2"/>
    <dgm:cxn modelId="{202987AB-A673-4B89-B7CB-C62594387328}" srcId="{55488DDA-C813-470B-A570-E19081117033}" destId="{722734E6-89C7-4A4A-9826-744391D6A146}" srcOrd="0" destOrd="0" parTransId="{E10FCE98-670D-4C48-9B5D-9C2997DE891C}" sibTransId="{E7D03A50-C6C3-41B9-B7A3-0465D6AE228E}"/>
    <dgm:cxn modelId="{49272C64-972F-4EA1-B44D-A9AE46FA4F0F}" type="presParOf" srcId="{E1562A1D-1C03-478D-9812-3EF1D66CF67F}" destId="{907EBC8A-8961-4438-BFA7-7075E3112F72}"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323F89-18C7-4215-AA2C-11F0B1E1B326}" type="doc">
      <dgm:prSet loTypeId="urn:microsoft.com/office/officeart/2005/8/layout/hProcess3" loCatId="process" qsTypeId="urn:microsoft.com/office/officeart/2005/8/quickstyle/simple1" qsCatId="simple" csTypeId="urn:microsoft.com/office/officeart/2005/8/colors/accent0_3" csCatId="mainScheme" phldr="1"/>
      <dgm:spPr/>
    </dgm:pt>
    <dgm:pt modelId="{9CFA80D8-A369-4D0B-9762-D280109957A8}" type="pres">
      <dgm:prSet presAssocID="{C8323F89-18C7-4215-AA2C-11F0B1E1B326}" presName="Name0" presStyleCnt="0">
        <dgm:presLayoutVars>
          <dgm:dir/>
          <dgm:animLvl val="lvl"/>
          <dgm:resizeHandles val="exact"/>
        </dgm:presLayoutVars>
      </dgm:prSet>
      <dgm:spPr/>
    </dgm:pt>
    <dgm:pt modelId="{F82F1549-D08F-410F-AC3B-5710EF37F881}" type="pres">
      <dgm:prSet presAssocID="{C8323F89-18C7-4215-AA2C-11F0B1E1B326}" presName="dummy" presStyleCnt="0"/>
      <dgm:spPr/>
    </dgm:pt>
    <dgm:pt modelId="{4B84FFD4-6451-4079-AA22-CA3EF8CF07E0}" type="pres">
      <dgm:prSet presAssocID="{C8323F89-18C7-4215-AA2C-11F0B1E1B326}" presName="linH" presStyleCnt="0"/>
      <dgm:spPr/>
    </dgm:pt>
    <dgm:pt modelId="{13FC4AFE-34D9-497D-83D5-4A7F88AB9765}" type="pres">
      <dgm:prSet presAssocID="{C8323F89-18C7-4215-AA2C-11F0B1E1B326}" presName="padding1" presStyleCnt="0"/>
      <dgm:spPr/>
    </dgm:pt>
    <dgm:pt modelId="{74C35FA2-B138-4FC7-B421-F9CF5A936DA6}" type="pres">
      <dgm:prSet presAssocID="{C8323F89-18C7-4215-AA2C-11F0B1E1B326}" presName="padding2" presStyleCnt="0"/>
      <dgm:spPr/>
    </dgm:pt>
    <dgm:pt modelId="{A39AA446-6BA3-43F0-8883-EEA4F7E48587}" type="pres">
      <dgm:prSet presAssocID="{C8323F89-18C7-4215-AA2C-11F0B1E1B326}" presName="negArrow" presStyleCnt="0"/>
      <dgm:spPr/>
    </dgm:pt>
    <dgm:pt modelId="{2F60CF12-5E6C-4373-8A6F-5DA5FFBD6569}" type="pres">
      <dgm:prSet presAssocID="{C8323F89-18C7-4215-AA2C-11F0B1E1B326}" presName="backgroundArrow" presStyleLbl="node1" presStyleIdx="0" presStyleCnt="1" custLinFactY="-6290" custLinFactNeighborX="19029" custLinFactNeighborY="-100000"/>
      <dgm:spPr/>
    </dgm:pt>
  </dgm:ptLst>
  <dgm:cxnLst>
    <dgm:cxn modelId="{0ADFDEDB-2E63-45D0-8381-9EB71757C62A}" type="presOf" srcId="{C8323F89-18C7-4215-AA2C-11F0B1E1B326}" destId="{9CFA80D8-A369-4D0B-9762-D280109957A8}" srcOrd="0" destOrd="0" presId="urn:microsoft.com/office/officeart/2005/8/layout/hProcess3"/>
    <dgm:cxn modelId="{39EA130C-7C30-4441-B426-77D523D33E01}" type="presParOf" srcId="{9CFA80D8-A369-4D0B-9762-D280109957A8}" destId="{F82F1549-D08F-410F-AC3B-5710EF37F881}" srcOrd="0" destOrd="0" presId="urn:microsoft.com/office/officeart/2005/8/layout/hProcess3"/>
    <dgm:cxn modelId="{36A9B9B9-9C46-4306-9B5C-D2CA5C9DC515}" type="presParOf" srcId="{9CFA80D8-A369-4D0B-9762-D280109957A8}" destId="{4B84FFD4-6451-4079-AA22-CA3EF8CF07E0}" srcOrd="1" destOrd="0" presId="urn:microsoft.com/office/officeart/2005/8/layout/hProcess3"/>
    <dgm:cxn modelId="{40463CBD-5FA1-477C-96B6-49492578FD53}" type="presParOf" srcId="{4B84FFD4-6451-4079-AA22-CA3EF8CF07E0}" destId="{13FC4AFE-34D9-497D-83D5-4A7F88AB9765}" srcOrd="0" destOrd="0" presId="urn:microsoft.com/office/officeart/2005/8/layout/hProcess3"/>
    <dgm:cxn modelId="{BAC2BEC2-0FFA-46F4-9193-E3E3416483A4}" type="presParOf" srcId="{4B84FFD4-6451-4079-AA22-CA3EF8CF07E0}" destId="{74C35FA2-B138-4FC7-B421-F9CF5A936DA6}" srcOrd="1" destOrd="0" presId="urn:microsoft.com/office/officeart/2005/8/layout/hProcess3"/>
    <dgm:cxn modelId="{7B7DCEF4-D4EE-45CA-8B50-F62B9666163A}" type="presParOf" srcId="{4B84FFD4-6451-4079-AA22-CA3EF8CF07E0}" destId="{A39AA446-6BA3-43F0-8883-EEA4F7E48587}" srcOrd="2" destOrd="0" presId="urn:microsoft.com/office/officeart/2005/8/layout/hProcess3"/>
    <dgm:cxn modelId="{DBBA5B0F-B5CA-46A4-9DF5-80AC4D30BC6F}" type="presParOf" srcId="{4B84FFD4-6451-4079-AA22-CA3EF8CF07E0}" destId="{2F60CF12-5E6C-4373-8A6F-5DA5FFBD6569}"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488DDA-C813-470B-A570-E19081117033}" type="doc">
      <dgm:prSet loTypeId="urn:microsoft.com/office/officeart/2005/8/layout/vList2" loCatId="list" qsTypeId="urn:microsoft.com/office/officeart/2005/8/quickstyle/simple1" qsCatId="simple" csTypeId="urn:microsoft.com/office/officeart/2005/8/colors/accent1_2" csCatId="accent1" phldr="1"/>
      <dgm:spPr>
        <a:scene3d>
          <a:camera prst="perspectiveContrastingLeftFacing"/>
          <a:lightRig rig="threePt" dir="t"/>
        </a:scene3d>
      </dgm:spPr>
      <dgm:t>
        <a:bodyPr/>
        <a:lstStyle/>
        <a:p>
          <a:endParaRPr lang="id-ID"/>
        </a:p>
      </dgm:t>
    </dgm:pt>
    <dgm:pt modelId="{722734E6-89C7-4A4A-9826-744391D6A146}">
      <dgm:prSet phldrT="[Text]"/>
      <dgm:spPr/>
      <dgm:t>
        <a:bodyPr/>
        <a:lstStyle/>
        <a:p>
          <a:r>
            <a:rPr lang="id-ID" dirty="0" smtClean="0">
              <a:ln w="0"/>
              <a:solidFill>
                <a:srgbClr val="FFC000"/>
              </a:solidFill>
              <a:effectLst>
                <a:reflection blurRad="6350" stA="53000" endA="300" endPos="35500" dir="5400000" sy="-90000" algn="bl" rotWithShape="0"/>
              </a:effectLst>
              <a:latin typeface="Berlin Sans FB Demi" panose="020E0802020502020306" pitchFamily="34" charset="0"/>
            </a:rPr>
            <a:t>Data Center PTIK Unhas</a:t>
          </a:r>
          <a:endParaRPr lang="id-ID" dirty="0">
            <a:latin typeface="Berlin Sans FB Demi" panose="020E0802020502020306" pitchFamily="34" charset="0"/>
          </a:endParaRPr>
        </a:p>
      </dgm:t>
    </dgm:pt>
    <dgm:pt modelId="{E10FCE98-670D-4C48-9B5D-9C2997DE891C}" type="parTrans" cxnId="{202987AB-A673-4B89-B7CB-C62594387328}">
      <dgm:prSet/>
      <dgm:spPr/>
      <dgm:t>
        <a:bodyPr/>
        <a:lstStyle/>
        <a:p>
          <a:endParaRPr lang="id-ID"/>
        </a:p>
      </dgm:t>
    </dgm:pt>
    <dgm:pt modelId="{E7D03A50-C6C3-41B9-B7A3-0465D6AE228E}" type="sibTrans" cxnId="{202987AB-A673-4B89-B7CB-C62594387328}">
      <dgm:prSet/>
      <dgm:spPr/>
      <dgm:t>
        <a:bodyPr/>
        <a:lstStyle/>
        <a:p>
          <a:endParaRPr lang="id-ID"/>
        </a:p>
      </dgm:t>
    </dgm:pt>
    <dgm:pt modelId="{E1562A1D-1C03-478D-9812-3EF1D66CF67F}" type="pres">
      <dgm:prSet presAssocID="{55488DDA-C813-470B-A570-E19081117033}" presName="linear" presStyleCnt="0">
        <dgm:presLayoutVars>
          <dgm:animLvl val="lvl"/>
          <dgm:resizeHandles val="exact"/>
        </dgm:presLayoutVars>
      </dgm:prSet>
      <dgm:spPr/>
      <dgm:t>
        <a:bodyPr/>
        <a:lstStyle/>
        <a:p>
          <a:endParaRPr lang="id-ID"/>
        </a:p>
      </dgm:t>
    </dgm:pt>
    <dgm:pt modelId="{907EBC8A-8961-4438-BFA7-7075E3112F72}" type="pres">
      <dgm:prSet presAssocID="{722734E6-89C7-4A4A-9826-744391D6A146}" presName="parentText" presStyleLbl="node1" presStyleIdx="0" presStyleCnt="1" custLinFactNeighborX="-2143" custLinFactNeighborY="-14890">
        <dgm:presLayoutVars>
          <dgm:chMax val="0"/>
          <dgm:bulletEnabled val="1"/>
        </dgm:presLayoutVars>
      </dgm:prSet>
      <dgm:spPr/>
      <dgm:t>
        <a:bodyPr/>
        <a:lstStyle/>
        <a:p>
          <a:endParaRPr lang="id-ID"/>
        </a:p>
      </dgm:t>
    </dgm:pt>
  </dgm:ptLst>
  <dgm:cxnLst>
    <dgm:cxn modelId="{879D176F-1FBA-4168-817B-2562C6E2C0AE}" type="presOf" srcId="{55488DDA-C813-470B-A570-E19081117033}" destId="{E1562A1D-1C03-478D-9812-3EF1D66CF67F}" srcOrd="0" destOrd="0" presId="urn:microsoft.com/office/officeart/2005/8/layout/vList2"/>
    <dgm:cxn modelId="{91EF07F7-E338-48A7-85B1-C3E9FAA5F599}" type="presOf" srcId="{722734E6-89C7-4A4A-9826-744391D6A146}" destId="{907EBC8A-8961-4438-BFA7-7075E3112F72}" srcOrd="0" destOrd="0" presId="urn:microsoft.com/office/officeart/2005/8/layout/vList2"/>
    <dgm:cxn modelId="{202987AB-A673-4B89-B7CB-C62594387328}" srcId="{55488DDA-C813-470B-A570-E19081117033}" destId="{722734E6-89C7-4A4A-9826-744391D6A146}" srcOrd="0" destOrd="0" parTransId="{E10FCE98-670D-4C48-9B5D-9C2997DE891C}" sibTransId="{E7D03A50-C6C3-41B9-B7A3-0465D6AE228E}"/>
    <dgm:cxn modelId="{12140B09-DAB9-4B93-9B9A-700E4AE4727C}" type="presParOf" srcId="{E1562A1D-1C03-478D-9812-3EF1D66CF67F}" destId="{907EBC8A-8961-4438-BFA7-7075E3112F7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488DDA-C813-470B-A570-E19081117033}" type="doc">
      <dgm:prSet loTypeId="urn:microsoft.com/office/officeart/2005/8/layout/vList2" loCatId="list" qsTypeId="urn:microsoft.com/office/officeart/2005/8/quickstyle/simple1" qsCatId="simple" csTypeId="urn:microsoft.com/office/officeart/2005/8/colors/accent1_2" csCatId="accent1" phldr="1"/>
      <dgm:spPr>
        <a:scene3d>
          <a:camera prst="perspectiveContrastingLeftFacing"/>
          <a:lightRig rig="threePt" dir="t"/>
        </a:scene3d>
      </dgm:spPr>
      <dgm:t>
        <a:bodyPr/>
        <a:lstStyle/>
        <a:p>
          <a:endParaRPr lang="id-ID"/>
        </a:p>
      </dgm:t>
    </dgm:pt>
    <dgm:pt modelId="{722734E6-89C7-4A4A-9826-744391D6A146}">
      <dgm:prSet phldrT="[Text]"/>
      <dgm:spPr/>
      <dgm:t>
        <a:bodyPr/>
        <a:lstStyle/>
        <a:p>
          <a:r>
            <a:rPr lang="id-ID" dirty="0" smtClean="0">
              <a:solidFill>
                <a:srgbClr val="FFC000"/>
              </a:solidFill>
              <a:latin typeface="Berlin Sans FB Demi" panose="020E0802020502020306" pitchFamily="34" charset="0"/>
            </a:rPr>
            <a:t>Kunjungan Ke Data Center</a:t>
          </a:r>
          <a:endParaRPr lang="id-ID" dirty="0">
            <a:latin typeface="Berlin Sans FB Demi" panose="020E0802020502020306" pitchFamily="34" charset="0"/>
          </a:endParaRPr>
        </a:p>
      </dgm:t>
    </dgm:pt>
    <dgm:pt modelId="{E10FCE98-670D-4C48-9B5D-9C2997DE891C}" type="parTrans" cxnId="{202987AB-A673-4B89-B7CB-C62594387328}">
      <dgm:prSet/>
      <dgm:spPr/>
      <dgm:t>
        <a:bodyPr/>
        <a:lstStyle/>
        <a:p>
          <a:endParaRPr lang="id-ID"/>
        </a:p>
      </dgm:t>
    </dgm:pt>
    <dgm:pt modelId="{E7D03A50-C6C3-41B9-B7A3-0465D6AE228E}" type="sibTrans" cxnId="{202987AB-A673-4B89-B7CB-C62594387328}">
      <dgm:prSet/>
      <dgm:spPr/>
      <dgm:t>
        <a:bodyPr/>
        <a:lstStyle/>
        <a:p>
          <a:endParaRPr lang="id-ID"/>
        </a:p>
      </dgm:t>
    </dgm:pt>
    <dgm:pt modelId="{E1562A1D-1C03-478D-9812-3EF1D66CF67F}" type="pres">
      <dgm:prSet presAssocID="{55488DDA-C813-470B-A570-E19081117033}" presName="linear" presStyleCnt="0">
        <dgm:presLayoutVars>
          <dgm:animLvl val="lvl"/>
          <dgm:resizeHandles val="exact"/>
        </dgm:presLayoutVars>
      </dgm:prSet>
      <dgm:spPr/>
      <dgm:t>
        <a:bodyPr/>
        <a:lstStyle/>
        <a:p>
          <a:endParaRPr lang="id-ID"/>
        </a:p>
      </dgm:t>
    </dgm:pt>
    <dgm:pt modelId="{907EBC8A-8961-4438-BFA7-7075E3112F72}" type="pres">
      <dgm:prSet presAssocID="{722734E6-89C7-4A4A-9826-744391D6A146}" presName="parentText" presStyleLbl="node1" presStyleIdx="0" presStyleCnt="1" custLinFactNeighborY="0">
        <dgm:presLayoutVars>
          <dgm:chMax val="0"/>
          <dgm:bulletEnabled val="1"/>
        </dgm:presLayoutVars>
      </dgm:prSet>
      <dgm:spPr/>
      <dgm:t>
        <a:bodyPr/>
        <a:lstStyle/>
        <a:p>
          <a:endParaRPr lang="id-ID"/>
        </a:p>
      </dgm:t>
    </dgm:pt>
  </dgm:ptLst>
  <dgm:cxnLst>
    <dgm:cxn modelId="{CB53F14C-00F7-441F-B784-4BF0BBB2D98E}" type="presOf" srcId="{55488DDA-C813-470B-A570-E19081117033}" destId="{E1562A1D-1C03-478D-9812-3EF1D66CF67F}" srcOrd="0" destOrd="0" presId="urn:microsoft.com/office/officeart/2005/8/layout/vList2"/>
    <dgm:cxn modelId="{A5E5CE3F-095D-4791-ACF8-3219244FFE8D}" type="presOf" srcId="{722734E6-89C7-4A4A-9826-744391D6A146}" destId="{907EBC8A-8961-4438-BFA7-7075E3112F72}" srcOrd="0" destOrd="0" presId="urn:microsoft.com/office/officeart/2005/8/layout/vList2"/>
    <dgm:cxn modelId="{202987AB-A673-4B89-B7CB-C62594387328}" srcId="{55488DDA-C813-470B-A570-E19081117033}" destId="{722734E6-89C7-4A4A-9826-744391D6A146}" srcOrd="0" destOrd="0" parTransId="{E10FCE98-670D-4C48-9B5D-9C2997DE891C}" sibTransId="{E7D03A50-C6C3-41B9-B7A3-0465D6AE228E}"/>
    <dgm:cxn modelId="{D99AFAF6-25C7-43B6-8B6E-6F2356805377}" type="presParOf" srcId="{E1562A1D-1C03-478D-9812-3EF1D66CF67F}" destId="{907EBC8A-8961-4438-BFA7-7075E3112F7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488DDA-C813-470B-A570-E19081117033}" type="doc">
      <dgm:prSet loTypeId="urn:microsoft.com/office/officeart/2005/8/layout/vList2" loCatId="list" qsTypeId="urn:microsoft.com/office/officeart/2005/8/quickstyle/simple1" qsCatId="simple" csTypeId="urn:microsoft.com/office/officeart/2005/8/colors/accent1_2" csCatId="accent1" phldr="1"/>
      <dgm:spPr>
        <a:scene3d>
          <a:camera prst="perspectiveContrastingRightFacing"/>
          <a:lightRig rig="threePt" dir="t"/>
        </a:scene3d>
      </dgm:spPr>
      <dgm:t>
        <a:bodyPr/>
        <a:lstStyle/>
        <a:p>
          <a:endParaRPr lang="id-ID"/>
        </a:p>
      </dgm:t>
    </dgm:pt>
    <dgm:pt modelId="{722734E6-89C7-4A4A-9826-744391D6A146}">
      <dgm:prSet phldrT="[Text]"/>
      <dgm:spPr/>
      <dgm:t>
        <a:bodyPr/>
        <a:lstStyle/>
        <a:p>
          <a:r>
            <a:rPr lang="id-ID" dirty="0" smtClean="0">
              <a:solidFill>
                <a:srgbClr val="FFC000"/>
              </a:solidFill>
              <a:latin typeface="Berlin Sans FB Demi" panose="020E0802020502020306" pitchFamily="34" charset="0"/>
            </a:rPr>
            <a:t>Perkembangan Infrastruktur TIK</a:t>
          </a:r>
          <a:endParaRPr lang="id-ID" dirty="0">
            <a:latin typeface="Berlin Sans FB Demi" panose="020E0802020502020306" pitchFamily="34" charset="0"/>
          </a:endParaRPr>
        </a:p>
      </dgm:t>
    </dgm:pt>
    <dgm:pt modelId="{E10FCE98-670D-4C48-9B5D-9C2997DE891C}" type="parTrans" cxnId="{202987AB-A673-4B89-B7CB-C62594387328}">
      <dgm:prSet/>
      <dgm:spPr/>
      <dgm:t>
        <a:bodyPr/>
        <a:lstStyle/>
        <a:p>
          <a:endParaRPr lang="id-ID"/>
        </a:p>
      </dgm:t>
    </dgm:pt>
    <dgm:pt modelId="{E7D03A50-C6C3-41B9-B7A3-0465D6AE228E}" type="sibTrans" cxnId="{202987AB-A673-4B89-B7CB-C62594387328}">
      <dgm:prSet/>
      <dgm:spPr/>
      <dgm:t>
        <a:bodyPr/>
        <a:lstStyle/>
        <a:p>
          <a:endParaRPr lang="id-ID"/>
        </a:p>
      </dgm:t>
    </dgm:pt>
    <dgm:pt modelId="{E1562A1D-1C03-478D-9812-3EF1D66CF67F}" type="pres">
      <dgm:prSet presAssocID="{55488DDA-C813-470B-A570-E19081117033}" presName="linear" presStyleCnt="0">
        <dgm:presLayoutVars>
          <dgm:animLvl val="lvl"/>
          <dgm:resizeHandles val="exact"/>
        </dgm:presLayoutVars>
      </dgm:prSet>
      <dgm:spPr/>
      <dgm:t>
        <a:bodyPr/>
        <a:lstStyle/>
        <a:p>
          <a:endParaRPr lang="id-ID"/>
        </a:p>
      </dgm:t>
    </dgm:pt>
    <dgm:pt modelId="{907EBC8A-8961-4438-BFA7-7075E3112F72}" type="pres">
      <dgm:prSet presAssocID="{722734E6-89C7-4A4A-9826-744391D6A146}" presName="parentText" presStyleLbl="node1" presStyleIdx="0" presStyleCnt="1" custLinFactNeighborY="0">
        <dgm:presLayoutVars>
          <dgm:chMax val="0"/>
          <dgm:bulletEnabled val="1"/>
        </dgm:presLayoutVars>
      </dgm:prSet>
      <dgm:spPr/>
      <dgm:t>
        <a:bodyPr/>
        <a:lstStyle/>
        <a:p>
          <a:endParaRPr lang="id-ID"/>
        </a:p>
      </dgm:t>
    </dgm:pt>
  </dgm:ptLst>
  <dgm:cxnLst>
    <dgm:cxn modelId="{6EBA48B8-2D57-4315-B366-8B26516ADBA5}" type="presOf" srcId="{722734E6-89C7-4A4A-9826-744391D6A146}" destId="{907EBC8A-8961-4438-BFA7-7075E3112F72}" srcOrd="0" destOrd="0" presId="urn:microsoft.com/office/officeart/2005/8/layout/vList2"/>
    <dgm:cxn modelId="{73CAB022-3429-4473-869B-C81CBB9A0DA1}" type="presOf" srcId="{55488DDA-C813-470B-A570-E19081117033}" destId="{E1562A1D-1C03-478D-9812-3EF1D66CF67F}" srcOrd="0" destOrd="0" presId="urn:microsoft.com/office/officeart/2005/8/layout/vList2"/>
    <dgm:cxn modelId="{202987AB-A673-4B89-B7CB-C62594387328}" srcId="{55488DDA-C813-470B-A570-E19081117033}" destId="{722734E6-89C7-4A4A-9826-744391D6A146}" srcOrd="0" destOrd="0" parTransId="{E10FCE98-670D-4C48-9B5D-9C2997DE891C}" sibTransId="{E7D03A50-C6C3-41B9-B7A3-0465D6AE228E}"/>
    <dgm:cxn modelId="{F6AD4EA9-3935-413A-B473-3767A0FAE7CF}" type="presParOf" srcId="{E1562A1D-1C03-478D-9812-3EF1D66CF67F}" destId="{907EBC8A-8961-4438-BFA7-7075E3112F7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488DDA-C813-470B-A570-E19081117033}" type="doc">
      <dgm:prSet loTypeId="urn:microsoft.com/office/officeart/2005/8/layout/vList2" loCatId="list" qsTypeId="urn:microsoft.com/office/officeart/2005/8/quickstyle/simple3" qsCatId="simple" csTypeId="urn:microsoft.com/office/officeart/2005/8/colors/accent1_2" csCatId="accent1" phldr="1"/>
      <dgm:spPr>
        <a:scene3d>
          <a:camera prst="perspectiveRelaxedModerately"/>
          <a:lightRig rig="threePt" dir="t"/>
        </a:scene3d>
      </dgm:spPr>
      <dgm:t>
        <a:bodyPr/>
        <a:lstStyle/>
        <a:p>
          <a:endParaRPr lang="id-ID"/>
        </a:p>
      </dgm:t>
    </dgm:pt>
    <dgm:pt modelId="{722734E6-89C7-4A4A-9826-744391D6A146}">
      <dgm:prSet phldrT="[Text]" custT="1"/>
      <dgm:spPr/>
      <dgm:t>
        <a:bodyPr/>
        <a:lstStyle/>
        <a:p>
          <a:r>
            <a:rPr lang="id-ID" sz="3600" dirty="0" smtClean="0">
              <a:latin typeface="Berlin Sans FB Demi" panose="020E0802020502020306" pitchFamily="34" charset="0"/>
            </a:rPr>
            <a:t>Perkembangan Infrastruktur TIK</a:t>
          </a:r>
          <a:endParaRPr lang="id-ID" sz="3600" dirty="0">
            <a:latin typeface="Berlin Sans FB Demi" panose="020E0802020502020306" pitchFamily="34" charset="0"/>
          </a:endParaRPr>
        </a:p>
      </dgm:t>
    </dgm:pt>
    <dgm:pt modelId="{E10FCE98-670D-4C48-9B5D-9C2997DE891C}" type="parTrans" cxnId="{202987AB-A673-4B89-B7CB-C62594387328}">
      <dgm:prSet/>
      <dgm:spPr/>
      <dgm:t>
        <a:bodyPr/>
        <a:lstStyle/>
        <a:p>
          <a:endParaRPr lang="id-ID"/>
        </a:p>
      </dgm:t>
    </dgm:pt>
    <dgm:pt modelId="{E7D03A50-C6C3-41B9-B7A3-0465D6AE228E}" type="sibTrans" cxnId="{202987AB-A673-4B89-B7CB-C62594387328}">
      <dgm:prSet/>
      <dgm:spPr/>
      <dgm:t>
        <a:bodyPr/>
        <a:lstStyle/>
        <a:p>
          <a:endParaRPr lang="id-ID"/>
        </a:p>
      </dgm:t>
    </dgm:pt>
    <dgm:pt modelId="{E1562A1D-1C03-478D-9812-3EF1D66CF67F}" type="pres">
      <dgm:prSet presAssocID="{55488DDA-C813-470B-A570-E19081117033}" presName="linear" presStyleCnt="0">
        <dgm:presLayoutVars>
          <dgm:animLvl val="lvl"/>
          <dgm:resizeHandles val="exact"/>
        </dgm:presLayoutVars>
      </dgm:prSet>
      <dgm:spPr/>
      <dgm:t>
        <a:bodyPr/>
        <a:lstStyle/>
        <a:p>
          <a:endParaRPr lang="id-ID"/>
        </a:p>
      </dgm:t>
    </dgm:pt>
    <dgm:pt modelId="{907EBC8A-8961-4438-BFA7-7075E3112F72}" type="pres">
      <dgm:prSet presAssocID="{722734E6-89C7-4A4A-9826-744391D6A146}" presName="parentText" presStyleLbl="node1" presStyleIdx="0" presStyleCnt="1" custLinFactNeighborY="0">
        <dgm:presLayoutVars>
          <dgm:chMax val="0"/>
          <dgm:bulletEnabled val="1"/>
        </dgm:presLayoutVars>
      </dgm:prSet>
      <dgm:spPr/>
      <dgm:t>
        <a:bodyPr/>
        <a:lstStyle/>
        <a:p>
          <a:endParaRPr lang="id-ID"/>
        </a:p>
      </dgm:t>
    </dgm:pt>
  </dgm:ptLst>
  <dgm:cxnLst>
    <dgm:cxn modelId="{8300E6E0-294F-4CC2-8BDF-A07B83C11F22}" type="presOf" srcId="{722734E6-89C7-4A4A-9826-744391D6A146}" destId="{907EBC8A-8961-4438-BFA7-7075E3112F72}" srcOrd="0" destOrd="0" presId="urn:microsoft.com/office/officeart/2005/8/layout/vList2"/>
    <dgm:cxn modelId="{B3F245EB-E1AB-414A-8BB2-C7157DC311CC}" type="presOf" srcId="{55488DDA-C813-470B-A570-E19081117033}" destId="{E1562A1D-1C03-478D-9812-3EF1D66CF67F}" srcOrd="0" destOrd="0" presId="urn:microsoft.com/office/officeart/2005/8/layout/vList2"/>
    <dgm:cxn modelId="{202987AB-A673-4B89-B7CB-C62594387328}" srcId="{55488DDA-C813-470B-A570-E19081117033}" destId="{722734E6-89C7-4A4A-9826-744391D6A146}" srcOrd="0" destOrd="0" parTransId="{E10FCE98-670D-4C48-9B5D-9C2997DE891C}" sibTransId="{E7D03A50-C6C3-41B9-B7A3-0465D6AE228E}"/>
    <dgm:cxn modelId="{768CD790-D97C-4848-8E81-BF60E1D67893}" type="presParOf" srcId="{E1562A1D-1C03-478D-9812-3EF1D66CF67F}" destId="{907EBC8A-8961-4438-BFA7-7075E3112F7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69CF1-3964-42DF-B3C6-972404A746C1}">
      <dsp:nvSpPr>
        <dsp:cNvPr id="0" name=""/>
        <dsp:cNvSpPr/>
      </dsp:nvSpPr>
      <dsp:spPr>
        <a:xfrm>
          <a:off x="6264686" y="35999"/>
          <a:ext cx="144034" cy="7764637"/>
        </a:xfrm>
        <a:prstGeom prst="blockArc">
          <a:avLst>
            <a:gd name="adj1" fmla="val 18900000"/>
            <a:gd name="adj2" fmla="val 2700000"/>
            <a:gd name="adj3" fmla="val 27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2A20AE-C87D-440F-95F2-58FCCF298B0B}">
      <dsp:nvSpPr>
        <dsp:cNvPr id="0" name=""/>
        <dsp:cNvSpPr/>
      </dsp:nvSpPr>
      <dsp:spPr>
        <a:xfrm>
          <a:off x="461919" y="303807"/>
          <a:ext cx="5792666" cy="607383"/>
        </a:xfrm>
        <a:prstGeom prst="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82111" tIns="111760" rIns="111760" bIns="111760" numCol="1" spcCol="1270" anchor="ctr" anchorCtr="0">
          <a:noAutofit/>
        </a:bodyPr>
        <a:lstStyle/>
        <a:p>
          <a:pPr lvl="0" algn="l" defTabSz="1955800">
            <a:lnSpc>
              <a:spcPct val="90000"/>
            </a:lnSpc>
            <a:spcBef>
              <a:spcPct val="0"/>
            </a:spcBef>
            <a:spcAft>
              <a:spcPct val="35000"/>
            </a:spcAft>
          </a:pPr>
          <a:r>
            <a:rPr kumimoji="0" lang="id-ID" sz="4400" b="0" i="0" u="none" strike="noStrike" kern="1200" cap="none" spc="0" normalizeH="0" baseline="0" noProof="0" dirty="0" smtClean="0">
              <a:ln/>
              <a:effectLst/>
              <a:uLnTx/>
              <a:uFillTx/>
              <a:latin typeface="+mn-lt"/>
              <a:ea typeface="+mn-ea"/>
              <a:cs typeface="+mn-cs"/>
            </a:rPr>
            <a:t>www.unhas.ac.id</a:t>
          </a:r>
          <a:endParaRPr lang="id-ID" sz="4400" kern="1200" dirty="0"/>
        </a:p>
      </dsp:txBody>
      <dsp:txXfrm>
        <a:off x="461919" y="303807"/>
        <a:ext cx="5792666" cy="607383"/>
      </dsp:txXfrm>
    </dsp:sp>
    <dsp:sp modelId="{C444E923-C3D4-48D0-81F1-615E68490632}">
      <dsp:nvSpPr>
        <dsp:cNvPr id="0" name=""/>
        <dsp:cNvSpPr/>
      </dsp:nvSpPr>
      <dsp:spPr>
        <a:xfrm>
          <a:off x="72008" y="324002"/>
          <a:ext cx="759229" cy="759229"/>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9370C06-5634-4224-8E79-064A3ECE18D0}">
      <dsp:nvSpPr>
        <dsp:cNvPr id="0" name=""/>
        <dsp:cNvSpPr/>
      </dsp:nvSpPr>
      <dsp:spPr>
        <a:xfrm>
          <a:off x="961533" y="1214767"/>
          <a:ext cx="5293051" cy="607383"/>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82111" tIns="111760" rIns="111760" bIns="111760" numCol="1" spcCol="1270" anchor="ctr" anchorCtr="0">
          <a:noAutofit/>
        </a:bodyPr>
        <a:lstStyle/>
        <a:p>
          <a:pPr lvl="0" algn="l" defTabSz="1955800" rtl="0">
            <a:lnSpc>
              <a:spcPct val="90000"/>
            </a:lnSpc>
            <a:spcBef>
              <a:spcPct val="0"/>
            </a:spcBef>
            <a:spcAft>
              <a:spcPct val="35000"/>
            </a:spcAft>
          </a:pPr>
          <a:r>
            <a:rPr kumimoji="0" lang="id-ID" sz="4400" b="0" i="0" u="none" strike="noStrike" kern="1200" cap="none" spc="0" normalizeH="0" baseline="0" noProof="0" dirty="0" smtClean="0">
              <a:ln/>
              <a:solidFill>
                <a:schemeClr val="tx1"/>
              </a:solidFill>
              <a:effectLst/>
              <a:uLnTx/>
              <a:uFillTx/>
              <a:latin typeface="+mn-lt"/>
              <a:ea typeface="+mn-ea"/>
              <a:cs typeface="+mn-cs"/>
            </a:rPr>
            <a:t>mail.unhas.ac.id</a:t>
          </a:r>
          <a:endParaRPr lang="id-ID" sz="4400" kern="1200" dirty="0">
            <a:solidFill>
              <a:schemeClr val="tx1"/>
            </a:solidFill>
          </a:endParaRPr>
        </a:p>
      </dsp:txBody>
      <dsp:txXfrm>
        <a:off x="961533" y="1214767"/>
        <a:ext cx="5293051" cy="607383"/>
      </dsp:txXfrm>
    </dsp:sp>
    <dsp:sp modelId="{191C171A-2212-43D5-831F-387DB68E025B}">
      <dsp:nvSpPr>
        <dsp:cNvPr id="0" name=""/>
        <dsp:cNvSpPr/>
      </dsp:nvSpPr>
      <dsp:spPr>
        <a:xfrm>
          <a:off x="581918" y="1138844"/>
          <a:ext cx="759229" cy="759229"/>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8C3FB0D-830D-4FAE-87A8-49616578F69F}">
      <dsp:nvSpPr>
        <dsp:cNvPr id="0" name=""/>
        <dsp:cNvSpPr/>
      </dsp:nvSpPr>
      <dsp:spPr>
        <a:xfrm>
          <a:off x="1189995" y="2125728"/>
          <a:ext cx="5064590" cy="607383"/>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82111" tIns="111760" rIns="111760" bIns="111760" numCol="1" spcCol="1270" anchor="ctr" anchorCtr="0">
          <a:noAutofit/>
        </a:bodyPr>
        <a:lstStyle/>
        <a:p>
          <a:pPr lvl="0" algn="l" defTabSz="1955800" rtl="0">
            <a:lnSpc>
              <a:spcPct val="90000"/>
            </a:lnSpc>
            <a:spcBef>
              <a:spcPct val="0"/>
            </a:spcBef>
            <a:spcAft>
              <a:spcPct val="35000"/>
            </a:spcAft>
          </a:pPr>
          <a:r>
            <a:rPr kumimoji="0" lang="id-ID" sz="4400" b="0" i="0" u="none" strike="noStrike" kern="1200" cap="none" spc="0" normalizeH="0" baseline="0" noProof="0" smtClean="0">
              <a:ln/>
              <a:effectLst/>
              <a:uLnTx/>
              <a:uFillTx/>
              <a:latin typeface="+mn-lt"/>
              <a:ea typeface="+mn-ea"/>
              <a:cs typeface="+mn-cs"/>
            </a:rPr>
            <a:t>lms.unhas.ac.id</a:t>
          </a:r>
          <a:endParaRPr lang="id-ID" sz="4400" kern="1200" dirty="0"/>
        </a:p>
      </dsp:txBody>
      <dsp:txXfrm>
        <a:off x="1189995" y="2125728"/>
        <a:ext cx="5064590" cy="607383"/>
      </dsp:txXfrm>
    </dsp:sp>
    <dsp:sp modelId="{E5C2E16E-A1C7-4891-A6AC-8D313D3F1BFC}">
      <dsp:nvSpPr>
        <dsp:cNvPr id="0" name=""/>
        <dsp:cNvSpPr/>
      </dsp:nvSpPr>
      <dsp:spPr>
        <a:xfrm>
          <a:off x="810380" y="2049805"/>
          <a:ext cx="759229" cy="759229"/>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3DEAC9-CEE1-487A-A0C3-B46870CAFD83}">
      <dsp:nvSpPr>
        <dsp:cNvPr id="0" name=""/>
        <dsp:cNvSpPr/>
      </dsp:nvSpPr>
      <dsp:spPr>
        <a:xfrm>
          <a:off x="1189995" y="3036111"/>
          <a:ext cx="5064590" cy="607383"/>
        </a:xfrm>
        <a:prstGeom prst="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82111" tIns="111760" rIns="111760" bIns="111760" numCol="1" spcCol="1270" anchor="ctr" anchorCtr="0">
          <a:noAutofit/>
        </a:bodyPr>
        <a:lstStyle/>
        <a:p>
          <a:pPr lvl="0" algn="l" defTabSz="1955800">
            <a:lnSpc>
              <a:spcPct val="90000"/>
            </a:lnSpc>
            <a:spcBef>
              <a:spcPct val="0"/>
            </a:spcBef>
            <a:spcAft>
              <a:spcPct val="35000"/>
            </a:spcAft>
          </a:pPr>
          <a:r>
            <a:rPr kumimoji="0" lang="id-ID" sz="4400" b="0" i="0" u="none" strike="noStrike" kern="1200" cap="none" spc="0" normalizeH="0" baseline="0" noProof="0" dirty="0" smtClean="0">
              <a:ln/>
              <a:effectLst/>
              <a:uLnTx/>
              <a:uFillTx/>
              <a:latin typeface="+mn-lt"/>
              <a:ea typeface="+mn-ea"/>
              <a:cs typeface="+mn-cs"/>
            </a:rPr>
            <a:t>media.unhas.ac.id</a:t>
          </a:r>
          <a:endParaRPr lang="id-ID" sz="4400" kern="1200" dirty="0"/>
        </a:p>
      </dsp:txBody>
      <dsp:txXfrm>
        <a:off x="1189995" y="3036111"/>
        <a:ext cx="5064590" cy="607383"/>
      </dsp:txXfrm>
    </dsp:sp>
    <dsp:sp modelId="{04C4790D-6282-4FFF-8F06-B657BF359C99}">
      <dsp:nvSpPr>
        <dsp:cNvPr id="0" name=""/>
        <dsp:cNvSpPr/>
      </dsp:nvSpPr>
      <dsp:spPr>
        <a:xfrm>
          <a:off x="810380" y="2960188"/>
          <a:ext cx="759229" cy="759229"/>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3370AC4-3E13-4571-8BE5-D4A401D79918}">
      <dsp:nvSpPr>
        <dsp:cNvPr id="0" name=""/>
        <dsp:cNvSpPr/>
      </dsp:nvSpPr>
      <dsp:spPr>
        <a:xfrm>
          <a:off x="961533" y="3947072"/>
          <a:ext cx="5293051" cy="607383"/>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111" tIns="111760" rIns="111760" bIns="111760" numCol="1" spcCol="1270" anchor="ctr" anchorCtr="0">
          <a:noAutofit/>
        </a:bodyPr>
        <a:lstStyle/>
        <a:p>
          <a:pPr lvl="0" algn="l" defTabSz="1955800" rtl="0">
            <a:lnSpc>
              <a:spcPct val="90000"/>
            </a:lnSpc>
            <a:spcBef>
              <a:spcPct val="0"/>
            </a:spcBef>
            <a:spcAft>
              <a:spcPct val="35000"/>
            </a:spcAft>
          </a:pPr>
          <a:r>
            <a:rPr kumimoji="0" lang="id-ID" sz="4400" b="0" i="0" u="none" strike="noStrike" kern="1200" cap="none" spc="0" normalizeH="0" baseline="0" noProof="0" dirty="0" smtClean="0">
              <a:ln/>
              <a:effectLst/>
              <a:uLnTx/>
              <a:uFillTx/>
              <a:latin typeface="+mn-lt"/>
              <a:ea typeface="+mn-ea"/>
              <a:cs typeface="+mn-cs"/>
            </a:rPr>
            <a:t>serdos.unhas.ac.id</a:t>
          </a:r>
          <a:endParaRPr lang="id-ID" sz="4400" kern="1200" dirty="0"/>
        </a:p>
      </dsp:txBody>
      <dsp:txXfrm>
        <a:off x="961533" y="3947072"/>
        <a:ext cx="5293051" cy="607383"/>
      </dsp:txXfrm>
    </dsp:sp>
    <dsp:sp modelId="{6ABFBDEF-4E40-4ABD-BA34-323AD89EF47C}">
      <dsp:nvSpPr>
        <dsp:cNvPr id="0" name=""/>
        <dsp:cNvSpPr/>
      </dsp:nvSpPr>
      <dsp:spPr>
        <a:xfrm>
          <a:off x="581918" y="3871149"/>
          <a:ext cx="759229" cy="759229"/>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8B0492F-E6FD-48FC-920A-0246C48415EE}">
      <dsp:nvSpPr>
        <dsp:cNvPr id="0" name=""/>
        <dsp:cNvSpPr/>
      </dsp:nvSpPr>
      <dsp:spPr>
        <a:xfrm>
          <a:off x="461919" y="4858032"/>
          <a:ext cx="5792666" cy="607383"/>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82111" tIns="111760" rIns="111760" bIns="111760" numCol="1" spcCol="1270" anchor="ctr" anchorCtr="0">
          <a:noAutofit/>
        </a:bodyPr>
        <a:lstStyle/>
        <a:p>
          <a:pPr lvl="0" algn="l" defTabSz="1955800" rtl="0">
            <a:lnSpc>
              <a:spcPct val="90000"/>
            </a:lnSpc>
            <a:spcBef>
              <a:spcPct val="0"/>
            </a:spcBef>
            <a:spcAft>
              <a:spcPct val="35000"/>
            </a:spcAft>
          </a:pPr>
          <a:r>
            <a:rPr kumimoji="0" lang="id-ID" sz="4400" b="0" i="0" u="none" strike="noStrike" kern="1200" cap="none" spc="0" normalizeH="0" baseline="0" noProof="0" dirty="0" smtClean="0">
              <a:ln/>
              <a:solidFill>
                <a:schemeClr val="tx1"/>
              </a:solidFill>
              <a:effectLst/>
              <a:uLnTx/>
              <a:uFillTx/>
              <a:latin typeface="+mn-lt"/>
              <a:ea typeface="+mn-ea"/>
              <a:cs typeface="+mn-cs"/>
            </a:rPr>
            <a:t>sim.unhas.ac.id</a:t>
          </a:r>
          <a:endParaRPr lang="id-ID" sz="4400" kern="1200" dirty="0">
            <a:solidFill>
              <a:schemeClr val="tx1"/>
            </a:solidFill>
          </a:endParaRPr>
        </a:p>
      </dsp:txBody>
      <dsp:txXfrm>
        <a:off x="461919" y="4858032"/>
        <a:ext cx="5792666" cy="607383"/>
      </dsp:txXfrm>
    </dsp:sp>
    <dsp:sp modelId="{436F8844-FBBB-4700-B161-E85A850D935B}">
      <dsp:nvSpPr>
        <dsp:cNvPr id="0" name=""/>
        <dsp:cNvSpPr/>
      </dsp:nvSpPr>
      <dsp:spPr>
        <a:xfrm>
          <a:off x="82304" y="4782109"/>
          <a:ext cx="759229" cy="759229"/>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EBC8A-8961-4438-BFA7-7075E3112F72}">
      <dsp:nvSpPr>
        <dsp:cNvPr id="0" name=""/>
        <dsp:cNvSpPr/>
      </dsp:nvSpPr>
      <dsp:spPr>
        <a:xfrm>
          <a:off x="0" y="0"/>
          <a:ext cx="7488832" cy="1216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d-ID" sz="3600" kern="1200" dirty="0" smtClean="0">
              <a:ln w="0"/>
              <a:effectLst>
                <a:reflection blurRad="6350" stA="53000" endA="300" endPos="35500" dir="5400000" sy="-90000" algn="bl" rotWithShape="0"/>
              </a:effectLst>
              <a:latin typeface="Berlin Sans FB Demi" panose="020E0802020502020306" pitchFamily="34" charset="0"/>
            </a:rPr>
            <a:t>Pengelola PTIK Unhas</a:t>
          </a:r>
          <a:endParaRPr lang="id-ID" sz="3600" kern="1200" dirty="0">
            <a:latin typeface="Berlin Sans FB Demi" panose="020E0802020502020306" pitchFamily="34" charset="0"/>
          </a:endParaRPr>
        </a:p>
      </dsp:txBody>
      <dsp:txXfrm>
        <a:off x="59399" y="59399"/>
        <a:ext cx="7370034"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EBC8A-8961-4438-BFA7-7075E3112F72}">
      <dsp:nvSpPr>
        <dsp:cNvPr id="0" name=""/>
        <dsp:cNvSpPr/>
      </dsp:nvSpPr>
      <dsp:spPr>
        <a:xfrm>
          <a:off x="0" y="0"/>
          <a:ext cx="5760640" cy="10108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d-ID" sz="3600" kern="1200" dirty="0" smtClean="0">
              <a:ln w="0"/>
              <a:effectLst>
                <a:reflection blurRad="6350" stA="53000" endA="300" endPos="35500" dir="5400000" sy="-90000" algn="bl" rotWithShape="0"/>
              </a:effectLst>
              <a:latin typeface="Berlin Sans FB Demi" panose="020E0802020502020306" pitchFamily="34" charset="0"/>
            </a:rPr>
            <a:t>Gedung PTIK Unhas</a:t>
          </a:r>
          <a:endParaRPr lang="id-ID" sz="3600" kern="1200" dirty="0">
            <a:latin typeface="Berlin Sans FB Demi" panose="020E0802020502020306" pitchFamily="34" charset="0"/>
          </a:endParaRPr>
        </a:p>
      </dsp:txBody>
      <dsp:txXfrm>
        <a:off x="49347" y="49347"/>
        <a:ext cx="5661946" cy="912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EBC8A-8961-4438-BFA7-7075E3112F72}">
      <dsp:nvSpPr>
        <dsp:cNvPr id="0" name=""/>
        <dsp:cNvSpPr/>
      </dsp:nvSpPr>
      <dsp:spPr>
        <a:xfrm>
          <a:off x="0" y="1291"/>
          <a:ext cx="7488832" cy="1310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d-ID" sz="3600" kern="1200" dirty="0" smtClean="0">
              <a:ln w="0"/>
              <a:solidFill>
                <a:srgbClr val="FFC000"/>
              </a:solidFill>
              <a:effectLst>
                <a:reflection blurRad="6350" stA="53000" endA="300" endPos="35500" dir="5400000" sy="-90000" algn="bl" rotWithShape="0"/>
              </a:effectLst>
              <a:latin typeface="Berlin Sans FB Demi" panose="020E0802020502020306" pitchFamily="34" charset="0"/>
            </a:rPr>
            <a:t>Proses Wawancara Dengan</a:t>
          </a:r>
        </a:p>
        <a:p>
          <a:pPr lvl="0" algn="ctr" defTabSz="1600200">
            <a:lnSpc>
              <a:spcPct val="90000"/>
            </a:lnSpc>
            <a:spcBef>
              <a:spcPct val="0"/>
            </a:spcBef>
            <a:spcAft>
              <a:spcPct val="35000"/>
            </a:spcAft>
          </a:pPr>
          <a:r>
            <a:rPr lang="id-ID" sz="3600" kern="1200" dirty="0" smtClean="0">
              <a:ln w="0"/>
              <a:solidFill>
                <a:srgbClr val="FFC000"/>
              </a:solidFill>
              <a:effectLst>
                <a:reflection blurRad="6350" stA="53000" endA="300" endPos="35500" dir="5400000" sy="-90000" algn="bl" rotWithShape="0"/>
              </a:effectLst>
              <a:latin typeface="Berlin Sans FB Demi" panose="020E0802020502020306" pitchFamily="34" charset="0"/>
            </a:rPr>
            <a:t>PTIK UNHAS</a:t>
          </a:r>
          <a:endParaRPr lang="id-ID" sz="3600" kern="1200" dirty="0">
            <a:latin typeface="Berlin Sans FB Demi" panose="020E0802020502020306" pitchFamily="34" charset="0"/>
          </a:endParaRPr>
        </a:p>
      </dsp:txBody>
      <dsp:txXfrm>
        <a:off x="63980" y="65271"/>
        <a:ext cx="7360872" cy="1182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0CF12-5E6C-4373-8A6F-5DA5FFBD6569}">
      <dsp:nvSpPr>
        <dsp:cNvPr id="0" name=""/>
        <dsp:cNvSpPr/>
      </dsp:nvSpPr>
      <dsp:spPr>
        <a:xfrm>
          <a:off x="0" y="0"/>
          <a:ext cx="1056675" cy="1296000"/>
        </a:xfrm>
        <a:prstGeom prst="rightArrow">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EBC8A-8961-4438-BFA7-7075E3112F72}">
      <dsp:nvSpPr>
        <dsp:cNvPr id="0" name=""/>
        <dsp:cNvSpPr/>
      </dsp:nvSpPr>
      <dsp:spPr>
        <a:xfrm>
          <a:off x="0" y="0"/>
          <a:ext cx="7488832" cy="1140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id-ID" sz="5000" kern="1200" dirty="0" smtClean="0">
              <a:ln w="0"/>
              <a:solidFill>
                <a:srgbClr val="FFC000"/>
              </a:solidFill>
              <a:effectLst>
                <a:reflection blurRad="6350" stA="53000" endA="300" endPos="35500" dir="5400000" sy="-90000" algn="bl" rotWithShape="0"/>
              </a:effectLst>
              <a:latin typeface="Berlin Sans FB Demi" panose="020E0802020502020306" pitchFamily="34" charset="0"/>
            </a:rPr>
            <a:t>Data Center PTIK Unhas</a:t>
          </a:r>
          <a:endParaRPr lang="id-ID" sz="5000" kern="1200" dirty="0">
            <a:latin typeface="Berlin Sans FB Demi" panose="020E0802020502020306" pitchFamily="34" charset="0"/>
          </a:endParaRPr>
        </a:p>
      </dsp:txBody>
      <dsp:txXfrm>
        <a:off x="55687" y="55687"/>
        <a:ext cx="7377458" cy="1029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EBC8A-8961-4438-BFA7-7075E3112F72}">
      <dsp:nvSpPr>
        <dsp:cNvPr id="0" name=""/>
        <dsp:cNvSpPr/>
      </dsp:nvSpPr>
      <dsp:spPr>
        <a:xfrm>
          <a:off x="0" y="142622"/>
          <a:ext cx="7488832" cy="1026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id-ID" sz="4500" kern="1200" dirty="0" smtClean="0">
              <a:solidFill>
                <a:srgbClr val="FFC000"/>
              </a:solidFill>
              <a:latin typeface="Berlin Sans FB Demi" panose="020E0802020502020306" pitchFamily="34" charset="0"/>
            </a:rPr>
            <a:t>Kunjungan Ke Data Center</a:t>
          </a:r>
          <a:endParaRPr lang="id-ID" sz="4500" kern="1200" dirty="0">
            <a:latin typeface="Berlin Sans FB Demi" panose="020E0802020502020306" pitchFamily="34" charset="0"/>
          </a:endParaRPr>
        </a:p>
      </dsp:txBody>
      <dsp:txXfrm>
        <a:off x="50118" y="192740"/>
        <a:ext cx="7388596" cy="9264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EBC8A-8961-4438-BFA7-7075E3112F72}">
      <dsp:nvSpPr>
        <dsp:cNvPr id="0" name=""/>
        <dsp:cNvSpPr/>
      </dsp:nvSpPr>
      <dsp:spPr>
        <a:xfrm>
          <a:off x="0" y="256697"/>
          <a:ext cx="6984776"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id-ID" sz="3500" kern="1200" dirty="0" smtClean="0">
              <a:solidFill>
                <a:srgbClr val="FFC000"/>
              </a:solidFill>
              <a:latin typeface="Berlin Sans FB Demi" panose="020E0802020502020306" pitchFamily="34" charset="0"/>
            </a:rPr>
            <a:t>Perkembangan Infrastruktur TIK</a:t>
          </a:r>
          <a:endParaRPr lang="id-ID" sz="3500" kern="1200" dirty="0">
            <a:latin typeface="Berlin Sans FB Demi" panose="020E0802020502020306" pitchFamily="34" charset="0"/>
          </a:endParaRPr>
        </a:p>
      </dsp:txBody>
      <dsp:txXfrm>
        <a:off x="38981" y="295678"/>
        <a:ext cx="6906814" cy="7205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EBC8A-8961-4438-BFA7-7075E3112F72}">
      <dsp:nvSpPr>
        <dsp:cNvPr id="0" name=""/>
        <dsp:cNvSpPr/>
      </dsp:nvSpPr>
      <dsp:spPr>
        <a:xfrm>
          <a:off x="0" y="47559"/>
          <a:ext cx="7283227"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perspectiveRelaxedModerately"/>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id-ID" sz="3600" kern="1200" dirty="0" smtClean="0">
              <a:latin typeface="Berlin Sans FB Demi" panose="020E0802020502020306" pitchFamily="34" charset="0"/>
            </a:rPr>
            <a:t>Perkembangan Infrastruktur TIK</a:t>
          </a:r>
          <a:endParaRPr lang="id-ID" sz="3600" kern="1200" dirty="0">
            <a:latin typeface="Berlin Sans FB Demi" panose="020E0802020502020306" pitchFamily="34" charset="0"/>
          </a:endParaRPr>
        </a:p>
      </dsp:txBody>
      <dsp:txXfrm>
        <a:off x="59399" y="106958"/>
        <a:ext cx="7164429"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atin typeface="Arial" pitchFamily="34" charset="0"/>
              </a:defRPr>
            </a:lvl1pPr>
          </a:lstStyle>
          <a:p>
            <a:pPr>
              <a:defRPr/>
            </a:pPr>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atin typeface="Arial" pitchFamily="34" charset="0"/>
              </a:defRPr>
            </a:lvl1pPr>
          </a:lstStyle>
          <a:p>
            <a:pPr>
              <a:defRPr/>
            </a:pPr>
            <a:fld id="{D5ED53B2-E630-4430-A4A4-8AA40D31ED8A}" type="datetimeFigureOut">
              <a:rPr lang="zh-CN" altLang="en-US"/>
              <a:pPr>
                <a:defRPr/>
              </a:pPr>
              <a:t>2015/1/21</a:t>
            </a:fld>
            <a:endParaRPr lang="en-US"/>
          </a:p>
        </p:txBody>
      </p:sp>
      <p:sp>
        <p:nvSpPr>
          <p:cNvPr id="8196"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a:effectLst/>
        </p:spPr>
      </p:sp>
      <p:sp>
        <p:nvSpPr>
          <p:cNvPr id="4101"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atin typeface="Arial" pitchFamily="34" charset="0"/>
              </a:defRPr>
            </a:lvl1pPr>
          </a:lstStyle>
          <a:p>
            <a:pPr>
              <a:defRPr/>
            </a:pPr>
            <a:fld id="{83B410D2-58BD-4CCF-AC68-C855CA36AAB7}" type="slidenum">
              <a:rPr lang="zh-CN" altLang="en-US"/>
              <a:pPr>
                <a:defRPr/>
              </a:pPr>
              <a:t>‹#›</a:t>
            </a:fld>
            <a:endParaRPr lang="en-US"/>
          </a:p>
        </p:txBody>
      </p:sp>
    </p:spTree>
    <p:extLst>
      <p:ext uri="{BB962C8B-B14F-4D97-AF65-F5344CB8AC3E}">
        <p14:creationId xmlns:p14="http://schemas.microsoft.com/office/powerpoint/2010/main" val="1422037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ctrTitle"/>
          </p:nvPr>
        </p:nvSpPr>
        <p:spPr>
          <a:xfrm>
            <a:off x="976313" y="619125"/>
            <a:ext cx="7772400" cy="822325"/>
          </a:xfrm>
        </p:spPr>
        <p:txBody>
          <a:bodyPr/>
          <a:lstStyle>
            <a:lvl1pPr algn="r">
              <a:defRPr sz="3200"/>
            </a:lvl1pPr>
          </a:lstStyle>
          <a:p>
            <a:pPr lvl="0"/>
            <a:r>
              <a:rPr lang="zh-CN" noProof="0" smtClean="0"/>
              <a:t>单击此处编辑母版标题样式</a:t>
            </a:r>
          </a:p>
        </p:txBody>
      </p:sp>
      <p:sp>
        <p:nvSpPr>
          <p:cNvPr id="2051" name="文本占位符 2"/>
          <p:cNvSpPr>
            <a:spLocks noGrp="1" noChangeArrowheads="1"/>
          </p:cNvSpPr>
          <p:nvPr>
            <p:ph type="subTitle" idx="1"/>
          </p:nvPr>
        </p:nvSpPr>
        <p:spPr>
          <a:xfrm>
            <a:off x="2339975" y="1485900"/>
            <a:ext cx="6400800" cy="815975"/>
          </a:xfrm>
        </p:spPr>
        <p:txBody>
          <a:bodyPr/>
          <a:lstStyle>
            <a:lvl1pPr marL="0" indent="0" algn="r">
              <a:buFont typeface="Wingdings" pitchFamily="2" charset="2"/>
              <a:buNone/>
              <a:defRPr>
                <a:solidFill>
                  <a:schemeClr val="bg1"/>
                </a:solidFill>
              </a:defRPr>
            </a:lvl1pPr>
          </a:lstStyle>
          <a:p>
            <a:pPr lvl="0"/>
            <a:r>
              <a:rPr lang="zh-CN" noProof="0" smtClean="0"/>
              <a:t>单击此处编辑母版副标题样式</a:t>
            </a:r>
          </a:p>
        </p:txBody>
      </p:sp>
      <p:sp>
        <p:nvSpPr>
          <p:cNvPr id="4" name="日期占位符 3"/>
          <p:cNvSpPr>
            <a:spLocks noGrp="1" noChangeArrowheads="1"/>
          </p:cNvSpPr>
          <p:nvPr>
            <p:ph type="dt" sz="half" idx="10"/>
          </p:nvPr>
        </p:nvSpPr>
        <p:spPr>
          <a:xfrm>
            <a:off x="457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vl1pPr>
          </a:lstStyle>
          <a:p>
            <a:pPr>
              <a:defRPr/>
            </a:pPr>
            <a:fld id="{923462DE-7C5B-4B66-98B1-85302392AD8C}" type="datetimeFigureOut">
              <a:rPr lang="zh-CN" altLang="en-US"/>
              <a:pPr>
                <a:defRPr/>
              </a:pPr>
              <a:t>2015/1/21</a:t>
            </a:fld>
            <a:endParaRPr lang="en-US"/>
          </a:p>
        </p:txBody>
      </p:sp>
      <p:sp>
        <p:nvSpPr>
          <p:cNvPr id="5" name="页脚占位符 4"/>
          <p:cNvSpPr>
            <a:spLocks noGrp="1" noChangeArrowheads="1"/>
          </p:cNvSpPr>
          <p:nvPr>
            <p:ph type="ftr" sz="quarter" idx="11"/>
          </p:nvPr>
        </p:nvSpPr>
        <p:spPr>
          <a:xfrm>
            <a:off x="3124200" y="6245225"/>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vl1pPr>
          </a:lstStyle>
          <a:p>
            <a:pPr>
              <a:defRPr/>
            </a:pPr>
            <a:endParaRPr lang="zh-CN" altLang="en-US"/>
          </a:p>
        </p:txBody>
      </p:sp>
      <p:sp>
        <p:nvSpPr>
          <p:cNvPr id="6" name="灯片编号占位符 5"/>
          <p:cNvSpPr>
            <a:spLocks noGrp="1" noChangeArrowheads="1"/>
          </p:cNvSpPr>
          <p:nvPr>
            <p:ph type="sldNum" sz="quarter" idx="12"/>
          </p:nvPr>
        </p:nvSpPr>
        <p:spPr>
          <a:xfrm>
            <a:off x="6553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vl1pPr>
          </a:lstStyle>
          <a:p>
            <a:pPr>
              <a:defRPr/>
            </a:pPr>
            <a:fld id="{C9554376-7932-4E40-916A-C83C9B2CA5B0}" type="slidenum">
              <a:rPr lang="zh-CN" alt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日期占位符 3"/>
          <p:cNvSpPr>
            <a:spLocks noGrp="1" noChangeArrowheads="1"/>
          </p:cNvSpPr>
          <p:nvPr>
            <p:ph type="dt" sz="half" idx="10"/>
          </p:nvPr>
        </p:nvSpPr>
        <p:spPr>
          <a:ln/>
        </p:spPr>
        <p:txBody>
          <a:bodyPr/>
          <a:lstStyle>
            <a:lvl1pPr>
              <a:defRPr/>
            </a:lvl1pPr>
          </a:lstStyle>
          <a:p>
            <a:pPr>
              <a:defRPr/>
            </a:pPr>
            <a:fld id="{94AA48B4-CB4E-4B6D-9686-344C0A354CE0}" type="datetimeFigureOut">
              <a:rPr lang="zh-CN" altLang="en-US"/>
              <a:pPr>
                <a:defRPr/>
              </a:pPr>
              <a:t>2015/1/21</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FA422BC-4054-4CA5-80FF-49D576FE6EFC}" type="slidenum">
              <a:rPr lang="zh-CN" alt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5775" y="115888"/>
            <a:ext cx="2128838" cy="5761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088" y="115888"/>
            <a:ext cx="6237287" cy="5761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日期占位符 3"/>
          <p:cNvSpPr>
            <a:spLocks noGrp="1" noChangeArrowheads="1"/>
          </p:cNvSpPr>
          <p:nvPr>
            <p:ph type="dt" sz="half" idx="10"/>
          </p:nvPr>
        </p:nvSpPr>
        <p:spPr>
          <a:ln/>
        </p:spPr>
        <p:txBody>
          <a:bodyPr/>
          <a:lstStyle>
            <a:lvl1pPr>
              <a:defRPr/>
            </a:lvl1pPr>
          </a:lstStyle>
          <a:p>
            <a:pPr>
              <a:defRPr/>
            </a:pPr>
            <a:fld id="{F16BE20F-2FB7-408C-9AE4-8723CD4832EF}" type="datetimeFigureOut">
              <a:rPr lang="zh-CN" altLang="en-US"/>
              <a:pPr>
                <a:defRPr/>
              </a:pPr>
              <a:t>2015/1/21</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BBF9AA8-754A-4BD7-B802-DE0FCDCAD1A8}" type="slidenum">
              <a:rPr lang="zh-CN" alt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2E78AF-4D68-41F6-92EA-571DEE3F82E2}" type="datetimeFigureOut">
              <a:rPr lang="zh-CN" altLang="en-US"/>
              <a:pPr>
                <a:defRPr/>
              </a:pPr>
              <a:t>2015/1/21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8833F0B-9859-48AB-8FF9-40BAC85D7C11}"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04B5BC5-12E1-4305-92BB-25E1A1D744F2}" type="datetimeFigureOut">
              <a:rPr lang="zh-CN" altLang="en-US"/>
              <a:pPr>
                <a:defRPr/>
              </a:pPr>
              <a:t>2015/1/21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775B52E-8170-4B56-B54B-F74BE2C8684D}"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33B09A0-969D-49CA-AD6F-EFC608643516}" type="datetimeFigureOut">
              <a:rPr lang="zh-CN" altLang="en-US"/>
              <a:pPr>
                <a:defRPr/>
              </a:pPr>
              <a:t>2015/1/21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9913D27-854B-4477-83E2-DFD8657F6676}"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411AAB5-34CC-403C-A2AD-208CCB493CD5}" type="datetimeFigureOut">
              <a:rPr lang="zh-CN" altLang="en-US"/>
              <a:pPr>
                <a:defRPr/>
              </a:pPr>
              <a:t>2015/1/21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6F2CD34-9B23-433B-81E5-0894C5F8087A}"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97F37D9-2265-4894-9F37-15094BF1408C}" type="datetimeFigureOut">
              <a:rPr lang="zh-CN" altLang="en-US"/>
              <a:pPr>
                <a:defRPr/>
              </a:pPr>
              <a:t>2015/1/21</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8339375-FFDF-4EB0-B4D8-DD4A65827E09}"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3E8BC4E-0940-4A55-9A87-ECF17ABDEF21}" type="datetimeFigureOut">
              <a:rPr lang="zh-CN" altLang="en-US"/>
              <a:pPr>
                <a:defRPr/>
              </a:pPr>
              <a:t>2015/1/21</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B33D0C4-7019-4A7B-9ABB-958815B480D0}"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8B040D9-0580-4B4B-81C7-D551179468EC}" type="datetimeFigureOut">
              <a:rPr lang="zh-CN" altLang="en-US"/>
              <a:pPr>
                <a:defRPr/>
              </a:pPr>
              <a:t>2015/1/21</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67C5623-29C1-4737-B057-E824C5908A66}"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E9F65D-1134-4651-A867-170D390E63B2}" type="datetimeFigureOut">
              <a:rPr lang="zh-CN" altLang="en-US"/>
              <a:pPr>
                <a:defRPr/>
              </a:pPr>
              <a:t>2015/1/21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13D5F63-7C86-46D1-BF53-010220C789A4}"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日期占位符 3"/>
          <p:cNvSpPr>
            <a:spLocks noGrp="1" noChangeArrowheads="1"/>
          </p:cNvSpPr>
          <p:nvPr>
            <p:ph type="dt" sz="half" idx="10"/>
          </p:nvPr>
        </p:nvSpPr>
        <p:spPr>
          <a:ln/>
        </p:spPr>
        <p:txBody>
          <a:bodyPr/>
          <a:lstStyle>
            <a:lvl1pPr>
              <a:defRPr/>
            </a:lvl1pPr>
          </a:lstStyle>
          <a:p>
            <a:pPr>
              <a:defRPr/>
            </a:pPr>
            <a:fld id="{062F6935-ED0E-4E87-969F-D61AD64A9462}" type="datetimeFigureOut">
              <a:rPr lang="zh-CN" altLang="en-US"/>
              <a:pPr>
                <a:defRPr/>
              </a:pPr>
              <a:t>2015/1/21</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4921E96-8CA7-4EC6-818F-72C8F7096031}" type="slidenum">
              <a:rPr lang="zh-CN" alt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6444F8-F195-42B6-A30A-87FEBDF346F6}" type="datetimeFigureOut">
              <a:rPr lang="zh-CN" altLang="en-US"/>
              <a:pPr>
                <a:defRPr/>
              </a:pPr>
              <a:t>2015/1/21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F125F50-DC86-4642-9E9F-46F26CA6BE35}"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7A3AA47-55AF-432B-ABAA-D881674AFB40}" type="datetimeFigureOut">
              <a:rPr lang="zh-CN" altLang="en-US"/>
              <a:pPr>
                <a:defRPr/>
              </a:pPr>
              <a:t>2015/1/21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D5A6A7D-2F0A-4231-9AF8-24EF19534CF6}"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6574281-C541-48E4-A977-5609692348BE}" type="datetimeFigureOut">
              <a:rPr lang="zh-CN" altLang="en-US"/>
              <a:pPr>
                <a:defRPr/>
              </a:pPr>
              <a:t>2015/1/21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53CA52E-25E3-421D-A7CA-89FB049AD533}"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日期占位符 3"/>
          <p:cNvSpPr>
            <a:spLocks noGrp="1" noChangeArrowheads="1"/>
          </p:cNvSpPr>
          <p:nvPr>
            <p:ph type="dt" sz="half" idx="10"/>
          </p:nvPr>
        </p:nvSpPr>
        <p:spPr>
          <a:ln/>
        </p:spPr>
        <p:txBody>
          <a:bodyPr/>
          <a:lstStyle>
            <a:lvl1pPr>
              <a:defRPr/>
            </a:lvl1pPr>
          </a:lstStyle>
          <a:p>
            <a:pPr>
              <a:defRPr/>
            </a:pPr>
            <a:fld id="{0827004F-3454-4274-A5AB-0206E904D102}" type="datetimeFigureOut">
              <a:rPr lang="zh-CN" altLang="en-US"/>
              <a:pPr>
                <a:defRPr/>
              </a:pPr>
              <a:t>2015/1/21</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71E56B2-A89E-4253-A242-6D076E9D73CF}" type="slidenum">
              <a:rPr lang="zh-CN" alt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5013" y="1350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6013" y="1350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日期占位符 3"/>
          <p:cNvSpPr>
            <a:spLocks noGrp="1" noChangeArrowheads="1"/>
          </p:cNvSpPr>
          <p:nvPr>
            <p:ph type="dt" sz="half" idx="10"/>
          </p:nvPr>
        </p:nvSpPr>
        <p:spPr>
          <a:ln/>
        </p:spPr>
        <p:txBody>
          <a:bodyPr/>
          <a:lstStyle>
            <a:lvl1pPr>
              <a:defRPr/>
            </a:lvl1pPr>
          </a:lstStyle>
          <a:p>
            <a:pPr>
              <a:defRPr/>
            </a:pPr>
            <a:fld id="{4C5D5132-415F-48DA-8791-19F4E3DAF251}" type="datetimeFigureOut">
              <a:rPr lang="zh-CN" altLang="en-US"/>
              <a:pPr>
                <a:defRPr/>
              </a:pPr>
              <a:t>2015/1/21</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8911000-2B93-46ED-AE6B-A3661CA9E372}" type="slidenum">
              <a:rPr lang="zh-CN" alt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日期占位符 3"/>
          <p:cNvSpPr>
            <a:spLocks noGrp="1" noChangeArrowheads="1"/>
          </p:cNvSpPr>
          <p:nvPr>
            <p:ph type="dt" sz="half" idx="10"/>
          </p:nvPr>
        </p:nvSpPr>
        <p:spPr>
          <a:ln/>
        </p:spPr>
        <p:txBody>
          <a:bodyPr/>
          <a:lstStyle>
            <a:lvl1pPr>
              <a:defRPr/>
            </a:lvl1pPr>
          </a:lstStyle>
          <a:p>
            <a:pPr>
              <a:defRPr/>
            </a:pPr>
            <a:fld id="{49891FA0-B933-4F76-BFEA-3704DF345990}" type="datetimeFigureOut">
              <a:rPr lang="zh-CN" altLang="en-US"/>
              <a:pPr>
                <a:defRPr/>
              </a:pPr>
              <a:t>2015/1/21</a:t>
            </a:fld>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B1F49A5-A740-47AD-ACC5-229EB008D97F}" type="slidenum">
              <a:rPr lang="zh-CN" alt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日期占位符 3"/>
          <p:cNvSpPr>
            <a:spLocks noGrp="1" noChangeArrowheads="1"/>
          </p:cNvSpPr>
          <p:nvPr>
            <p:ph type="dt" sz="half" idx="10"/>
          </p:nvPr>
        </p:nvSpPr>
        <p:spPr>
          <a:ln/>
        </p:spPr>
        <p:txBody>
          <a:bodyPr/>
          <a:lstStyle>
            <a:lvl1pPr>
              <a:defRPr/>
            </a:lvl1pPr>
          </a:lstStyle>
          <a:p>
            <a:pPr>
              <a:defRPr/>
            </a:pPr>
            <a:fld id="{E129BD55-E848-4E31-BB5B-619D3F901ACF}" type="datetimeFigureOut">
              <a:rPr lang="zh-CN" altLang="en-US"/>
              <a:pPr>
                <a:defRPr/>
              </a:pPr>
              <a:t>2015/1/21</a:t>
            </a:fld>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2EFB32C1-54C2-4DA9-8599-D76F33295389}" type="slidenum">
              <a:rPr lang="zh-CN" alt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6A853842-A220-4E44-A3AA-449FAD4A42B0}" type="datetimeFigureOut">
              <a:rPr lang="zh-CN" altLang="en-US"/>
              <a:pPr>
                <a:defRPr/>
              </a:pPr>
              <a:t>2015/1/21</a:t>
            </a:fld>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B1DC6DCB-050F-4A0E-AF5A-EBE3F3A8B624}" type="slidenum">
              <a:rPr lang="zh-CN" alt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pPr>
              <a:defRPr/>
            </a:pPr>
            <a:fld id="{3554E7EC-2262-45B2-891D-48831D118E05}" type="datetimeFigureOut">
              <a:rPr lang="zh-CN" altLang="en-US"/>
              <a:pPr>
                <a:defRPr/>
              </a:pPr>
              <a:t>2015/1/21</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F156E0F-E203-4C99-AAE7-2212BC302CA2}" type="slidenum">
              <a:rPr lang="zh-CN" alt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日期占位符 3"/>
          <p:cNvSpPr>
            <a:spLocks noGrp="1" noChangeArrowheads="1"/>
          </p:cNvSpPr>
          <p:nvPr>
            <p:ph type="dt" sz="half" idx="10"/>
          </p:nvPr>
        </p:nvSpPr>
        <p:spPr>
          <a:ln/>
        </p:spPr>
        <p:txBody>
          <a:bodyPr/>
          <a:lstStyle>
            <a:lvl1pPr>
              <a:defRPr/>
            </a:lvl1pPr>
          </a:lstStyle>
          <a:p>
            <a:pPr>
              <a:defRPr/>
            </a:pPr>
            <a:fld id="{49761721-ECC9-4A65-809C-BB1AE8C0C556}" type="datetimeFigureOut">
              <a:rPr lang="zh-CN" altLang="en-US"/>
              <a:pPr>
                <a:defRPr/>
              </a:pPr>
              <a:t>2015/1/21</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4F32BC9-B5E8-4DAE-817F-23AC7398B4F7}" type="slidenum">
              <a:rPr lang="zh-CN" alt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46088" y="115888"/>
            <a:ext cx="8229600"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735013" y="13509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mn-lt"/>
              </a:defRPr>
            </a:lvl1pPr>
          </a:lstStyle>
          <a:p>
            <a:pPr>
              <a:defRPr/>
            </a:pPr>
            <a:fld id="{7B74C48F-023B-49B8-889F-9F8EFBA5F347}" type="datetimeFigureOut">
              <a:rPr lang="zh-CN" altLang="en-US"/>
              <a:pPr>
                <a:defRPr/>
              </a:pPr>
              <a:t>2015/1/21</a:t>
            </a:fld>
            <a:endParaRPr lang="en-US"/>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mn-lt"/>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mn-lt"/>
              </a:defRPr>
            </a:lvl1pPr>
          </a:lstStyle>
          <a:p>
            <a:pPr>
              <a:defRPr/>
            </a:pPr>
            <a:fld id="{845EA48D-E27F-4F74-B524-C3BC79738905}"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Calibri" pitchFamily="34" charset="0"/>
          <a:ea typeface="SimHei" pitchFamily="49" charset="-122"/>
        </a:defRPr>
      </a:lvl2pPr>
      <a:lvl3pPr algn="ctr" rtl="0" eaLnBrk="0" fontAlgn="base" hangingPunct="0">
        <a:spcBef>
          <a:spcPct val="0"/>
        </a:spcBef>
        <a:spcAft>
          <a:spcPct val="0"/>
        </a:spcAft>
        <a:defRPr sz="2400" b="1">
          <a:solidFill>
            <a:schemeClr val="bg1"/>
          </a:solidFill>
          <a:latin typeface="Calibri" pitchFamily="34" charset="0"/>
          <a:ea typeface="SimHei" pitchFamily="49" charset="-122"/>
        </a:defRPr>
      </a:lvl3pPr>
      <a:lvl4pPr algn="ctr" rtl="0" eaLnBrk="0" fontAlgn="base" hangingPunct="0">
        <a:spcBef>
          <a:spcPct val="0"/>
        </a:spcBef>
        <a:spcAft>
          <a:spcPct val="0"/>
        </a:spcAft>
        <a:defRPr sz="2400" b="1">
          <a:solidFill>
            <a:schemeClr val="bg1"/>
          </a:solidFill>
          <a:latin typeface="Calibri" pitchFamily="34" charset="0"/>
          <a:ea typeface="SimHei" pitchFamily="49" charset="-122"/>
        </a:defRPr>
      </a:lvl4pPr>
      <a:lvl5pPr algn="ctr" rtl="0" eaLnBrk="0" fontAlgn="base" hangingPunct="0">
        <a:spcBef>
          <a:spcPct val="0"/>
        </a:spcBef>
        <a:spcAft>
          <a:spcPct val="0"/>
        </a:spcAft>
        <a:defRPr sz="2400" b="1">
          <a:solidFill>
            <a:schemeClr val="bg1"/>
          </a:solidFill>
          <a:latin typeface="Calibri" pitchFamily="34" charset="0"/>
          <a:ea typeface="SimHei" pitchFamily="49" charset="-122"/>
        </a:defRPr>
      </a:lvl5pPr>
      <a:lvl6pPr marL="457200" algn="ctr" rtl="0" eaLnBrk="0" fontAlgn="base" hangingPunct="0">
        <a:spcBef>
          <a:spcPct val="0"/>
        </a:spcBef>
        <a:spcAft>
          <a:spcPct val="0"/>
        </a:spcAft>
        <a:defRPr sz="2400" b="1">
          <a:solidFill>
            <a:schemeClr val="bg1"/>
          </a:solidFill>
          <a:latin typeface="Calibri" pitchFamily="34" charset="0"/>
          <a:ea typeface="SimHei" pitchFamily="49" charset="-122"/>
        </a:defRPr>
      </a:lvl6pPr>
      <a:lvl7pPr marL="914400" algn="ctr" rtl="0" eaLnBrk="0" fontAlgn="base" hangingPunct="0">
        <a:spcBef>
          <a:spcPct val="0"/>
        </a:spcBef>
        <a:spcAft>
          <a:spcPct val="0"/>
        </a:spcAft>
        <a:defRPr sz="2400" b="1">
          <a:solidFill>
            <a:schemeClr val="bg1"/>
          </a:solidFill>
          <a:latin typeface="Calibri" pitchFamily="34" charset="0"/>
          <a:ea typeface="SimHei" pitchFamily="49" charset="-122"/>
        </a:defRPr>
      </a:lvl7pPr>
      <a:lvl8pPr marL="1371600" algn="ctr" rtl="0" eaLnBrk="0" fontAlgn="base" hangingPunct="0">
        <a:spcBef>
          <a:spcPct val="0"/>
        </a:spcBef>
        <a:spcAft>
          <a:spcPct val="0"/>
        </a:spcAft>
        <a:defRPr sz="2400" b="1">
          <a:solidFill>
            <a:schemeClr val="bg1"/>
          </a:solidFill>
          <a:latin typeface="Calibri" pitchFamily="34" charset="0"/>
          <a:ea typeface="SimHei" pitchFamily="49" charset="-122"/>
        </a:defRPr>
      </a:lvl8pPr>
      <a:lvl9pPr marL="1828800" algn="ctr" rtl="0" eaLnBrk="0" fontAlgn="base" hangingPunct="0">
        <a:spcBef>
          <a:spcPct val="0"/>
        </a:spcBef>
        <a:spcAft>
          <a:spcPct val="0"/>
        </a:spcAft>
        <a:defRPr sz="2400" b="1">
          <a:solidFill>
            <a:schemeClr val="bg1"/>
          </a:solidFill>
          <a:latin typeface="Calibri" pitchFamily="34" charset="0"/>
          <a:ea typeface="SimHei" pitchFamily="49" charset="-122"/>
        </a:defRPr>
      </a:lvl9pPr>
    </p:titleStyle>
    <p:bodyStyle>
      <a:lvl1pPr marL="342900" indent="-342900" algn="l" rtl="0" eaLnBrk="0" fontAlgn="base" hangingPunct="0">
        <a:spcBef>
          <a:spcPct val="20000"/>
        </a:spcBef>
        <a:spcAft>
          <a:spcPct val="0"/>
        </a:spcAft>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n"/>
        <a:defRPr>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u"/>
        <a:defRPr sz="16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14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14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14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14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smtClean="0">
                <a:latin typeface="Arial" pitchFamily="34" charset="0"/>
              </a:defRPr>
            </a:lvl1pPr>
          </a:lstStyle>
          <a:p>
            <a:pPr>
              <a:defRPr/>
            </a:pPr>
            <a:fld id="{6D1F6A90-74C0-43AB-B840-D098FF89F90B}" type="datetimeFigureOut">
              <a:rPr lang="zh-CN" altLang="en-US"/>
              <a:pPr>
                <a:defRPr/>
              </a:pPr>
              <a:t>2015/1/21</a:t>
            </a:fld>
            <a:endParaRPr lang="en-US"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smtClean="0">
                <a:latin typeface="Arial" pitchFamily="34" charset="0"/>
              </a:defRPr>
            </a:lvl1pPr>
          </a:lstStyle>
          <a:p>
            <a:pPr>
              <a:defRPr/>
            </a:pPr>
            <a:endParaRPr lang="en-US" altLang="zh-CN"/>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smtClean="0">
                <a:latin typeface="Arial" pitchFamily="34" charset="0"/>
              </a:defRPr>
            </a:lvl1pPr>
          </a:lstStyle>
          <a:p>
            <a:pPr>
              <a:defRPr/>
            </a:pPr>
            <a:fld id="{4AF948E6-B49B-46C8-828B-F42EEC8AD08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jpeg"/><Relationship Id="rId7" Type="http://schemas.openxmlformats.org/officeDocument/2006/relationships/diagramQuickStyle" Target="../diagrams/quickStyle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73546" y="260648"/>
            <a:ext cx="7072363" cy="1881181"/>
          </a:xfrm>
        </p:spPr>
        <p:txBody>
          <a:body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3000" dirty="0" smtClean="0">
                <a:solidFill>
                  <a:srgbClr val="FFC000"/>
                </a:solidFill>
                <a:cs typeface="Arial Unicode MS" charset="0"/>
              </a:rPr>
              <a:t>Layanan dan Infrastruktur TIK UNHAS</a:t>
            </a:r>
            <a:br>
              <a:rPr lang="id-ID" sz="3000" dirty="0" smtClean="0">
                <a:solidFill>
                  <a:srgbClr val="FFC000"/>
                </a:solidFill>
                <a:cs typeface="Arial Unicode MS" charset="0"/>
              </a:rPr>
            </a:br>
            <a:r>
              <a:rPr lang="id-ID" sz="3000" dirty="0" smtClean="0">
                <a:solidFill>
                  <a:srgbClr val="FFC000"/>
                </a:solidFill>
                <a:cs typeface="Arial Unicode MS" charset="0"/>
              </a:rPr>
              <a:t>Pusat Teknologi Komunikasi dan Informasi</a:t>
            </a:r>
            <a:br>
              <a:rPr lang="id-ID" sz="3000" dirty="0" smtClean="0">
                <a:solidFill>
                  <a:srgbClr val="FFC000"/>
                </a:solidFill>
                <a:cs typeface="Arial Unicode MS" charset="0"/>
              </a:rPr>
            </a:br>
            <a:r>
              <a:rPr lang="id-ID" sz="3000" dirty="0" smtClean="0">
                <a:solidFill>
                  <a:srgbClr val="FFC000"/>
                </a:solidFill>
                <a:cs typeface="Arial Unicode MS" charset="0"/>
              </a:rPr>
              <a:t>PTIK - Unhas</a:t>
            </a:r>
            <a:endParaRPr lang="id-ID" sz="3000" dirty="0">
              <a:solidFill>
                <a:srgbClr val="FFC000"/>
              </a:solidFill>
              <a:cs typeface="Arial Unicode MS" charset="0"/>
            </a:endParaRPr>
          </a:p>
        </p:txBody>
      </p:sp>
      <p:graphicFrame>
        <p:nvGraphicFramePr>
          <p:cNvPr id="2" name="Diagram 1"/>
          <p:cNvGraphicFramePr/>
          <p:nvPr>
            <p:extLst>
              <p:ext uri="{D42A27DB-BD31-4B8C-83A1-F6EECF244321}">
                <p14:modId xmlns:p14="http://schemas.microsoft.com/office/powerpoint/2010/main" val="178661137"/>
              </p:ext>
            </p:extLst>
          </p:nvPr>
        </p:nvGraphicFramePr>
        <p:xfrm>
          <a:off x="2416975" y="4941168"/>
          <a:ext cx="6096000" cy="1560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Diagram group"/>
          <p:cNvGrpSpPr/>
          <p:nvPr/>
        </p:nvGrpSpPr>
        <p:grpSpPr>
          <a:xfrm>
            <a:off x="4794852" y="4509120"/>
            <a:ext cx="4086708" cy="720080"/>
            <a:chOff x="0" y="1291"/>
            <a:chExt cx="7488832" cy="1310628"/>
          </a:xfrm>
          <a:scene3d>
            <a:camera prst="perspectiveRelaxedModerately"/>
            <a:lightRig rig="threePt" dir="t"/>
          </a:scene3d>
        </p:grpSpPr>
        <p:grpSp>
          <p:nvGrpSpPr>
            <p:cNvPr id="5" name="Group 4"/>
            <p:cNvGrpSpPr/>
            <p:nvPr/>
          </p:nvGrpSpPr>
          <p:grpSpPr>
            <a:xfrm>
              <a:off x="0" y="1291"/>
              <a:ext cx="7488832" cy="1310628"/>
              <a:chOff x="0" y="1291"/>
              <a:chExt cx="7488832" cy="1310628"/>
            </a:xfrm>
            <a:scene3d>
              <a:camera prst="perspectiveRelaxedModerately"/>
              <a:lightRig rig="threePt" dir="t"/>
            </a:scene3d>
          </p:grpSpPr>
          <p:sp>
            <p:nvSpPr>
              <p:cNvPr id="6" name="Rounded Rectangle 5"/>
              <p:cNvSpPr/>
              <p:nvPr/>
            </p:nvSpPr>
            <p:spPr>
              <a:xfrm>
                <a:off x="0" y="1291"/>
                <a:ext cx="7488832" cy="1310628"/>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7" name="Rounded Rectangle 4"/>
              <p:cNvSpPr/>
              <p:nvPr/>
            </p:nvSpPr>
            <p:spPr>
              <a:xfrm>
                <a:off x="63980" y="65271"/>
                <a:ext cx="7360872" cy="1182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d-ID" sz="4000" kern="1200" dirty="0" smtClean="0">
                    <a:ln w="0"/>
                    <a:solidFill>
                      <a:srgbClr val="FFC000"/>
                    </a:solidFill>
                    <a:effectLst>
                      <a:reflection blurRad="6350" stA="53000" endA="300" endPos="35500" dir="5400000" sy="-90000" algn="bl" rotWithShape="0"/>
                    </a:effectLst>
                    <a:latin typeface="Berlin Sans FB Demi" panose="020E0802020502020306" pitchFamily="34" charset="0"/>
                  </a:rPr>
                  <a:t>KELOMPOK IV</a:t>
                </a:r>
                <a:endParaRPr lang="id-ID" sz="4000" kern="1200" dirty="0" smtClean="0">
                  <a:ln w="0"/>
                  <a:solidFill>
                    <a:srgbClr val="FFC000"/>
                  </a:solidFill>
                  <a:effectLst>
                    <a:reflection blurRad="6350" stA="53000" endA="300" endPos="35500" dir="5400000" sy="-90000" algn="bl" rotWithShape="0"/>
                  </a:effectLst>
                  <a:latin typeface="Berlin Sans FB Demi" panose="020E0802020502020306" pitchFamily="34" charset="0"/>
                </a:endParaRPr>
              </a:p>
            </p:txBody>
          </p:sp>
        </p:grpSp>
      </p:grpSp>
      <p:sp>
        <p:nvSpPr>
          <p:cNvPr id="3" name="Rectangle 2"/>
          <p:cNvSpPr/>
          <p:nvPr/>
        </p:nvSpPr>
        <p:spPr>
          <a:xfrm>
            <a:off x="4552206" y="5348142"/>
            <a:ext cx="4572000" cy="1200329"/>
          </a:xfrm>
          <a:prstGeom prst="rect">
            <a:avLst/>
          </a:prstGeom>
        </p:spPr>
        <p:txBody>
          <a:bodyPr>
            <a:spAutoFit/>
          </a:bodyPr>
          <a:lstStyle/>
          <a:p>
            <a:pPr algn="ctr"/>
            <a:r>
              <a:rPr lang="id-ID" dirty="0">
                <a:solidFill>
                  <a:schemeClr val="bg1"/>
                </a:solidFill>
                <a:latin typeface="Arial Black" panose="020B0A04020102020204" pitchFamily="34" charset="0"/>
              </a:rPr>
              <a:t>Ayatullah Ahmad, Takdir, Nashrullah, Irvan R, </a:t>
            </a:r>
            <a:r>
              <a:rPr lang="id-ID" dirty="0" smtClean="0">
                <a:solidFill>
                  <a:schemeClr val="bg1"/>
                </a:solidFill>
                <a:latin typeface="Arial Black" panose="020B0A04020102020204" pitchFamily="34" charset="0"/>
              </a:rPr>
              <a:t>Muhtar </a:t>
            </a:r>
            <a:r>
              <a:rPr lang="id-ID" dirty="0">
                <a:solidFill>
                  <a:schemeClr val="bg1"/>
                </a:solidFill>
                <a:latin typeface="Arial Black" panose="020B0A04020102020204" pitchFamily="34" charset="0"/>
              </a:rPr>
              <a:t>Lutfi, Arnold Jonas, A.Syadaruddin, </a:t>
            </a:r>
            <a:endParaRPr lang="id-ID" dirty="0" smtClean="0">
              <a:solidFill>
                <a:schemeClr val="bg1"/>
              </a:solidFill>
              <a:latin typeface="Arial Black" panose="020B0A04020102020204" pitchFamily="34" charset="0"/>
            </a:endParaRPr>
          </a:p>
          <a:p>
            <a:pPr algn="ctr"/>
            <a:r>
              <a:rPr lang="id-ID" dirty="0" smtClean="0">
                <a:solidFill>
                  <a:schemeClr val="bg1"/>
                </a:solidFill>
                <a:latin typeface="Arial Black" panose="020B0A04020102020204" pitchFamily="34" charset="0"/>
              </a:rPr>
              <a:t>Edi </a:t>
            </a:r>
            <a:r>
              <a:rPr lang="id-ID" dirty="0">
                <a:solidFill>
                  <a:schemeClr val="bg1"/>
                </a:solidFill>
                <a:latin typeface="Arial Black" panose="020B0A04020102020204" pitchFamily="34" charset="0"/>
              </a:rPr>
              <a:t>Wijaya, Zulkarnaen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internet.jpg"/>
          <p:cNvPicPr>
            <a:picLocks noChangeAspect="1" noChangeArrowheads="1"/>
          </p:cNvPicPr>
          <p:nvPr/>
        </p:nvPicPr>
        <p:blipFill>
          <a:blip r:embed="rId2"/>
          <a:srcRect/>
          <a:stretch>
            <a:fillRect/>
          </a:stretch>
        </p:blipFill>
        <p:spPr bwMode="auto">
          <a:xfrm>
            <a:off x="-6156" y="1142984"/>
            <a:ext cx="9144000" cy="5715016"/>
          </a:xfrm>
          <a:prstGeom prst="rect">
            <a:avLst/>
          </a:prstGeom>
          <a:noFill/>
        </p:spPr>
      </p:pic>
      <p:sp>
        <p:nvSpPr>
          <p:cNvPr id="5" name="Rectangle 4"/>
          <p:cNvSpPr/>
          <p:nvPr/>
        </p:nvSpPr>
        <p:spPr>
          <a:xfrm>
            <a:off x="25077" y="2276872"/>
            <a:ext cx="9144000" cy="1938992"/>
          </a:xfrm>
          <a:prstGeom prst="rect">
            <a:avLst/>
          </a:prstGeom>
          <a:ln>
            <a:solidFill>
              <a:schemeClr val="bg1"/>
            </a:solidFill>
          </a:ln>
        </p:spPr>
        <p:txBody>
          <a:bodyPr wrap="square">
            <a:spAutoFit/>
          </a:body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400" dirty="0" smtClean="0">
                <a:ln w="3175">
                  <a:noFill/>
                </a:ln>
                <a:solidFill>
                  <a:srgbClr val="FFC000"/>
                </a:solidFill>
                <a:latin typeface="Arial Black" pitchFamily="34" charset="0"/>
              </a:rPr>
              <a:t>BANDWITH 200 MBPS</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400" dirty="0" smtClean="0">
                <a:ln w="3175">
                  <a:noFill/>
                </a:ln>
                <a:solidFill>
                  <a:schemeClr val="bg1"/>
                </a:solidFill>
                <a:latin typeface="Arial Black" pitchFamily="34" charset="0"/>
              </a:rPr>
              <a:t>14 Fakultas terhubung ke data center dengan fiber optik termasuk kampus Baraya dan Gowa</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400" dirty="0" smtClean="0">
                <a:ln w="3175">
                  <a:noFill/>
                </a:ln>
                <a:solidFill>
                  <a:schemeClr val="bg1"/>
                </a:solidFill>
                <a:latin typeface="Arial Black" pitchFamily="34" charset="0"/>
              </a:rPr>
              <a:t>Masing-masing fakultas punya router dan mengatur sendiri koneksi internetnya</a:t>
            </a:r>
            <a:endParaRPr lang="id-ID" sz="2400" dirty="0">
              <a:ln w="3175">
                <a:noFill/>
              </a:ln>
              <a:solidFill>
                <a:schemeClr val="bg1"/>
              </a:solidFill>
              <a:latin typeface="Arial Black" pitchFamily="34" charset="0"/>
            </a:endParaRPr>
          </a:p>
        </p:txBody>
      </p:sp>
      <p:graphicFrame>
        <p:nvGraphicFramePr>
          <p:cNvPr id="6" name="Diagram 5"/>
          <p:cNvGraphicFramePr/>
          <p:nvPr>
            <p:extLst>
              <p:ext uri="{D42A27DB-BD31-4B8C-83A1-F6EECF244321}">
                <p14:modId xmlns:p14="http://schemas.microsoft.com/office/powerpoint/2010/main" val="2340368027"/>
              </p:ext>
            </p:extLst>
          </p:nvPr>
        </p:nvGraphicFramePr>
        <p:xfrm>
          <a:off x="1115616" y="487024"/>
          <a:ext cx="7283227" cy="131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948264" y="6074132"/>
            <a:ext cx="1817515" cy="523220"/>
          </a:xfrm>
          <a:prstGeom prst="rect">
            <a:avLst/>
          </a:prstGeom>
          <a:solidFill>
            <a:schemeClr val="tx1">
              <a:lumMod val="65000"/>
              <a:lumOff val="35000"/>
            </a:schemeClr>
          </a:solidFill>
          <a:ln w="38100">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id-ID" sz="2800" b="0" cap="none" spc="0" dirty="0" smtClean="0">
                <a:ln w="0"/>
                <a:solidFill>
                  <a:schemeClr val="bg1"/>
                </a:solidFill>
                <a:effectLst>
                  <a:outerShdw blurRad="38100" dist="19050" dir="2700000" algn="tl" rotWithShape="0">
                    <a:schemeClr val="dk1">
                      <a:alpha val="40000"/>
                    </a:schemeClr>
                  </a:outerShdw>
                </a:effectLst>
              </a:rPr>
              <a:t>Hardware</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5"/>
          <p:cNvSpPr>
            <a:spLocks noChangeArrowheads="1" noChangeShapeType="1" noTextEdit="1"/>
          </p:cNvSpPr>
          <p:nvPr/>
        </p:nvSpPr>
        <p:spPr bwMode="auto">
          <a:xfrm>
            <a:off x="5697538" y="1911350"/>
            <a:ext cx="1728787" cy="288925"/>
          </a:xfrm>
          <a:prstGeom prst="rect">
            <a:avLst/>
          </a:prstGeom>
        </p:spPr>
        <p:txBody>
          <a:bodyPr wrap="none" fromWordArt="1">
            <a:prstTxWarp prst="textPlain">
              <a:avLst>
                <a:gd name="adj" fmla="val 50000"/>
              </a:avLst>
            </a:prstTxWarp>
          </a:bodyPr>
          <a:lstStyle/>
          <a:p>
            <a:r>
              <a:rPr lang="id-ID" sz="3600" b="1" kern="10">
                <a:ln w="9525">
                  <a:solidFill>
                    <a:schemeClr val="bg1"/>
                  </a:solidFill>
                  <a:round/>
                  <a:headEnd/>
                  <a:tailEnd/>
                </a:ln>
                <a:gradFill rotWithShape="1">
                  <a:gsLst>
                    <a:gs pos="0">
                      <a:srgbClr val="FFFFFF"/>
                    </a:gs>
                    <a:gs pos="100000">
                      <a:srgbClr val="9A9A9A"/>
                    </a:gs>
                  </a:gsLst>
                  <a:lin ang="5400000" scaled="1"/>
                </a:gradFill>
                <a:effectLst>
                  <a:outerShdw dist="35921" dir="2700000" algn="ctr" rotWithShape="0">
                    <a:schemeClr val="tx1">
                      <a:alpha val="78000"/>
                    </a:schemeClr>
                  </a:outerShdw>
                </a:effectLst>
                <a:latin typeface="黑体"/>
                <a:ea typeface="黑体"/>
              </a:rPr>
              <a:t>Thanks!</a:t>
            </a:r>
          </a:p>
        </p:txBody>
      </p:sp>
      <p:pic>
        <p:nvPicPr>
          <p:cNvPr id="6147" name="Picture 3" descr="F:\Picture2.jpg"/>
          <p:cNvPicPr>
            <a:picLocks noChangeAspect="1" noChangeArrowheads="1"/>
          </p:cNvPicPr>
          <p:nvPr/>
        </p:nvPicPr>
        <p:blipFill>
          <a:blip r:embed="rId2"/>
          <a:srcRect/>
          <a:stretch>
            <a:fillRect/>
          </a:stretch>
        </p:blipFill>
        <p:spPr bwMode="auto">
          <a:xfrm>
            <a:off x="0" y="293894"/>
            <a:ext cx="9144000" cy="6858000"/>
          </a:xfrm>
          <a:prstGeom prst="rect">
            <a:avLst/>
          </a:prstGeom>
          <a:noFill/>
        </p:spPr>
      </p:pic>
      <p:sp>
        <p:nvSpPr>
          <p:cNvPr id="4" name="Rectangle 3"/>
          <p:cNvSpPr/>
          <p:nvPr/>
        </p:nvSpPr>
        <p:spPr>
          <a:xfrm>
            <a:off x="285720" y="1389768"/>
            <a:ext cx="5870456" cy="3539430"/>
          </a:xfrm>
          <a:prstGeom prst="rect">
            <a:avLst/>
          </a:prstGeom>
        </p:spPr>
        <p:txBody>
          <a:bodyPr wrap="square">
            <a:spAutoFit/>
          </a:bodyPr>
          <a:lstStyle/>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t>- Web Service</a:t>
            </a: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t>- Mail Service</a:t>
            </a: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solidFill>
                  <a:schemeClr val="tx2"/>
                </a:solidFill>
                <a:latin typeface="+mj-lt"/>
              </a:rPr>
              <a:t>- Sistem Informasi Manajemen (SIM)</a:t>
            </a: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solidFill>
                  <a:schemeClr val="tx2"/>
                </a:solidFill>
                <a:latin typeface="+mj-lt"/>
              </a:rPr>
              <a:t>- Learning Management System (LMS)</a:t>
            </a: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solidFill>
                  <a:schemeClr val="tx2"/>
                </a:solidFill>
                <a:latin typeface="+mj-lt"/>
              </a:rPr>
              <a:t>- Repository/Journal</a:t>
            </a: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solidFill>
                  <a:schemeClr val="tx2"/>
                </a:solidFill>
                <a:latin typeface="+mj-lt"/>
              </a:rPr>
              <a:t>- Online Survey</a:t>
            </a: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solidFill>
                  <a:schemeClr val="tx2"/>
                </a:solidFill>
                <a:latin typeface="+mj-lt"/>
              </a:rPr>
              <a:t>- Distance Learning System : </a:t>
            </a:r>
          </a:p>
          <a:p>
            <a:pPr marL="266700" indent="-266700"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solidFill>
                  <a:schemeClr val="tx2"/>
                </a:solidFill>
                <a:latin typeface="+mj-lt"/>
              </a:rPr>
              <a:t>  GDLN, INHERENT, SOI-ASIA</a:t>
            </a:r>
            <a:endParaRPr lang="id-ID" sz="2800" dirty="0">
              <a:solidFill>
                <a:schemeClr val="tx2"/>
              </a:solidFill>
              <a:latin typeface="+mj-lt"/>
            </a:endParaRPr>
          </a:p>
        </p:txBody>
      </p:sp>
      <p:grpSp>
        <p:nvGrpSpPr>
          <p:cNvPr id="6" name="Diagram group"/>
          <p:cNvGrpSpPr/>
          <p:nvPr/>
        </p:nvGrpSpPr>
        <p:grpSpPr>
          <a:xfrm>
            <a:off x="2633042" y="293894"/>
            <a:ext cx="6128992" cy="1032782"/>
            <a:chOff x="0" y="76103"/>
            <a:chExt cx="8568952" cy="1032782"/>
          </a:xfrm>
          <a:scene3d>
            <a:camera prst="orthographicFront"/>
            <a:lightRig rig="threePt" dir="t"/>
          </a:scene3d>
        </p:grpSpPr>
        <p:grpSp>
          <p:nvGrpSpPr>
            <p:cNvPr id="7" name="Group 6"/>
            <p:cNvGrpSpPr/>
            <p:nvPr/>
          </p:nvGrpSpPr>
          <p:grpSpPr>
            <a:xfrm>
              <a:off x="0" y="76103"/>
              <a:ext cx="8568952" cy="1032782"/>
              <a:chOff x="0" y="76103"/>
              <a:chExt cx="8568952" cy="1032782"/>
            </a:xfrm>
          </p:grpSpPr>
          <p:sp>
            <p:nvSpPr>
              <p:cNvPr id="8" name="Rounded Rectangle 7"/>
              <p:cNvSpPr/>
              <p:nvPr/>
            </p:nvSpPr>
            <p:spPr>
              <a:xfrm>
                <a:off x="0" y="76103"/>
                <a:ext cx="8568952" cy="1003860"/>
              </a:xfrm>
              <a:prstGeom prst="roundRect">
                <a:avLst/>
              </a:prstGeom>
              <a:solidFill>
                <a:srgbClr val="92D050"/>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Rounded Rectangle 4"/>
              <p:cNvSpPr/>
              <p:nvPr/>
            </p:nvSpPr>
            <p:spPr>
              <a:xfrm>
                <a:off x="49004" y="203033"/>
                <a:ext cx="8470944" cy="90585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d-ID" sz="4400" kern="1200" dirty="0" smtClean="0">
                    <a:solidFill>
                      <a:schemeClr val="bg1"/>
                    </a:solidFill>
                    <a:latin typeface="Berlin Sans FB Demi" panose="020E0802020502020306" pitchFamily="34" charset="0"/>
                  </a:rPr>
                  <a:t>Aplikasi Layanan</a:t>
                </a:r>
                <a:endParaRPr lang="id-ID" sz="4400" kern="1200" dirty="0">
                  <a:solidFill>
                    <a:schemeClr val="bg1"/>
                  </a:solidFill>
                  <a:latin typeface="Berlin Sans FB Demi" panose="020E0802020502020306"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72743 0.00509 L 0.05017 0.00393 " pathEditMode="relative" rAng="0" ptsTypes="AA">
                                      <p:cBhvr>
                                        <p:cTn id="6" dur="2000" fill="hold"/>
                                        <p:tgtEl>
                                          <p:spTgt spid="6"/>
                                        </p:tgtEl>
                                        <p:attrNameLst>
                                          <p:attrName>ppt_x</p:attrName>
                                          <p:attrName>ppt_y</p:attrName>
                                        </p:attrNameLst>
                                      </p:cBhvr>
                                      <p:rCtr x="-33872" y="-69"/>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anim calcmode="lin" valueType="num">
                                      <p:cBhvr>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1000"/>
                                        <p:tgtEl>
                                          <p:spTgt spid="4">
                                            <p:txEl>
                                              <p:pRg st="7" end="7"/>
                                            </p:txEl>
                                          </p:spTgt>
                                        </p:tgtEl>
                                      </p:cBhvr>
                                    </p:animEffect>
                                    <p:anim calcmode="lin" valueType="num">
                                      <p:cBhvr>
                                        <p:cTn id="4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485997" y="2132856"/>
            <a:ext cx="7220047" cy="3935386"/>
          </a:xfrm>
          <a:prstGeom prst="rect">
            <a:avLst/>
          </a:prstGeom>
          <a:ln>
            <a:noFill/>
          </a:ln>
          <a:effectLst>
            <a:outerShdw blurRad="292100" dist="139700" dir="2700000" algn="tl" rotWithShape="0">
              <a:srgbClr val="333333">
                <a:alpha val="65000"/>
              </a:srgbClr>
            </a:outerShdw>
          </a:effectLst>
        </p:spPr>
      </p:pic>
      <p:grpSp>
        <p:nvGrpSpPr>
          <p:cNvPr id="6" name="Diagram group"/>
          <p:cNvGrpSpPr/>
          <p:nvPr/>
        </p:nvGrpSpPr>
        <p:grpSpPr>
          <a:xfrm>
            <a:off x="1979712" y="753472"/>
            <a:ext cx="6128992" cy="1003860"/>
            <a:chOff x="0" y="154029"/>
            <a:chExt cx="8568952" cy="1003860"/>
          </a:xfrm>
          <a:scene3d>
            <a:camera prst="orthographicFront"/>
            <a:lightRig rig="threePt" dir="t"/>
          </a:scene3d>
        </p:grpSpPr>
        <p:grpSp>
          <p:nvGrpSpPr>
            <p:cNvPr id="7" name="Group 6"/>
            <p:cNvGrpSpPr/>
            <p:nvPr/>
          </p:nvGrpSpPr>
          <p:grpSpPr>
            <a:xfrm>
              <a:off x="0" y="154029"/>
              <a:ext cx="8568952" cy="1003860"/>
              <a:chOff x="0" y="154029"/>
              <a:chExt cx="8568952" cy="1003860"/>
            </a:xfrm>
          </p:grpSpPr>
          <p:sp>
            <p:nvSpPr>
              <p:cNvPr id="8" name="Rounded Rectangle 7"/>
              <p:cNvSpPr/>
              <p:nvPr/>
            </p:nvSpPr>
            <p:spPr>
              <a:xfrm>
                <a:off x="0" y="154029"/>
                <a:ext cx="8568952" cy="100386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Rounded Rectangle 4"/>
              <p:cNvSpPr/>
              <p:nvPr/>
            </p:nvSpPr>
            <p:spPr>
              <a:xfrm>
                <a:off x="49004" y="203033"/>
                <a:ext cx="8470944" cy="90585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d-ID" sz="4400" kern="1200" dirty="0" smtClean="0">
                    <a:latin typeface="Berlin Sans FB Demi" panose="020E0802020502020306" pitchFamily="34" charset="0"/>
                  </a:rPr>
                  <a:t>Aplikasi Layanan</a:t>
                </a:r>
                <a:endParaRPr lang="id-ID" sz="4400" kern="1200" dirty="0">
                  <a:latin typeface="Berlin Sans FB Demi" panose="020E0802020502020306"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27499064"/>
              </p:ext>
            </p:extLst>
          </p:nvPr>
        </p:nvGraphicFramePr>
        <p:xfrm>
          <a:off x="1763688" y="1088776"/>
          <a:ext cx="6336704" cy="5769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Diagram group"/>
          <p:cNvGrpSpPr/>
          <p:nvPr/>
        </p:nvGrpSpPr>
        <p:grpSpPr>
          <a:xfrm>
            <a:off x="-180528" y="116632"/>
            <a:ext cx="4320480" cy="864096"/>
            <a:chOff x="0" y="154029"/>
            <a:chExt cx="8568952" cy="1003860"/>
          </a:xfrm>
          <a:solidFill>
            <a:srgbClr val="FFC000"/>
          </a:solidFill>
          <a:scene3d>
            <a:camera prst="perspectiveRelaxedModerately"/>
            <a:lightRig rig="threePt" dir="t"/>
          </a:scene3d>
        </p:grpSpPr>
        <p:grpSp>
          <p:nvGrpSpPr>
            <p:cNvPr id="9" name="Group 8"/>
            <p:cNvGrpSpPr/>
            <p:nvPr/>
          </p:nvGrpSpPr>
          <p:grpSpPr>
            <a:xfrm>
              <a:off x="0" y="154029"/>
              <a:ext cx="8568952" cy="1003860"/>
              <a:chOff x="0" y="154029"/>
              <a:chExt cx="8568952" cy="1003860"/>
            </a:xfrm>
            <a:grpFill/>
          </p:grpSpPr>
          <p:sp>
            <p:nvSpPr>
              <p:cNvPr id="10" name="Rounded Rectangle 9"/>
              <p:cNvSpPr/>
              <p:nvPr/>
            </p:nvSpPr>
            <p:spPr>
              <a:xfrm>
                <a:off x="0" y="154029"/>
                <a:ext cx="8568952" cy="1003860"/>
              </a:xfrm>
              <a:prstGeom prst="roundRect">
                <a:avLst/>
              </a:prstGeom>
              <a:grpFill/>
            </p:spPr>
            <p:style>
              <a:lnRef idx="0">
                <a:schemeClr val="accent5"/>
              </a:lnRef>
              <a:fillRef idx="3">
                <a:schemeClr val="accent5"/>
              </a:fillRef>
              <a:effectRef idx="3">
                <a:schemeClr val="accent5"/>
              </a:effectRef>
              <a:fontRef idx="minor">
                <a:schemeClr val="lt1"/>
              </a:fontRef>
            </p:style>
          </p:sp>
          <p:sp>
            <p:nvSpPr>
              <p:cNvPr id="11" name="Rounded Rectangle 4"/>
              <p:cNvSpPr/>
              <p:nvPr/>
            </p:nvSpPr>
            <p:spPr>
              <a:xfrm>
                <a:off x="49004" y="203033"/>
                <a:ext cx="8470944" cy="905852"/>
              </a:xfrm>
              <a:prstGeom prst="rect">
                <a:avLst/>
              </a:prstGeom>
              <a:grpFill/>
            </p:spPr>
            <p:style>
              <a:lnRef idx="0">
                <a:schemeClr val="accent5"/>
              </a:lnRef>
              <a:fillRef idx="3">
                <a:schemeClr val="accent5"/>
              </a:fillRef>
              <a:effectRef idx="3">
                <a:schemeClr val="accent5"/>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d-ID" sz="5400" kern="1200"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Layanan</a:t>
                </a:r>
                <a:endParaRPr lang="id-ID" sz="5400" kern="1200"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B7769CF1-3964-42DF-B3C6-972404A746C1}"/>
                                            </p:graphicEl>
                                          </p:spTgt>
                                        </p:tgtEl>
                                        <p:attrNameLst>
                                          <p:attrName>style.visibility</p:attrName>
                                        </p:attrNameLst>
                                      </p:cBhvr>
                                      <p:to>
                                        <p:strVal val="visible"/>
                                      </p:to>
                                    </p:set>
                                    <p:animEffect transition="in" filter="fade">
                                      <p:cBhvr>
                                        <p:cTn id="7" dur="1000"/>
                                        <p:tgtEl>
                                          <p:spTgt spid="3">
                                            <p:graphicEl>
                                              <a:dgm id="{B7769CF1-3964-42DF-B3C6-972404A746C1}"/>
                                            </p:graphicEl>
                                          </p:spTgt>
                                        </p:tgtEl>
                                      </p:cBhvr>
                                    </p:animEffect>
                                    <p:anim calcmode="lin" valueType="num">
                                      <p:cBhvr>
                                        <p:cTn id="8" dur="1000" fill="hold"/>
                                        <p:tgtEl>
                                          <p:spTgt spid="3">
                                            <p:graphicEl>
                                              <a:dgm id="{B7769CF1-3964-42DF-B3C6-972404A746C1}"/>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B7769CF1-3964-42DF-B3C6-972404A746C1}"/>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C444E923-C3D4-48D0-81F1-615E68490632}"/>
                                            </p:graphicEl>
                                          </p:spTgt>
                                        </p:tgtEl>
                                        <p:attrNameLst>
                                          <p:attrName>style.visibility</p:attrName>
                                        </p:attrNameLst>
                                      </p:cBhvr>
                                      <p:to>
                                        <p:strVal val="visible"/>
                                      </p:to>
                                    </p:set>
                                    <p:animEffect transition="in" filter="fade">
                                      <p:cBhvr>
                                        <p:cTn id="12" dur="1000"/>
                                        <p:tgtEl>
                                          <p:spTgt spid="3">
                                            <p:graphicEl>
                                              <a:dgm id="{C444E923-C3D4-48D0-81F1-615E68490632}"/>
                                            </p:graphicEl>
                                          </p:spTgt>
                                        </p:tgtEl>
                                      </p:cBhvr>
                                    </p:animEffect>
                                    <p:anim calcmode="lin" valueType="num">
                                      <p:cBhvr>
                                        <p:cTn id="13" dur="1000" fill="hold"/>
                                        <p:tgtEl>
                                          <p:spTgt spid="3">
                                            <p:graphicEl>
                                              <a:dgm id="{C444E923-C3D4-48D0-81F1-615E68490632}"/>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C444E923-C3D4-48D0-81F1-615E68490632}"/>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graphicEl>
                                              <a:dgm id="{A22A20AE-C87D-440F-95F2-58FCCF298B0B}"/>
                                            </p:graphicEl>
                                          </p:spTgt>
                                        </p:tgtEl>
                                        <p:attrNameLst>
                                          <p:attrName>style.visibility</p:attrName>
                                        </p:attrNameLst>
                                      </p:cBhvr>
                                      <p:to>
                                        <p:strVal val="visible"/>
                                      </p:to>
                                    </p:set>
                                    <p:animEffect transition="in" filter="fade">
                                      <p:cBhvr>
                                        <p:cTn id="17" dur="1000"/>
                                        <p:tgtEl>
                                          <p:spTgt spid="3">
                                            <p:graphicEl>
                                              <a:dgm id="{A22A20AE-C87D-440F-95F2-58FCCF298B0B}"/>
                                            </p:graphicEl>
                                          </p:spTgt>
                                        </p:tgtEl>
                                      </p:cBhvr>
                                    </p:animEffect>
                                    <p:anim calcmode="lin" valueType="num">
                                      <p:cBhvr>
                                        <p:cTn id="18" dur="1000" fill="hold"/>
                                        <p:tgtEl>
                                          <p:spTgt spid="3">
                                            <p:graphicEl>
                                              <a:dgm id="{A22A20AE-C87D-440F-95F2-58FCCF298B0B}"/>
                                            </p:graphicEl>
                                          </p:spTgt>
                                        </p:tgtEl>
                                        <p:attrNameLst>
                                          <p:attrName>ppt_x</p:attrName>
                                        </p:attrNameLst>
                                      </p:cBhvr>
                                      <p:tavLst>
                                        <p:tav tm="0">
                                          <p:val>
                                            <p:strVal val="#ppt_x"/>
                                          </p:val>
                                        </p:tav>
                                        <p:tav tm="100000">
                                          <p:val>
                                            <p:strVal val="#ppt_x"/>
                                          </p:val>
                                        </p:tav>
                                      </p:tavLst>
                                    </p:anim>
                                    <p:anim calcmode="lin" valueType="num">
                                      <p:cBhvr>
                                        <p:cTn id="19" dur="1000" fill="hold"/>
                                        <p:tgtEl>
                                          <p:spTgt spid="3">
                                            <p:graphicEl>
                                              <a:dgm id="{A22A20AE-C87D-440F-95F2-58FCCF298B0B}"/>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graphicEl>
                                              <a:dgm id="{191C171A-2212-43D5-831F-387DB68E025B}"/>
                                            </p:graphicEl>
                                          </p:spTgt>
                                        </p:tgtEl>
                                        <p:attrNameLst>
                                          <p:attrName>style.visibility</p:attrName>
                                        </p:attrNameLst>
                                      </p:cBhvr>
                                      <p:to>
                                        <p:strVal val="visible"/>
                                      </p:to>
                                    </p:set>
                                    <p:animEffect transition="in" filter="fade">
                                      <p:cBhvr>
                                        <p:cTn id="24" dur="1000"/>
                                        <p:tgtEl>
                                          <p:spTgt spid="3">
                                            <p:graphicEl>
                                              <a:dgm id="{191C171A-2212-43D5-831F-387DB68E025B}"/>
                                            </p:graphicEl>
                                          </p:spTgt>
                                        </p:tgtEl>
                                      </p:cBhvr>
                                    </p:animEffect>
                                    <p:anim calcmode="lin" valueType="num">
                                      <p:cBhvr>
                                        <p:cTn id="25" dur="1000" fill="hold"/>
                                        <p:tgtEl>
                                          <p:spTgt spid="3">
                                            <p:graphicEl>
                                              <a:dgm id="{191C171A-2212-43D5-831F-387DB68E025B}"/>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191C171A-2212-43D5-831F-387DB68E025B}"/>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graphicEl>
                                              <a:dgm id="{79370C06-5634-4224-8E79-064A3ECE18D0}"/>
                                            </p:graphicEl>
                                          </p:spTgt>
                                        </p:tgtEl>
                                        <p:attrNameLst>
                                          <p:attrName>style.visibility</p:attrName>
                                        </p:attrNameLst>
                                      </p:cBhvr>
                                      <p:to>
                                        <p:strVal val="visible"/>
                                      </p:to>
                                    </p:set>
                                    <p:animEffect transition="in" filter="fade">
                                      <p:cBhvr>
                                        <p:cTn id="29" dur="1000"/>
                                        <p:tgtEl>
                                          <p:spTgt spid="3">
                                            <p:graphicEl>
                                              <a:dgm id="{79370C06-5634-4224-8E79-064A3ECE18D0}"/>
                                            </p:graphicEl>
                                          </p:spTgt>
                                        </p:tgtEl>
                                      </p:cBhvr>
                                    </p:animEffect>
                                    <p:anim calcmode="lin" valueType="num">
                                      <p:cBhvr>
                                        <p:cTn id="30" dur="1000" fill="hold"/>
                                        <p:tgtEl>
                                          <p:spTgt spid="3">
                                            <p:graphicEl>
                                              <a:dgm id="{79370C06-5634-4224-8E79-064A3ECE18D0}"/>
                                            </p:graphicEl>
                                          </p:spTgt>
                                        </p:tgtEl>
                                        <p:attrNameLst>
                                          <p:attrName>ppt_x</p:attrName>
                                        </p:attrNameLst>
                                      </p:cBhvr>
                                      <p:tavLst>
                                        <p:tav tm="0">
                                          <p:val>
                                            <p:strVal val="#ppt_x"/>
                                          </p:val>
                                        </p:tav>
                                        <p:tav tm="100000">
                                          <p:val>
                                            <p:strVal val="#ppt_x"/>
                                          </p:val>
                                        </p:tav>
                                      </p:tavLst>
                                    </p:anim>
                                    <p:anim calcmode="lin" valueType="num">
                                      <p:cBhvr>
                                        <p:cTn id="31" dur="1000" fill="hold"/>
                                        <p:tgtEl>
                                          <p:spTgt spid="3">
                                            <p:graphicEl>
                                              <a:dgm id="{79370C06-5634-4224-8E79-064A3ECE18D0}"/>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graphicEl>
                                              <a:dgm id="{E5C2E16E-A1C7-4891-A6AC-8D313D3F1BFC}"/>
                                            </p:graphicEl>
                                          </p:spTgt>
                                        </p:tgtEl>
                                        <p:attrNameLst>
                                          <p:attrName>style.visibility</p:attrName>
                                        </p:attrNameLst>
                                      </p:cBhvr>
                                      <p:to>
                                        <p:strVal val="visible"/>
                                      </p:to>
                                    </p:set>
                                    <p:animEffect transition="in" filter="fade">
                                      <p:cBhvr>
                                        <p:cTn id="36" dur="1000"/>
                                        <p:tgtEl>
                                          <p:spTgt spid="3">
                                            <p:graphicEl>
                                              <a:dgm id="{E5C2E16E-A1C7-4891-A6AC-8D313D3F1BFC}"/>
                                            </p:graphicEl>
                                          </p:spTgt>
                                        </p:tgtEl>
                                      </p:cBhvr>
                                    </p:animEffect>
                                    <p:anim calcmode="lin" valueType="num">
                                      <p:cBhvr>
                                        <p:cTn id="37" dur="1000" fill="hold"/>
                                        <p:tgtEl>
                                          <p:spTgt spid="3">
                                            <p:graphicEl>
                                              <a:dgm id="{E5C2E16E-A1C7-4891-A6AC-8D313D3F1BFC}"/>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E5C2E16E-A1C7-4891-A6AC-8D313D3F1BFC}"/>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graphicEl>
                                              <a:dgm id="{38C3FB0D-830D-4FAE-87A8-49616578F69F}"/>
                                            </p:graphicEl>
                                          </p:spTgt>
                                        </p:tgtEl>
                                        <p:attrNameLst>
                                          <p:attrName>style.visibility</p:attrName>
                                        </p:attrNameLst>
                                      </p:cBhvr>
                                      <p:to>
                                        <p:strVal val="visible"/>
                                      </p:to>
                                    </p:set>
                                    <p:animEffect transition="in" filter="fade">
                                      <p:cBhvr>
                                        <p:cTn id="41" dur="1000"/>
                                        <p:tgtEl>
                                          <p:spTgt spid="3">
                                            <p:graphicEl>
                                              <a:dgm id="{38C3FB0D-830D-4FAE-87A8-49616578F69F}"/>
                                            </p:graphicEl>
                                          </p:spTgt>
                                        </p:tgtEl>
                                      </p:cBhvr>
                                    </p:animEffect>
                                    <p:anim calcmode="lin" valueType="num">
                                      <p:cBhvr>
                                        <p:cTn id="42" dur="1000" fill="hold"/>
                                        <p:tgtEl>
                                          <p:spTgt spid="3">
                                            <p:graphicEl>
                                              <a:dgm id="{38C3FB0D-830D-4FAE-87A8-49616578F69F}"/>
                                            </p:graphicEl>
                                          </p:spTgt>
                                        </p:tgtEl>
                                        <p:attrNameLst>
                                          <p:attrName>ppt_x</p:attrName>
                                        </p:attrNameLst>
                                      </p:cBhvr>
                                      <p:tavLst>
                                        <p:tav tm="0">
                                          <p:val>
                                            <p:strVal val="#ppt_x"/>
                                          </p:val>
                                        </p:tav>
                                        <p:tav tm="100000">
                                          <p:val>
                                            <p:strVal val="#ppt_x"/>
                                          </p:val>
                                        </p:tav>
                                      </p:tavLst>
                                    </p:anim>
                                    <p:anim calcmode="lin" valueType="num">
                                      <p:cBhvr>
                                        <p:cTn id="43" dur="1000" fill="hold"/>
                                        <p:tgtEl>
                                          <p:spTgt spid="3">
                                            <p:graphicEl>
                                              <a:dgm id="{38C3FB0D-830D-4FAE-87A8-49616578F69F}"/>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graphicEl>
                                              <a:dgm id="{04C4790D-6282-4FFF-8F06-B657BF359C99}"/>
                                            </p:graphicEl>
                                          </p:spTgt>
                                        </p:tgtEl>
                                        <p:attrNameLst>
                                          <p:attrName>style.visibility</p:attrName>
                                        </p:attrNameLst>
                                      </p:cBhvr>
                                      <p:to>
                                        <p:strVal val="visible"/>
                                      </p:to>
                                    </p:set>
                                    <p:animEffect transition="in" filter="fade">
                                      <p:cBhvr>
                                        <p:cTn id="48" dur="1000"/>
                                        <p:tgtEl>
                                          <p:spTgt spid="3">
                                            <p:graphicEl>
                                              <a:dgm id="{04C4790D-6282-4FFF-8F06-B657BF359C99}"/>
                                            </p:graphicEl>
                                          </p:spTgt>
                                        </p:tgtEl>
                                      </p:cBhvr>
                                    </p:animEffect>
                                    <p:anim calcmode="lin" valueType="num">
                                      <p:cBhvr>
                                        <p:cTn id="49" dur="1000" fill="hold"/>
                                        <p:tgtEl>
                                          <p:spTgt spid="3">
                                            <p:graphicEl>
                                              <a:dgm id="{04C4790D-6282-4FFF-8F06-B657BF359C99}"/>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04C4790D-6282-4FFF-8F06-B657BF359C99}"/>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graphicEl>
                                              <a:dgm id="{F43DEAC9-CEE1-487A-A0C3-B46870CAFD83}"/>
                                            </p:graphicEl>
                                          </p:spTgt>
                                        </p:tgtEl>
                                        <p:attrNameLst>
                                          <p:attrName>style.visibility</p:attrName>
                                        </p:attrNameLst>
                                      </p:cBhvr>
                                      <p:to>
                                        <p:strVal val="visible"/>
                                      </p:to>
                                    </p:set>
                                    <p:animEffect transition="in" filter="fade">
                                      <p:cBhvr>
                                        <p:cTn id="53" dur="1000"/>
                                        <p:tgtEl>
                                          <p:spTgt spid="3">
                                            <p:graphicEl>
                                              <a:dgm id="{F43DEAC9-CEE1-487A-A0C3-B46870CAFD83}"/>
                                            </p:graphicEl>
                                          </p:spTgt>
                                        </p:tgtEl>
                                      </p:cBhvr>
                                    </p:animEffect>
                                    <p:anim calcmode="lin" valueType="num">
                                      <p:cBhvr>
                                        <p:cTn id="54" dur="1000" fill="hold"/>
                                        <p:tgtEl>
                                          <p:spTgt spid="3">
                                            <p:graphicEl>
                                              <a:dgm id="{F43DEAC9-CEE1-487A-A0C3-B46870CAFD83}"/>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F43DEAC9-CEE1-487A-A0C3-B46870CAFD83}"/>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graphicEl>
                                              <a:dgm id="{6ABFBDEF-4E40-4ABD-BA34-323AD89EF47C}"/>
                                            </p:graphicEl>
                                          </p:spTgt>
                                        </p:tgtEl>
                                        <p:attrNameLst>
                                          <p:attrName>style.visibility</p:attrName>
                                        </p:attrNameLst>
                                      </p:cBhvr>
                                      <p:to>
                                        <p:strVal val="visible"/>
                                      </p:to>
                                    </p:set>
                                    <p:animEffect transition="in" filter="fade">
                                      <p:cBhvr>
                                        <p:cTn id="60" dur="1000"/>
                                        <p:tgtEl>
                                          <p:spTgt spid="3">
                                            <p:graphicEl>
                                              <a:dgm id="{6ABFBDEF-4E40-4ABD-BA34-323AD89EF47C}"/>
                                            </p:graphicEl>
                                          </p:spTgt>
                                        </p:tgtEl>
                                      </p:cBhvr>
                                    </p:animEffect>
                                    <p:anim calcmode="lin" valueType="num">
                                      <p:cBhvr>
                                        <p:cTn id="61" dur="1000" fill="hold"/>
                                        <p:tgtEl>
                                          <p:spTgt spid="3">
                                            <p:graphicEl>
                                              <a:dgm id="{6ABFBDEF-4E40-4ABD-BA34-323AD89EF47C}"/>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6ABFBDEF-4E40-4ABD-BA34-323AD89EF47C}"/>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graphicEl>
                                              <a:dgm id="{23370AC4-3E13-4571-8BE5-D4A401D79918}"/>
                                            </p:graphicEl>
                                          </p:spTgt>
                                        </p:tgtEl>
                                        <p:attrNameLst>
                                          <p:attrName>style.visibility</p:attrName>
                                        </p:attrNameLst>
                                      </p:cBhvr>
                                      <p:to>
                                        <p:strVal val="visible"/>
                                      </p:to>
                                    </p:set>
                                    <p:animEffect transition="in" filter="fade">
                                      <p:cBhvr>
                                        <p:cTn id="65" dur="1000"/>
                                        <p:tgtEl>
                                          <p:spTgt spid="3">
                                            <p:graphicEl>
                                              <a:dgm id="{23370AC4-3E13-4571-8BE5-D4A401D79918}"/>
                                            </p:graphicEl>
                                          </p:spTgt>
                                        </p:tgtEl>
                                      </p:cBhvr>
                                    </p:animEffect>
                                    <p:anim calcmode="lin" valueType="num">
                                      <p:cBhvr>
                                        <p:cTn id="66" dur="1000" fill="hold"/>
                                        <p:tgtEl>
                                          <p:spTgt spid="3">
                                            <p:graphicEl>
                                              <a:dgm id="{23370AC4-3E13-4571-8BE5-D4A401D79918}"/>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23370AC4-3E13-4571-8BE5-D4A401D79918}"/>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graphicEl>
                                              <a:dgm id="{436F8844-FBBB-4700-B161-E85A850D935B}"/>
                                            </p:graphicEl>
                                          </p:spTgt>
                                        </p:tgtEl>
                                        <p:attrNameLst>
                                          <p:attrName>style.visibility</p:attrName>
                                        </p:attrNameLst>
                                      </p:cBhvr>
                                      <p:to>
                                        <p:strVal val="visible"/>
                                      </p:to>
                                    </p:set>
                                    <p:animEffect transition="in" filter="fade">
                                      <p:cBhvr>
                                        <p:cTn id="72" dur="1000"/>
                                        <p:tgtEl>
                                          <p:spTgt spid="3">
                                            <p:graphicEl>
                                              <a:dgm id="{436F8844-FBBB-4700-B161-E85A850D935B}"/>
                                            </p:graphicEl>
                                          </p:spTgt>
                                        </p:tgtEl>
                                      </p:cBhvr>
                                    </p:animEffect>
                                    <p:anim calcmode="lin" valueType="num">
                                      <p:cBhvr>
                                        <p:cTn id="73" dur="1000" fill="hold"/>
                                        <p:tgtEl>
                                          <p:spTgt spid="3">
                                            <p:graphicEl>
                                              <a:dgm id="{436F8844-FBBB-4700-B161-E85A850D935B}"/>
                                            </p:graphicEl>
                                          </p:spTgt>
                                        </p:tgtEl>
                                        <p:attrNameLst>
                                          <p:attrName>ppt_x</p:attrName>
                                        </p:attrNameLst>
                                      </p:cBhvr>
                                      <p:tavLst>
                                        <p:tav tm="0">
                                          <p:val>
                                            <p:strVal val="#ppt_x"/>
                                          </p:val>
                                        </p:tav>
                                        <p:tav tm="100000">
                                          <p:val>
                                            <p:strVal val="#ppt_x"/>
                                          </p:val>
                                        </p:tav>
                                      </p:tavLst>
                                    </p:anim>
                                    <p:anim calcmode="lin" valueType="num">
                                      <p:cBhvr>
                                        <p:cTn id="74" dur="1000" fill="hold"/>
                                        <p:tgtEl>
                                          <p:spTgt spid="3">
                                            <p:graphicEl>
                                              <a:dgm id="{436F8844-FBBB-4700-B161-E85A850D935B}"/>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graphicEl>
                                              <a:dgm id="{18B0492F-E6FD-48FC-920A-0246C48415EE}"/>
                                            </p:graphicEl>
                                          </p:spTgt>
                                        </p:tgtEl>
                                        <p:attrNameLst>
                                          <p:attrName>style.visibility</p:attrName>
                                        </p:attrNameLst>
                                      </p:cBhvr>
                                      <p:to>
                                        <p:strVal val="visible"/>
                                      </p:to>
                                    </p:set>
                                    <p:animEffect transition="in" filter="fade">
                                      <p:cBhvr>
                                        <p:cTn id="77" dur="1000"/>
                                        <p:tgtEl>
                                          <p:spTgt spid="3">
                                            <p:graphicEl>
                                              <a:dgm id="{18B0492F-E6FD-48FC-920A-0246C48415EE}"/>
                                            </p:graphicEl>
                                          </p:spTgt>
                                        </p:tgtEl>
                                      </p:cBhvr>
                                    </p:animEffect>
                                    <p:anim calcmode="lin" valueType="num">
                                      <p:cBhvr>
                                        <p:cTn id="78" dur="1000" fill="hold"/>
                                        <p:tgtEl>
                                          <p:spTgt spid="3">
                                            <p:graphicEl>
                                              <a:dgm id="{18B0492F-E6FD-48FC-920A-0246C48415EE}"/>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B0492F-E6FD-48FC-920A-0246C48415E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80728"/>
            <a:ext cx="8725448" cy="5472608"/>
          </a:xfrm>
        </p:spPr>
      </p:pic>
      <p:grpSp>
        <p:nvGrpSpPr>
          <p:cNvPr id="5" name="Group 4"/>
          <p:cNvGrpSpPr/>
          <p:nvPr/>
        </p:nvGrpSpPr>
        <p:grpSpPr>
          <a:xfrm>
            <a:off x="446088" y="157792"/>
            <a:ext cx="5792666" cy="607383"/>
            <a:chOff x="461919" y="303807"/>
            <a:chExt cx="5792666" cy="607383"/>
          </a:xfrm>
          <a:scene3d>
            <a:camera prst="orthographicFront"/>
            <a:lightRig rig="flat" dir="t"/>
          </a:scene3d>
        </p:grpSpPr>
        <p:sp>
          <p:nvSpPr>
            <p:cNvPr id="6" name="Rectangle 5"/>
            <p:cNvSpPr/>
            <p:nvPr/>
          </p:nvSpPr>
          <p:spPr>
            <a:xfrm>
              <a:off x="461919" y="303807"/>
              <a:ext cx="5792666" cy="607383"/>
            </a:xfrm>
            <a:prstGeom prst="rect">
              <a:avLst/>
            </a:prstGeom>
            <a:solidFill>
              <a:srgbClr val="92D050"/>
            </a:solidFill>
            <a:sp3d prstMaterial="dkEdge">
              <a:bevelT w="8200" h="38100"/>
            </a:sp3d>
          </p:spPr>
          <p:style>
            <a:lnRef idx="0">
              <a:schemeClr val="accent5"/>
            </a:lnRef>
            <a:fillRef idx="3">
              <a:schemeClr val="accent5"/>
            </a:fillRef>
            <a:effectRef idx="3">
              <a:schemeClr val="accent5"/>
            </a:effectRef>
            <a:fontRef idx="minor">
              <a:schemeClr val="lt1"/>
            </a:fontRef>
          </p:style>
        </p:sp>
        <p:sp>
          <p:nvSpPr>
            <p:cNvPr id="7" name="Rectangle 6"/>
            <p:cNvSpPr/>
            <p:nvPr/>
          </p:nvSpPr>
          <p:spPr>
            <a:xfrm>
              <a:off x="461919" y="303807"/>
              <a:ext cx="5792666" cy="6073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111" tIns="111760" rIns="111760" bIns="111760" numCol="1" spcCol="1270" anchor="ctr" anchorCtr="0">
              <a:noAutofit/>
            </a:bodyPr>
            <a:lstStyle/>
            <a:p>
              <a:pPr lvl="0" algn="l" defTabSz="1955800">
                <a:lnSpc>
                  <a:spcPct val="90000"/>
                </a:lnSpc>
                <a:spcBef>
                  <a:spcPct val="0"/>
                </a:spcBef>
                <a:spcAft>
                  <a:spcPct val="35000"/>
                </a:spcAft>
              </a:pPr>
              <a:r>
                <a:rPr kumimoji="0" lang="id-ID" sz="4400" b="0" i="0" u="none" strike="noStrike" kern="1200" cap="none" spc="0" normalizeH="0" baseline="0" noProof="0" dirty="0" smtClean="0">
                  <a:ln/>
                  <a:effectLst/>
                  <a:uLnTx/>
                  <a:uFillTx/>
                  <a:latin typeface="+mn-lt"/>
                  <a:ea typeface="+mn-ea"/>
                  <a:cs typeface="+mn-cs"/>
                </a:rPr>
                <a:t>www.unhas.ac.id</a:t>
              </a:r>
              <a:endParaRPr lang="id-ID" sz="4400" kern="1200" dirty="0"/>
            </a:p>
          </p:txBody>
        </p:sp>
      </p:grpSp>
    </p:spTree>
    <p:extLst>
      <p:ext uri="{BB962C8B-B14F-4D97-AF65-F5344CB8AC3E}">
        <p14:creationId xmlns:p14="http://schemas.microsoft.com/office/powerpoint/2010/main" val="122455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pSp>
        <p:nvGrpSpPr>
          <p:cNvPr id="5" name="Group 4"/>
          <p:cNvGrpSpPr/>
          <p:nvPr/>
        </p:nvGrpSpPr>
        <p:grpSpPr>
          <a:xfrm>
            <a:off x="446088" y="157792"/>
            <a:ext cx="5293051" cy="607383"/>
            <a:chOff x="961533" y="1214767"/>
            <a:chExt cx="5293051" cy="607383"/>
          </a:xfrm>
          <a:scene3d>
            <a:camera prst="orthographicFront"/>
            <a:lightRig rig="flat" dir="t"/>
          </a:scene3d>
        </p:grpSpPr>
        <p:sp>
          <p:nvSpPr>
            <p:cNvPr id="6" name="Rectangle 5"/>
            <p:cNvSpPr/>
            <p:nvPr/>
          </p:nvSpPr>
          <p:spPr>
            <a:xfrm>
              <a:off x="961533" y="1214767"/>
              <a:ext cx="5293051" cy="607383"/>
            </a:xfrm>
            <a:prstGeom prst="rect">
              <a:avLst/>
            </a:prstGeom>
            <a:sp3d prstMaterial="dkEdge">
              <a:bevelT w="8200" h="38100"/>
            </a:sp3d>
          </p:spPr>
          <p:style>
            <a:lnRef idx="0">
              <a:schemeClr val="accent5"/>
            </a:lnRef>
            <a:fillRef idx="3">
              <a:schemeClr val="accent5"/>
            </a:fillRef>
            <a:effectRef idx="3">
              <a:schemeClr val="accent5"/>
            </a:effectRef>
            <a:fontRef idx="minor">
              <a:schemeClr val="lt1"/>
            </a:fontRef>
          </p:style>
        </p:sp>
        <p:sp>
          <p:nvSpPr>
            <p:cNvPr id="7" name="Rectangle 6"/>
            <p:cNvSpPr/>
            <p:nvPr/>
          </p:nvSpPr>
          <p:spPr>
            <a:xfrm>
              <a:off x="961533" y="1214767"/>
              <a:ext cx="5293051" cy="6073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111" tIns="111760" rIns="111760" bIns="111760" numCol="1" spcCol="1270" anchor="ctr" anchorCtr="0">
              <a:noAutofit/>
            </a:bodyPr>
            <a:lstStyle/>
            <a:p>
              <a:pPr lvl="0" algn="l" defTabSz="1955800" rtl="0">
                <a:lnSpc>
                  <a:spcPct val="90000"/>
                </a:lnSpc>
                <a:spcBef>
                  <a:spcPct val="0"/>
                </a:spcBef>
                <a:spcAft>
                  <a:spcPct val="35000"/>
                </a:spcAft>
              </a:pPr>
              <a:r>
                <a:rPr kumimoji="0" lang="id-ID" sz="4400" b="0" i="0" u="none" strike="noStrike" kern="1200" cap="none" spc="0" normalizeH="0" baseline="0" noProof="0" dirty="0" smtClean="0">
                  <a:ln/>
                  <a:solidFill>
                    <a:schemeClr val="tx1"/>
                  </a:solidFill>
                  <a:effectLst/>
                  <a:uLnTx/>
                  <a:uFillTx/>
                  <a:latin typeface="+mn-lt"/>
                  <a:ea typeface="+mn-ea"/>
                  <a:cs typeface="+mn-cs"/>
                </a:rPr>
                <a:t>mail.unhas.ac.id</a:t>
              </a:r>
              <a:endParaRPr lang="id-ID" sz="4400" kern="1200" dirty="0">
                <a:solidFill>
                  <a:schemeClr val="tx1"/>
                </a:solidFill>
              </a:endParaRPr>
            </a:p>
          </p:txBody>
        </p:sp>
      </p:gr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18" y="1196752"/>
            <a:ext cx="8261970" cy="5335856"/>
          </a:xfrm>
        </p:spPr>
      </p:pic>
    </p:spTree>
    <p:extLst>
      <p:ext uri="{BB962C8B-B14F-4D97-AF65-F5344CB8AC3E}">
        <p14:creationId xmlns:p14="http://schemas.microsoft.com/office/powerpoint/2010/main" val="4019044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07754"/>
            <a:ext cx="8385762" cy="4913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4"/>
          <p:cNvGrpSpPr/>
          <p:nvPr/>
        </p:nvGrpSpPr>
        <p:grpSpPr>
          <a:xfrm>
            <a:off x="446088" y="157792"/>
            <a:ext cx="5064590" cy="607383"/>
            <a:chOff x="1189995" y="2125728"/>
            <a:chExt cx="5064590" cy="607383"/>
          </a:xfrm>
          <a:scene3d>
            <a:camera prst="orthographicFront"/>
            <a:lightRig rig="flat" dir="t"/>
          </a:scene3d>
        </p:grpSpPr>
        <p:sp>
          <p:nvSpPr>
            <p:cNvPr id="6" name="Rectangle 5"/>
            <p:cNvSpPr/>
            <p:nvPr/>
          </p:nvSpPr>
          <p:spPr>
            <a:xfrm>
              <a:off x="1189995" y="2125728"/>
              <a:ext cx="5064590" cy="607383"/>
            </a:xfrm>
            <a:prstGeom prst="rect">
              <a:avLst/>
            </a:prstGeom>
            <a:solidFill>
              <a:srgbClr val="00B050"/>
            </a:solidFill>
            <a:sp3d prstMaterial="dkEdge">
              <a:bevelT w="8200" h="38100"/>
            </a:sp3d>
          </p:spPr>
          <p:style>
            <a:lnRef idx="0">
              <a:schemeClr val="accent5"/>
            </a:lnRef>
            <a:fillRef idx="3">
              <a:schemeClr val="accent5"/>
            </a:fillRef>
            <a:effectRef idx="3">
              <a:schemeClr val="accent5"/>
            </a:effectRef>
            <a:fontRef idx="minor">
              <a:schemeClr val="lt1"/>
            </a:fontRef>
          </p:style>
        </p:sp>
        <p:sp>
          <p:nvSpPr>
            <p:cNvPr id="7" name="Rectangle 6"/>
            <p:cNvSpPr/>
            <p:nvPr/>
          </p:nvSpPr>
          <p:spPr>
            <a:xfrm>
              <a:off x="1189995" y="2125728"/>
              <a:ext cx="5064590" cy="6073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111" tIns="111760" rIns="111760" bIns="111760" numCol="1" spcCol="1270" anchor="ctr" anchorCtr="0">
              <a:noAutofit/>
            </a:bodyPr>
            <a:lstStyle/>
            <a:p>
              <a:pPr lvl="0" algn="l" defTabSz="1955800" rtl="0">
                <a:lnSpc>
                  <a:spcPct val="90000"/>
                </a:lnSpc>
                <a:spcBef>
                  <a:spcPct val="0"/>
                </a:spcBef>
                <a:spcAft>
                  <a:spcPct val="35000"/>
                </a:spcAft>
              </a:pPr>
              <a:r>
                <a:rPr kumimoji="0" lang="id-ID" sz="4400" b="0" i="0" u="none" strike="noStrike" kern="1200" cap="none" spc="0" normalizeH="0" baseline="0" noProof="0" smtClean="0">
                  <a:ln/>
                  <a:effectLst/>
                  <a:uLnTx/>
                  <a:uFillTx/>
                  <a:latin typeface="+mn-lt"/>
                  <a:ea typeface="+mn-ea"/>
                  <a:cs typeface="+mn-cs"/>
                </a:rPr>
                <a:t>lms.unhas.ac.id</a:t>
              </a:r>
              <a:endParaRPr lang="id-ID" sz="4400" kern="1200" dirty="0"/>
            </a:p>
          </p:txBody>
        </p:sp>
      </p:grpSp>
    </p:spTree>
    <p:extLst>
      <p:ext uri="{BB962C8B-B14F-4D97-AF65-F5344CB8AC3E}">
        <p14:creationId xmlns:p14="http://schemas.microsoft.com/office/powerpoint/2010/main" val="188632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pSp>
        <p:nvGrpSpPr>
          <p:cNvPr id="5" name="Group 4"/>
          <p:cNvGrpSpPr/>
          <p:nvPr/>
        </p:nvGrpSpPr>
        <p:grpSpPr>
          <a:xfrm>
            <a:off x="446088" y="157792"/>
            <a:ext cx="5064590" cy="607383"/>
            <a:chOff x="1189995" y="3036111"/>
            <a:chExt cx="5064590" cy="607383"/>
          </a:xfrm>
          <a:scene3d>
            <a:camera prst="orthographicFront"/>
            <a:lightRig rig="flat" dir="t"/>
          </a:scene3d>
        </p:grpSpPr>
        <p:sp>
          <p:nvSpPr>
            <p:cNvPr id="6" name="Rectangle 5"/>
            <p:cNvSpPr/>
            <p:nvPr/>
          </p:nvSpPr>
          <p:spPr>
            <a:xfrm>
              <a:off x="1189995" y="3036111"/>
              <a:ext cx="5064590" cy="607383"/>
            </a:xfrm>
            <a:prstGeom prst="rect">
              <a:avLst/>
            </a:prstGeom>
            <a:solidFill>
              <a:srgbClr val="0070C0"/>
            </a:solidFill>
            <a:sp3d prstMaterial="dkEdge">
              <a:bevelT w="8200" h="38100"/>
            </a:sp3d>
          </p:spPr>
          <p:style>
            <a:lnRef idx="0">
              <a:schemeClr val="accent5"/>
            </a:lnRef>
            <a:fillRef idx="3">
              <a:schemeClr val="accent5"/>
            </a:fillRef>
            <a:effectRef idx="3">
              <a:schemeClr val="accent5"/>
            </a:effectRef>
            <a:fontRef idx="minor">
              <a:schemeClr val="lt1"/>
            </a:fontRef>
          </p:style>
        </p:sp>
        <p:sp>
          <p:nvSpPr>
            <p:cNvPr id="7" name="Rectangle 6"/>
            <p:cNvSpPr/>
            <p:nvPr/>
          </p:nvSpPr>
          <p:spPr>
            <a:xfrm>
              <a:off x="1189995" y="3036111"/>
              <a:ext cx="5064590" cy="6073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111" tIns="111760" rIns="111760" bIns="111760" numCol="1" spcCol="1270" anchor="ctr" anchorCtr="0">
              <a:noAutofit/>
            </a:bodyPr>
            <a:lstStyle/>
            <a:p>
              <a:pPr lvl="0" algn="l" defTabSz="1955800">
                <a:lnSpc>
                  <a:spcPct val="90000"/>
                </a:lnSpc>
                <a:spcBef>
                  <a:spcPct val="0"/>
                </a:spcBef>
                <a:spcAft>
                  <a:spcPct val="35000"/>
                </a:spcAft>
              </a:pPr>
              <a:r>
                <a:rPr kumimoji="0" lang="id-ID" sz="4400" b="0" i="0" u="none" strike="noStrike" kern="1200" cap="none" spc="0" normalizeH="0" baseline="0" noProof="0" dirty="0" smtClean="0">
                  <a:ln/>
                  <a:effectLst/>
                  <a:uLnTx/>
                  <a:uFillTx/>
                  <a:latin typeface="+mn-lt"/>
                  <a:ea typeface="+mn-ea"/>
                  <a:cs typeface="+mn-cs"/>
                </a:rPr>
                <a:t>media.unhas.ac.id</a:t>
              </a:r>
              <a:endParaRPr lang="id-ID" sz="4400" kern="1200" dirty="0"/>
            </a:p>
          </p:txBody>
        </p:sp>
      </p:gr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522" y="1196752"/>
            <a:ext cx="8202166" cy="50980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45785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grpSp>
        <p:nvGrpSpPr>
          <p:cNvPr id="5" name="Group 4"/>
          <p:cNvGrpSpPr/>
          <p:nvPr/>
        </p:nvGrpSpPr>
        <p:grpSpPr>
          <a:xfrm>
            <a:off x="468214" y="157792"/>
            <a:ext cx="5293051" cy="607383"/>
            <a:chOff x="961533" y="3947072"/>
            <a:chExt cx="5293051" cy="607383"/>
          </a:xfrm>
          <a:scene3d>
            <a:camera prst="orthographicFront"/>
            <a:lightRig rig="flat" dir="t"/>
          </a:scene3d>
        </p:grpSpPr>
        <p:sp>
          <p:nvSpPr>
            <p:cNvPr id="6" name="Rectangle 5"/>
            <p:cNvSpPr/>
            <p:nvPr/>
          </p:nvSpPr>
          <p:spPr>
            <a:xfrm>
              <a:off x="961533" y="3947072"/>
              <a:ext cx="5293051" cy="607383"/>
            </a:xfrm>
            <a:prstGeom prst="rect">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7" name="Rectangle 6"/>
            <p:cNvSpPr/>
            <p:nvPr/>
          </p:nvSpPr>
          <p:spPr>
            <a:xfrm>
              <a:off x="961533" y="3947072"/>
              <a:ext cx="5293051" cy="60738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82111" tIns="111760" rIns="111760" bIns="111760" numCol="1" spcCol="1270" anchor="ctr" anchorCtr="0">
              <a:noAutofit/>
            </a:bodyPr>
            <a:lstStyle/>
            <a:p>
              <a:pPr lvl="0" algn="l" defTabSz="1955800" rtl="0">
                <a:lnSpc>
                  <a:spcPct val="90000"/>
                </a:lnSpc>
                <a:spcBef>
                  <a:spcPct val="0"/>
                </a:spcBef>
                <a:spcAft>
                  <a:spcPct val="35000"/>
                </a:spcAft>
              </a:pPr>
              <a:r>
                <a:rPr kumimoji="0" lang="id-ID" sz="4400" b="0" i="0" u="none" strike="noStrike" kern="1200" cap="none" spc="0" normalizeH="0" baseline="0" noProof="0" dirty="0" smtClean="0">
                  <a:ln/>
                  <a:effectLst/>
                  <a:uLnTx/>
                  <a:uFillTx/>
                  <a:latin typeface="+mn-lt"/>
                  <a:ea typeface="+mn-ea"/>
                  <a:cs typeface="+mn-cs"/>
                </a:rPr>
                <a:t>serdos.unhas.ac.id</a:t>
              </a:r>
              <a:endParaRPr lang="id-ID" sz="4400" kern="1200" dirty="0"/>
            </a:p>
          </p:txBody>
        </p:sp>
      </p:gr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946" y="1124744"/>
            <a:ext cx="8257844" cy="5184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9476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928663" y="1636613"/>
            <a:ext cx="7786741" cy="4384675"/>
          </a:xfrm>
          <a:prstGeom prst="rect">
            <a:avLst/>
          </a:prstGeom>
          <a:noFill/>
          <a:ln w="9525">
            <a:noFill/>
            <a:miter lim="800000"/>
            <a:headEnd/>
            <a:tailEnd/>
          </a:ln>
        </p:spPr>
        <p:txBody>
          <a:bodyPr vert="horz" wrap="square" lIns="0" tIns="24191" rIns="0" bIns="0" numCol="1" anchor="ctr" anchorCtr="0" compatLnSpc="1">
            <a:prstTxWarp prst="textNoShape">
              <a:avLst/>
            </a:prstTxWarp>
          </a:bodyPr>
          <a:lstStyle/>
          <a:p>
            <a:pPr marL="365125" marR="0" lvl="0" indent="-365125" algn="just"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2800" b="1" i="0" u="none" strike="noStrike" kern="0" cap="none" spc="0" normalizeH="0" baseline="0" noProof="0" dirty="0" smtClean="0">
                <a:ln>
                  <a:noFill/>
                </a:ln>
                <a:solidFill>
                  <a:srgbClr val="00B050"/>
                </a:solidFill>
                <a:effectLst/>
                <a:uLnTx/>
                <a:uFillTx/>
                <a:latin typeface="Bradley Hand ITC" pitchFamily="66" charset="0"/>
                <a:ea typeface="+mn-ea"/>
              </a:rPr>
              <a:t>Ada 15 pegawai tetap yang dibantu oleh beberapa tenaga </a:t>
            </a:r>
            <a:r>
              <a:rPr kumimoji="0" lang="id-ID" sz="2800" b="1" i="1" u="none" strike="noStrike" kern="0" cap="none" spc="0" normalizeH="0" baseline="0" noProof="0" dirty="0" smtClean="0">
                <a:ln>
                  <a:noFill/>
                </a:ln>
                <a:solidFill>
                  <a:srgbClr val="00B050"/>
                </a:solidFill>
                <a:effectLst/>
                <a:uLnTx/>
                <a:uFillTx/>
                <a:latin typeface="Bradley Hand ITC" pitchFamily="66" charset="0"/>
                <a:ea typeface="+mn-ea"/>
              </a:rPr>
              <a:t>outsourcing</a:t>
            </a:r>
            <a:r>
              <a:rPr kumimoji="0" lang="id-ID" sz="2800" b="1" i="0" u="none" strike="noStrike" kern="0" cap="none" spc="0" normalizeH="0" baseline="0" noProof="0" dirty="0" smtClean="0">
                <a:ln>
                  <a:noFill/>
                </a:ln>
                <a:solidFill>
                  <a:srgbClr val="00B050"/>
                </a:solidFill>
                <a:effectLst/>
                <a:uLnTx/>
                <a:uFillTx/>
                <a:latin typeface="Bradley Hand ITC" pitchFamily="66" charset="0"/>
                <a:ea typeface="+mn-ea"/>
              </a:rPr>
              <a:t> di setiap fakultas</a:t>
            </a:r>
          </a:p>
          <a:p>
            <a:pPr marL="365125" marR="0" lvl="0" indent="-365125" algn="just"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kumimoji="0" lang="id-ID" sz="2800" b="1" i="0" u="none" strike="noStrike" kern="0" cap="none" spc="0" normalizeH="0" baseline="0" noProof="0" dirty="0" smtClean="0">
              <a:ln>
                <a:noFill/>
              </a:ln>
              <a:solidFill>
                <a:srgbClr val="00B050"/>
              </a:solidFill>
              <a:effectLst/>
              <a:uLnTx/>
              <a:uFillTx/>
              <a:latin typeface="Bradley Hand ITC" pitchFamily="66" charset="0"/>
              <a:ea typeface="+mn-ea"/>
            </a:endParaRPr>
          </a:p>
          <a:p>
            <a:pPr marL="365125" marR="0" lvl="0" indent="-365125" algn="just"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2800" b="1" i="0" u="none" strike="noStrike" kern="0" cap="none" spc="0" normalizeH="0" baseline="0" noProof="0" dirty="0" smtClean="0">
                <a:ln>
                  <a:noFill/>
                </a:ln>
                <a:solidFill>
                  <a:srgbClr val="00B050"/>
                </a:solidFill>
                <a:effectLst/>
                <a:uLnTx/>
                <a:uFillTx/>
                <a:latin typeface="Bradley Hand ITC" pitchFamily="66" charset="0"/>
                <a:ea typeface="+mn-ea"/>
              </a:rPr>
              <a:t>Pelatihan pada SDM lebih sering dengan In-House Training agar bisa tetap bekerja menjaga dan memelihara jaringan.</a:t>
            </a:r>
            <a:endParaRPr kumimoji="0" lang="id-ID" sz="2800" b="1" i="0" u="none" strike="noStrike" kern="0" cap="none" spc="0" normalizeH="0" baseline="0" noProof="0" dirty="0">
              <a:ln>
                <a:noFill/>
              </a:ln>
              <a:solidFill>
                <a:srgbClr val="00B050"/>
              </a:solidFill>
              <a:effectLst/>
              <a:uLnTx/>
              <a:uFillTx/>
              <a:latin typeface="Bradley Hand ITC" pitchFamily="66" charset="0"/>
              <a:ea typeface="+mn-ea"/>
            </a:endParaRPr>
          </a:p>
        </p:txBody>
      </p:sp>
      <p:grpSp>
        <p:nvGrpSpPr>
          <p:cNvPr id="4" name="Diagram group"/>
          <p:cNvGrpSpPr/>
          <p:nvPr/>
        </p:nvGrpSpPr>
        <p:grpSpPr>
          <a:xfrm>
            <a:off x="-180528" y="747291"/>
            <a:ext cx="7488832" cy="1052736"/>
            <a:chOff x="0" y="154029"/>
            <a:chExt cx="8568952" cy="1003860"/>
          </a:xfrm>
          <a:solidFill>
            <a:srgbClr val="FFC000"/>
          </a:solidFill>
          <a:scene3d>
            <a:camera prst="perspectiveRelaxedModerately"/>
            <a:lightRig rig="threePt" dir="t"/>
          </a:scene3d>
        </p:grpSpPr>
        <p:grpSp>
          <p:nvGrpSpPr>
            <p:cNvPr id="5" name="Group 4"/>
            <p:cNvGrpSpPr/>
            <p:nvPr/>
          </p:nvGrpSpPr>
          <p:grpSpPr>
            <a:xfrm>
              <a:off x="0" y="154029"/>
              <a:ext cx="8568952" cy="1003860"/>
              <a:chOff x="0" y="154029"/>
              <a:chExt cx="8568952" cy="1003860"/>
            </a:xfrm>
            <a:grpFill/>
          </p:grpSpPr>
          <p:sp>
            <p:nvSpPr>
              <p:cNvPr id="7" name="Rounded Rectangle 6"/>
              <p:cNvSpPr/>
              <p:nvPr/>
            </p:nvSpPr>
            <p:spPr>
              <a:xfrm>
                <a:off x="0" y="154029"/>
                <a:ext cx="8568952" cy="1003860"/>
              </a:xfrm>
              <a:prstGeom prst="roundRect">
                <a:avLst/>
              </a:prstGeom>
              <a:grpFill/>
            </p:spPr>
            <p:style>
              <a:lnRef idx="0">
                <a:schemeClr val="accent5"/>
              </a:lnRef>
              <a:fillRef idx="3">
                <a:schemeClr val="accent5"/>
              </a:fillRef>
              <a:effectRef idx="3">
                <a:schemeClr val="accent5"/>
              </a:effectRef>
              <a:fontRef idx="minor">
                <a:schemeClr val="lt1"/>
              </a:fontRef>
            </p:style>
          </p:sp>
          <p:sp>
            <p:nvSpPr>
              <p:cNvPr id="8" name="Rounded Rectangle 4"/>
              <p:cNvSpPr/>
              <p:nvPr/>
            </p:nvSpPr>
            <p:spPr>
              <a:xfrm>
                <a:off x="49004" y="203033"/>
                <a:ext cx="8470944" cy="905852"/>
              </a:xfrm>
              <a:prstGeom prst="rect">
                <a:avLst/>
              </a:prstGeom>
              <a:grpFill/>
            </p:spPr>
            <p:style>
              <a:lnRef idx="0">
                <a:schemeClr val="accent5"/>
              </a:lnRef>
              <a:fillRef idx="3">
                <a:schemeClr val="accent5"/>
              </a:fillRef>
              <a:effectRef idx="3">
                <a:schemeClr val="accent5"/>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d-ID" sz="4000" kern="1200"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Sumber Daya PTIK Unhas</a:t>
                </a:r>
                <a:endParaRPr lang="id-ID" sz="4000" kern="1200"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grpSp>
      </p:grpSp>
      <p:sp>
        <p:nvSpPr>
          <p:cNvPr id="3" name="Title 2"/>
          <p:cNvSpPr>
            <a:spLocks noGrp="1"/>
          </p:cNvSpPr>
          <p:nvPr>
            <p:ph type="title"/>
          </p:nvPr>
        </p:nvSpPr>
        <p:spPr/>
        <p:txBody>
          <a:bodyPr/>
          <a:lstStyle/>
          <a:p>
            <a:endParaRPr lang="id-ID"/>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8033 0.01805 L 3.05556E-6 0.01805 " pathEditMode="relative" rAng="0" ptsTypes="AA">
                                      <p:cBhvr>
                                        <p:cTn id="6" dur="2000" fill="hold"/>
                                        <p:tgtEl>
                                          <p:spTgt spid="4"/>
                                        </p:tgtEl>
                                        <p:attrNameLst>
                                          <p:attrName>ppt_x</p:attrName>
                                          <p:attrName>ppt_y</p:attrName>
                                        </p:attrNameLst>
                                      </p:cBhvr>
                                      <p:rCtr x="40174" y="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960438" y="1495425"/>
            <a:ext cx="7859712" cy="4525963"/>
          </a:xfrm>
          <a:noFill/>
        </p:spPr>
        <p:txBody>
          <a:bodyPr/>
          <a:lstStyle/>
          <a:p>
            <a:endParaRPr lang="en-US" dirty="0" smtClean="0"/>
          </a:p>
          <a:p>
            <a:endParaRPr lang="en-US" altLang="en-US" dirty="0" smtClean="0"/>
          </a:p>
        </p:txBody>
      </p:sp>
      <p:graphicFrame>
        <p:nvGraphicFramePr>
          <p:cNvPr id="2" name="Diagram 1"/>
          <p:cNvGraphicFramePr/>
          <p:nvPr>
            <p:extLst>
              <p:ext uri="{D42A27DB-BD31-4B8C-83A1-F6EECF244321}">
                <p14:modId xmlns:p14="http://schemas.microsoft.com/office/powerpoint/2010/main" val="2353709312"/>
              </p:ext>
            </p:extLst>
          </p:nvPr>
        </p:nvGraphicFramePr>
        <p:xfrm>
          <a:off x="-972616" y="526896"/>
          <a:ext cx="7488832" cy="131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3753" y="2060848"/>
            <a:ext cx="7333082" cy="418257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81866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72448 -0.00833 L 5E-6 1.85185E-6 " pathEditMode="relative" rAng="0" ptsTypes="AA">
                                      <p:cBhvr>
                                        <p:cTn id="6" dur="2000" fill="hold"/>
                                        <p:tgtEl>
                                          <p:spTgt spid="2"/>
                                        </p:tgtEl>
                                        <p:attrNameLst>
                                          <p:attrName>ppt_x</p:attrName>
                                          <p:attrName>ppt_y</p:attrName>
                                        </p:attrNameLst>
                                      </p:cBhvr>
                                      <p:rCtr x="36233" y="1065"/>
                                    </p:animMotion>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pic>
        <p:nvPicPr>
          <p:cNvPr id="4" name="Content Placeholder 3" descr="Picture3.jpg"/>
          <p:cNvPicPr>
            <a:picLocks noGrp="1" noChangeAspect="1"/>
          </p:cNvPicPr>
          <p:nvPr>
            <p:ph idx="1"/>
          </p:nvPr>
        </p:nvPicPr>
        <p:blipFill>
          <a:blip r:embed="rId2"/>
          <a:stretch>
            <a:fillRect/>
          </a:stretch>
        </p:blipFill>
        <p:spPr>
          <a:xfrm>
            <a:off x="0" y="0"/>
            <a:ext cx="9144000" cy="6858000"/>
          </a:xfrm>
        </p:spPr>
      </p:pic>
      <p:sp>
        <p:nvSpPr>
          <p:cNvPr id="5" name="Rectangle 4"/>
          <p:cNvSpPr/>
          <p:nvPr/>
        </p:nvSpPr>
        <p:spPr>
          <a:xfrm>
            <a:off x="2000232" y="2000240"/>
            <a:ext cx="6786610" cy="3108543"/>
          </a:xfrm>
          <a:prstGeom prst="rect">
            <a:avLst/>
          </a:prstGeom>
        </p:spPr>
        <p:txBody>
          <a:bodyPr wrap="square">
            <a:spAutoFit/>
          </a:body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solidFill>
                  <a:srgbClr val="00B050"/>
                </a:solidFill>
              </a:rPr>
              <a:t>Semua layanan yang dipasang pada server rata-rata menggunakan perangkat lunak bebas dan sumber terbuka</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solidFill>
                  <a:srgbClr val="00B050"/>
                </a:solidFill>
              </a:rPr>
              <a:t>(Free and Open Source Software)</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id-ID" sz="2800" dirty="0" smtClean="0">
              <a:solidFill>
                <a:srgbClr val="00B050"/>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d-ID" sz="2800" dirty="0" smtClean="0">
                <a:solidFill>
                  <a:srgbClr val="00B050"/>
                </a:solidFill>
              </a:rPr>
              <a:t>Sistem Operasi pada Server adalah Linux RedHat</a:t>
            </a:r>
            <a:endParaRPr lang="id-ID" sz="2800" dirty="0">
              <a:solidFill>
                <a:srgbClr val="00B050"/>
              </a:solidFill>
            </a:endParaRPr>
          </a:p>
        </p:txBody>
      </p:sp>
      <p:grpSp>
        <p:nvGrpSpPr>
          <p:cNvPr id="7" name="Diagram group"/>
          <p:cNvGrpSpPr/>
          <p:nvPr/>
        </p:nvGrpSpPr>
        <p:grpSpPr>
          <a:xfrm>
            <a:off x="-5544616" y="498290"/>
            <a:ext cx="5544616" cy="1052736"/>
            <a:chOff x="0" y="154029"/>
            <a:chExt cx="8568952" cy="1003860"/>
          </a:xfrm>
          <a:solidFill>
            <a:srgbClr val="FFC000"/>
          </a:solidFill>
          <a:scene3d>
            <a:camera prst="perspectiveRelaxedModerately"/>
            <a:lightRig rig="threePt" dir="t"/>
          </a:scene3d>
        </p:grpSpPr>
        <p:grpSp>
          <p:nvGrpSpPr>
            <p:cNvPr id="8" name="Group 7"/>
            <p:cNvGrpSpPr/>
            <p:nvPr/>
          </p:nvGrpSpPr>
          <p:grpSpPr>
            <a:xfrm>
              <a:off x="0" y="154029"/>
              <a:ext cx="8568952" cy="1003860"/>
              <a:chOff x="0" y="154029"/>
              <a:chExt cx="8568952" cy="1003860"/>
            </a:xfrm>
            <a:grpFill/>
          </p:grpSpPr>
          <p:sp>
            <p:nvSpPr>
              <p:cNvPr id="9" name="Rounded Rectangle 8"/>
              <p:cNvSpPr/>
              <p:nvPr/>
            </p:nvSpPr>
            <p:spPr>
              <a:xfrm>
                <a:off x="0" y="154029"/>
                <a:ext cx="8568952" cy="1003860"/>
              </a:xfrm>
              <a:prstGeom prst="roundRect">
                <a:avLst/>
              </a:prstGeom>
              <a:grpFill/>
            </p:spPr>
            <p:style>
              <a:lnRef idx="0">
                <a:schemeClr val="accent5"/>
              </a:lnRef>
              <a:fillRef idx="3">
                <a:schemeClr val="accent5"/>
              </a:fillRef>
              <a:effectRef idx="3">
                <a:schemeClr val="accent5"/>
              </a:effectRef>
              <a:fontRef idx="minor">
                <a:schemeClr val="lt1"/>
              </a:fontRef>
            </p:style>
          </p:sp>
          <p:sp>
            <p:nvSpPr>
              <p:cNvPr id="10" name="Rounded Rectangle 4"/>
              <p:cNvSpPr/>
              <p:nvPr/>
            </p:nvSpPr>
            <p:spPr>
              <a:xfrm>
                <a:off x="49004" y="203033"/>
                <a:ext cx="8470944" cy="905852"/>
              </a:xfrm>
              <a:prstGeom prst="rect">
                <a:avLst/>
              </a:prstGeom>
              <a:grpFill/>
            </p:spPr>
            <p:style>
              <a:lnRef idx="0">
                <a:schemeClr val="accent5"/>
              </a:lnRef>
              <a:fillRef idx="3">
                <a:schemeClr val="accent5"/>
              </a:fillRef>
              <a:effectRef idx="3">
                <a:schemeClr val="accent5"/>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d-ID" sz="4000" kern="1200"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Perangkat Lunak</a:t>
                </a:r>
                <a:endParaRPr lang="id-ID" sz="4000" kern="1200"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E-6 4.44444E-6 L 0.59046 0.00416 " pathEditMode="relative" rAng="0" ptsTypes="AA">
                                      <p:cBhvr>
                                        <p:cTn id="6" dur="2000" fill="hold"/>
                                        <p:tgtEl>
                                          <p:spTgt spid="7"/>
                                        </p:tgtEl>
                                        <p:attrNameLst>
                                          <p:attrName>ppt_x</p:attrName>
                                          <p:attrName>ppt_y</p:attrName>
                                        </p:attrNameLst>
                                      </p:cBhvr>
                                      <p:rCtr x="29531" y="20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2977" y="1571612"/>
            <a:ext cx="7786741" cy="4143404"/>
          </a:xfrm>
          <a:prstGeom prst="rect">
            <a:avLst/>
          </a:prstGeom>
          <a:noFill/>
          <a:ln w="9525">
            <a:noFill/>
            <a:miter lim="800000"/>
            <a:headEnd/>
            <a:tailEnd/>
          </a:ln>
        </p:spPr>
        <p:txBody>
          <a:bodyPr vert="horz" wrap="square" lIns="0" tIns="24191" rIns="0" bIns="0" numCol="1" anchor="ctr" anchorCtr="0" compatLnSpc="1">
            <a:prstTxWarp prst="textNoShape">
              <a:avLst/>
            </a:prstTxWarp>
          </a:bodyPr>
          <a:lstStyle/>
          <a:p>
            <a:pPr marL="549275" marR="0" lvl="0" indent="-549275"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3000" b="0" i="0" u="none" strike="noStrike" kern="0" cap="none" spc="0" normalizeH="0" baseline="0" noProof="0" dirty="0" smtClean="0">
                <a:ln>
                  <a:noFill/>
                </a:ln>
                <a:solidFill>
                  <a:schemeClr val="tx1"/>
                </a:solidFill>
                <a:effectLst/>
                <a:uLnTx/>
                <a:uFillTx/>
                <a:latin typeface="+mn-lt"/>
                <a:ea typeface="+mn-ea"/>
                <a:cs typeface="+mn-cs"/>
              </a:rPr>
              <a:t> Mahasiswa akan punya email dengan format  mahasiswa@student.unhas.ac.id</a:t>
            </a:r>
          </a:p>
          <a:p>
            <a:pPr marL="0" marR="0" lvl="0" indent="0"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kumimoji="0" lang="id-ID" sz="3000" b="0" i="0" u="none" strike="noStrike" kern="0" cap="none" spc="0" normalizeH="0" baseline="0" noProof="0" dirty="0" smtClean="0">
              <a:ln>
                <a:noFill/>
              </a:ln>
              <a:solidFill>
                <a:schemeClr val="tx1"/>
              </a:solidFill>
              <a:effectLst/>
              <a:uLnTx/>
              <a:uFillTx/>
              <a:latin typeface="+mn-lt"/>
              <a:ea typeface="+mn-ea"/>
              <a:cs typeface="+mn-cs"/>
            </a:endParaRPr>
          </a:p>
          <a:p>
            <a:pPr marL="549275" marR="0" lvl="0" indent="-549275"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3000" b="0" i="0" u="none" strike="noStrike" kern="0" cap="none" spc="0" normalizeH="0" baseline="0" noProof="0" dirty="0" smtClean="0">
                <a:ln>
                  <a:noFill/>
                </a:ln>
                <a:solidFill>
                  <a:schemeClr val="tx1"/>
                </a:solidFill>
                <a:effectLst/>
                <a:uLnTx/>
                <a:uFillTx/>
                <a:latin typeface="+mn-lt"/>
                <a:ea typeface="+mn-ea"/>
                <a:cs typeface="+mn-cs"/>
              </a:rPr>
              <a:t> Semua dosen dan pegawai akan memiliki satu akun (Single Sign On) untuk login ke semua layanan online Unhas</a:t>
            </a:r>
          </a:p>
          <a:p>
            <a:pPr marL="0" marR="0" lvl="0" indent="0"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kumimoji="0" lang="id-ID" sz="30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3000" b="0" i="0" u="none" strike="noStrike" kern="0" cap="none" spc="0" normalizeH="0" baseline="0" noProof="0" dirty="0" smtClean="0">
                <a:ln>
                  <a:noFill/>
                </a:ln>
                <a:solidFill>
                  <a:schemeClr val="tx1"/>
                </a:solidFill>
                <a:effectLst/>
                <a:uLnTx/>
                <a:uFillTx/>
                <a:latin typeface="+mn-lt"/>
                <a:ea typeface="+mn-ea"/>
                <a:cs typeface="+mn-cs"/>
              </a:rPr>
              <a:t> Penggunaan wifi internet di area kampus bisa dilakukan dengan satu login yang sama.</a:t>
            </a:r>
            <a:endParaRPr kumimoji="0" lang="id-ID" sz="3000" b="0" i="0" u="none" strike="noStrike" kern="0" cap="none" spc="0" normalizeH="0" baseline="0" noProof="0" dirty="0">
              <a:ln>
                <a:noFill/>
              </a:ln>
              <a:solidFill>
                <a:schemeClr val="tx1"/>
              </a:solidFill>
              <a:effectLst/>
              <a:uLnTx/>
              <a:uFillTx/>
              <a:latin typeface="+mn-lt"/>
              <a:ea typeface="+mn-ea"/>
              <a:cs typeface="+mn-cs"/>
            </a:endParaRPr>
          </a:p>
        </p:txBody>
      </p:sp>
      <p:grpSp>
        <p:nvGrpSpPr>
          <p:cNvPr id="5" name="Diagram group"/>
          <p:cNvGrpSpPr/>
          <p:nvPr/>
        </p:nvGrpSpPr>
        <p:grpSpPr>
          <a:xfrm>
            <a:off x="1788580" y="-2259632"/>
            <a:ext cx="6455828" cy="1052736"/>
            <a:chOff x="0" y="154029"/>
            <a:chExt cx="8568952" cy="1003860"/>
          </a:xfrm>
          <a:solidFill>
            <a:srgbClr val="FFC000"/>
          </a:solidFill>
          <a:scene3d>
            <a:camera prst="perspectiveRelaxedModerately"/>
            <a:lightRig rig="threePt" dir="t"/>
          </a:scene3d>
        </p:grpSpPr>
        <p:grpSp>
          <p:nvGrpSpPr>
            <p:cNvPr id="6" name="Group 5"/>
            <p:cNvGrpSpPr/>
            <p:nvPr/>
          </p:nvGrpSpPr>
          <p:grpSpPr>
            <a:xfrm>
              <a:off x="0" y="154029"/>
              <a:ext cx="8568952" cy="1003860"/>
              <a:chOff x="0" y="154029"/>
              <a:chExt cx="8568952" cy="1003860"/>
            </a:xfrm>
            <a:grpFill/>
          </p:grpSpPr>
          <p:sp>
            <p:nvSpPr>
              <p:cNvPr id="7" name="Rounded Rectangle 6"/>
              <p:cNvSpPr/>
              <p:nvPr/>
            </p:nvSpPr>
            <p:spPr>
              <a:xfrm>
                <a:off x="0" y="154029"/>
                <a:ext cx="8568952" cy="1003860"/>
              </a:xfrm>
              <a:prstGeom prst="roundRect">
                <a:avLst/>
              </a:prstGeom>
              <a:grpFill/>
            </p:spPr>
            <p:style>
              <a:lnRef idx="0">
                <a:schemeClr val="accent5"/>
              </a:lnRef>
              <a:fillRef idx="3">
                <a:schemeClr val="accent5"/>
              </a:fillRef>
              <a:effectRef idx="3">
                <a:schemeClr val="accent5"/>
              </a:effectRef>
              <a:fontRef idx="minor">
                <a:schemeClr val="lt1"/>
              </a:fontRef>
            </p:style>
          </p:sp>
          <p:sp>
            <p:nvSpPr>
              <p:cNvPr id="8" name="Rounded Rectangle 4"/>
              <p:cNvSpPr/>
              <p:nvPr/>
            </p:nvSpPr>
            <p:spPr>
              <a:xfrm>
                <a:off x="49004" y="203033"/>
                <a:ext cx="8470944" cy="905852"/>
              </a:xfrm>
              <a:prstGeom prst="rect">
                <a:avLst/>
              </a:prstGeom>
              <a:grpFill/>
            </p:spPr>
            <p:style>
              <a:lnRef idx="0">
                <a:schemeClr val="accent5"/>
              </a:lnRef>
              <a:fillRef idx="3">
                <a:schemeClr val="accent5"/>
              </a:fillRef>
              <a:effectRef idx="3">
                <a:schemeClr val="accent5"/>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d-ID" sz="4000" kern="1200"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Perencanaan Kedepan</a:t>
                </a:r>
                <a:endParaRPr lang="id-ID" sz="4000" kern="1200"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grpSp>
      </p:grpSp>
      <p:sp>
        <p:nvSpPr>
          <p:cNvPr id="3" name="Title 2"/>
          <p:cNvSpPr>
            <a:spLocks noGrp="1"/>
          </p:cNvSpPr>
          <p:nvPr>
            <p:ph type="title"/>
          </p:nvPr>
        </p:nvSpPr>
        <p:spPr/>
        <p:txBody>
          <a:body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11111E-6 0.0176 L -1.11111E-6 0.37107 " pathEditMode="relative" rAng="0" ptsTypes="AA">
                                      <p:cBhvr>
                                        <p:cTn id="6" dur="2000" fill="hold"/>
                                        <p:tgtEl>
                                          <p:spTgt spid="5"/>
                                        </p:tgtEl>
                                        <p:attrNameLst>
                                          <p:attrName>ppt_x</p:attrName>
                                          <p:attrName>ppt_y</p:attrName>
                                        </p:attrNameLst>
                                      </p:cBhvr>
                                      <p:rCtr x="0" y="17685"/>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Picture3.jpg"/>
          <p:cNvPicPr>
            <a:picLocks noGrp="1" noChangeAspect="1"/>
          </p:cNvPicPr>
          <p:nvPr>
            <p:ph idx="1"/>
          </p:nvPr>
        </p:nvPicPr>
        <p:blipFill>
          <a:blip r:embed="rId2"/>
          <a:stretch>
            <a:fillRect/>
          </a:stretch>
        </p:blipFill>
        <p:spPr>
          <a:xfrm>
            <a:off x="0" y="0"/>
            <a:ext cx="9144000" cy="6858000"/>
          </a:xfrm>
        </p:spPr>
      </p:pic>
      <p:sp>
        <p:nvSpPr>
          <p:cNvPr id="7" name="Rectangle 2"/>
          <p:cNvSpPr txBox="1">
            <a:spLocks noChangeArrowheads="1"/>
          </p:cNvSpPr>
          <p:nvPr/>
        </p:nvSpPr>
        <p:spPr bwMode="auto">
          <a:xfrm>
            <a:off x="1857355" y="1643050"/>
            <a:ext cx="7072363" cy="4384675"/>
          </a:xfrm>
          <a:prstGeom prst="rect">
            <a:avLst/>
          </a:prstGeom>
          <a:noFill/>
          <a:ln w="9525">
            <a:noFill/>
            <a:miter lim="800000"/>
            <a:headEnd/>
            <a:tailEnd/>
          </a:ln>
        </p:spPr>
        <p:txBody>
          <a:bodyPr vert="horz" wrap="square" lIns="0" tIns="24191" rIns="0" bIns="0" numCol="1" anchor="ctr" anchorCtr="0" compatLnSpc="1">
            <a:prstTxWarp prst="textNoShape">
              <a:avLst/>
            </a:prstTxWarp>
          </a:bodyPr>
          <a:lstStyle/>
          <a:p>
            <a:pPr marL="457200" marR="0" lvl="0" indent="-457200"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3200" b="0" i="0" u="none" strike="noStrike" kern="0" cap="none" spc="0" normalizeH="0" baseline="0" noProof="0" dirty="0" smtClean="0">
                <a:ln>
                  <a:noFill/>
                </a:ln>
                <a:solidFill>
                  <a:schemeClr val="tx1"/>
                </a:solidFill>
                <a:effectLst/>
                <a:uLnTx/>
                <a:uFillTx/>
                <a:latin typeface="+mn-lt"/>
                <a:ea typeface="+mn-ea"/>
                <a:cs typeface="+mn-cs"/>
              </a:rPr>
              <a:t>Belum semua civitas akademika memanfaatkan layanan yang tersedia.</a:t>
            </a:r>
          </a:p>
          <a:p>
            <a:pPr marL="457200" marR="0" lvl="0" indent="-457200"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kumimoji="0" lang="id-ID" sz="32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3200" b="0" i="0" u="none" strike="noStrike" kern="0" cap="none" spc="0" normalizeH="0" baseline="0" noProof="0" dirty="0" smtClean="0">
                <a:ln>
                  <a:noFill/>
                </a:ln>
                <a:solidFill>
                  <a:schemeClr val="tx1"/>
                </a:solidFill>
                <a:effectLst/>
                <a:uLnTx/>
                <a:uFillTx/>
                <a:latin typeface="+mn-lt"/>
                <a:ea typeface="+mn-ea"/>
                <a:cs typeface="+mn-cs"/>
              </a:rPr>
              <a:t>Besarnya pengguna di UNHAS membutuhkan sumber daya perangkat, bandwith dan sumber daya manusia yang lebih baik untuk pengelolaannya.</a:t>
            </a:r>
            <a:endParaRPr kumimoji="0" lang="id-ID" sz="3200" b="0" i="0" u="none" strike="noStrike" kern="0" cap="none" spc="0" normalizeH="0" baseline="0" noProof="0" dirty="0">
              <a:ln>
                <a:noFill/>
              </a:ln>
              <a:solidFill>
                <a:schemeClr val="tx1"/>
              </a:solidFill>
              <a:effectLst/>
              <a:uLnTx/>
              <a:uFillTx/>
              <a:latin typeface="+mn-lt"/>
              <a:ea typeface="+mn-ea"/>
              <a:cs typeface="+mn-cs"/>
            </a:endParaRPr>
          </a:p>
        </p:txBody>
      </p:sp>
      <p:grpSp>
        <p:nvGrpSpPr>
          <p:cNvPr id="8" name="Diagram group"/>
          <p:cNvGrpSpPr/>
          <p:nvPr/>
        </p:nvGrpSpPr>
        <p:grpSpPr>
          <a:xfrm>
            <a:off x="827584" y="586544"/>
            <a:ext cx="7488832" cy="1052736"/>
            <a:chOff x="0" y="154029"/>
            <a:chExt cx="8568952" cy="1003860"/>
          </a:xfrm>
          <a:solidFill>
            <a:srgbClr val="FFC000"/>
          </a:solidFill>
          <a:scene3d>
            <a:camera prst="perspectiveRelaxedModerately"/>
            <a:lightRig rig="threePt" dir="t"/>
          </a:scene3d>
        </p:grpSpPr>
        <p:grpSp>
          <p:nvGrpSpPr>
            <p:cNvPr id="9" name="Group 8"/>
            <p:cNvGrpSpPr/>
            <p:nvPr/>
          </p:nvGrpSpPr>
          <p:grpSpPr>
            <a:xfrm>
              <a:off x="0" y="154029"/>
              <a:ext cx="8568952" cy="1003860"/>
              <a:chOff x="0" y="154029"/>
              <a:chExt cx="8568952" cy="1003860"/>
            </a:xfrm>
            <a:grpFill/>
          </p:grpSpPr>
          <p:sp>
            <p:nvSpPr>
              <p:cNvPr id="10" name="Rounded Rectangle 9"/>
              <p:cNvSpPr/>
              <p:nvPr/>
            </p:nvSpPr>
            <p:spPr>
              <a:xfrm>
                <a:off x="0" y="154029"/>
                <a:ext cx="8568952" cy="1003860"/>
              </a:xfrm>
              <a:prstGeom prst="roundRect">
                <a:avLst/>
              </a:prstGeom>
              <a:grpFill/>
            </p:spPr>
            <p:style>
              <a:lnRef idx="0">
                <a:schemeClr val="accent5"/>
              </a:lnRef>
              <a:fillRef idx="3">
                <a:schemeClr val="accent5"/>
              </a:fillRef>
              <a:effectRef idx="3">
                <a:schemeClr val="accent5"/>
              </a:effectRef>
              <a:fontRef idx="minor">
                <a:schemeClr val="lt1"/>
              </a:fontRef>
            </p:style>
          </p:sp>
          <p:sp>
            <p:nvSpPr>
              <p:cNvPr id="11" name="Rounded Rectangle 4"/>
              <p:cNvSpPr/>
              <p:nvPr/>
            </p:nvSpPr>
            <p:spPr>
              <a:xfrm>
                <a:off x="49004" y="203033"/>
                <a:ext cx="8470944" cy="905852"/>
              </a:xfrm>
              <a:prstGeom prst="rect">
                <a:avLst/>
              </a:prstGeom>
              <a:grpFill/>
            </p:spPr>
            <p:style>
              <a:lnRef idx="0">
                <a:schemeClr val="accent5"/>
              </a:lnRef>
              <a:fillRef idx="3">
                <a:schemeClr val="accent5"/>
              </a:fillRef>
              <a:effectRef idx="3">
                <a:schemeClr val="accent5"/>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d-ID" sz="4000" kern="1200"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Hambatan -  Hambatan</a:t>
                </a:r>
                <a:endParaRPr lang="id-ID" sz="4000" kern="1200"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solidFill>
            <a:srgbClr val="5F5F5F"/>
          </a:solidFill>
          <a:ln w="9525">
            <a:noFill/>
            <a:miter lim="800000"/>
            <a:headEnd/>
            <a:tailEnd/>
          </a:ln>
          <a:effectLst/>
        </p:spPr>
        <p:txBody>
          <a:bodyPr wrap="none" anchor="ctr"/>
          <a:lstStyle/>
          <a:p>
            <a:pPr algn="ctr"/>
            <a:endParaRPr lang="en-US">
              <a:solidFill>
                <a:schemeClr val="bg2"/>
              </a:solidFill>
            </a:endParaRPr>
          </a:p>
        </p:txBody>
      </p:sp>
      <p:sp>
        <p:nvSpPr>
          <p:cNvPr id="7177" name="Text Box 9"/>
          <p:cNvSpPr txBox="1">
            <a:spLocks noChangeArrowheads="1"/>
          </p:cNvSpPr>
          <p:nvPr/>
        </p:nvSpPr>
        <p:spPr bwMode="auto">
          <a:xfrm>
            <a:off x="7361238" y="6102350"/>
            <a:ext cx="1263650" cy="366713"/>
          </a:xfrm>
          <a:prstGeom prst="rect">
            <a:avLst/>
          </a:prstGeom>
          <a:noFill/>
          <a:ln w="9525">
            <a:noFill/>
            <a:miter lim="800000"/>
            <a:headEnd/>
            <a:tailEnd/>
          </a:ln>
          <a:effectLst/>
        </p:spPr>
        <p:txBody>
          <a:bodyPr>
            <a:spAutoFit/>
          </a:bodyPr>
          <a:lstStyle/>
          <a:p>
            <a:pPr eaLnBrk="0" hangingPunct="0"/>
            <a:endParaRPr lang="en-US"/>
          </a:p>
        </p:txBody>
      </p:sp>
      <p:sp>
        <p:nvSpPr>
          <p:cNvPr id="7178" name="Text Box 10"/>
          <p:cNvSpPr txBox="1">
            <a:spLocks noChangeArrowheads="1"/>
          </p:cNvSpPr>
          <p:nvPr/>
        </p:nvSpPr>
        <p:spPr bwMode="auto">
          <a:xfrm>
            <a:off x="6191250" y="6172200"/>
            <a:ext cx="1828800" cy="366713"/>
          </a:xfrm>
          <a:prstGeom prst="rect">
            <a:avLst/>
          </a:prstGeom>
          <a:noFill/>
          <a:ln w="9525">
            <a:noFill/>
            <a:miter lim="800000"/>
            <a:headEnd/>
            <a:tailEnd/>
          </a:ln>
          <a:effectLst/>
        </p:spPr>
        <p:txBody>
          <a:bodyPr>
            <a:spAutoFit/>
          </a:bodyPr>
          <a:lstStyle/>
          <a:p>
            <a:pPr eaLnBrk="0" hangingPunct="0"/>
            <a:endParaRPr lang="en-US"/>
          </a:p>
        </p:txBody>
      </p:sp>
      <p:pic>
        <p:nvPicPr>
          <p:cNvPr id="1027" name="Picture 3" descr="C:\Users\Ceddunk\Pictures\dddd.jpg"/>
          <p:cNvPicPr>
            <a:picLocks noChangeAspect="1" noChangeArrowheads="1"/>
          </p:cNvPicPr>
          <p:nvPr/>
        </p:nvPicPr>
        <p:blipFill>
          <a:blip r:embed="rId2" cstate="print"/>
          <a:srcRect/>
          <a:stretch>
            <a:fillRect/>
          </a:stretch>
        </p:blipFill>
        <p:spPr bwMode="auto">
          <a:xfrm rot="231685">
            <a:off x="327824" y="1254787"/>
            <a:ext cx="8284667" cy="4317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Diagram group"/>
          <p:cNvGrpSpPr/>
          <p:nvPr/>
        </p:nvGrpSpPr>
        <p:grpSpPr>
          <a:xfrm>
            <a:off x="1008142" y="5155130"/>
            <a:ext cx="6984776" cy="1052736"/>
            <a:chOff x="0" y="154029"/>
            <a:chExt cx="8568952" cy="1003860"/>
          </a:xfrm>
          <a:solidFill>
            <a:srgbClr val="FFC000"/>
          </a:solidFill>
          <a:scene3d>
            <a:camera prst="perspectiveRelaxedModerately"/>
            <a:lightRig rig="threePt" dir="t"/>
          </a:scene3d>
        </p:grpSpPr>
        <p:grpSp>
          <p:nvGrpSpPr>
            <p:cNvPr id="10" name="Group 9"/>
            <p:cNvGrpSpPr/>
            <p:nvPr/>
          </p:nvGrpSpPr>
          <p:grpSpPr>
            <a:xfrm>
              <a:off x="0" y="154029"/>
              <a:ext cx="8568952" cy="1003860"/>
              <a:chOff x="0" y="154029"/>
              <a:chExt cx="8568952" cy="1003860"/>
            </a:xfrm>
            <a:grpFill/>
          </p:grpSpPr>
          <p:sp>
            <p:nvSpPr>
              <p:cNvPr id="11" name="Rounded Rectangle 10"/>
              <p:cNvSpPr/>
              <p:nvPr/>
            </p:nvSpPr>
            <p:spPr>
              <a:xfrm>
                <a:off x="0" y="154029"/>
                <a:ext cx="8568952" cy="1003860"/>
              </a:xfrm>
              <a:prstGeom prst="roundRect">
                <a:avLst/>
              </a:prstGeom>
              <a:grpFill/>
            </p:spPr>
            <p:style>
              <a:lnRef idx="0">
                <a:schemeClr val="accent5"/>
              </a:lnRef>
              <a:fillRef idx="3">
                <a:schemeClr val="accent5"/>
              </a:fillRef>
              <a:effectRef idx="3">
                <a:schemeClr val="accent5"/>
              </a:effectRef>
              <a:fontRef idx="minor">
                <a:schemeClr val="lt1"/>
              </a:fontRef>
            </p:style>
          </p:sp>
          <p:sp>
            <p:nvSpPr>
              <p:cNvPr id="12" name="Rounded Rectangle 4"/>
              <p:cNvSpPr/>
              <p:nvPr/>
            </p:nvSpPr>
            <p:spPr>
              <a:xfrm>
                <a:off x="49004" y="203033"/>
                <a:ext cx="8470944" cy="905852"/>
              </a:xfrm>
              <a:prstGeom prst="rect">
                <a:avLst/>
              </a:prstGeom>
              <a:grpFill/>
            </p:spPr>
            <p:style>
              <a:lnRef idx="0">
                <a:schemeClr val="accent5"/>
              </a:lnRef>
              <a:fillRef idx="3">
                <a:schemeClr val="accent5"/>
              </a:fillRef>
              <a:effectRef idx="3">
                <a:schemeClr val="accent5"/>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d-ID" sz="4000" kern="1200"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Sekian &amp; Terima Kasih</a:t>
                </a:r>
                <a:endParaRPr lang="id-ID" sz="4000" kern="1200"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960438" y="1495425"/>
            <a:ext cx="7859712" cy="4525963"/>
          </a:xfrm>
          <a:noFill/>
        </p:spPr>
        <p:txBody>
          <a:bodyPr/>
          <a:lstStyle/>
          <a:p>
            <a:endParaRPr lang="en-US" dirty="0" smtClean="0"/>
          </a:p>
          <a:p>
            <a:endParaRPr lang="en-US" altLang="en-US" dirty="0" smtClean="0"/>
          </a:p>
        </p:txBody>
      </p:sp>
      <p:graphicFrame>
        <p:nvGraphicFramePr>
          <p:cNvPr id="2" name="Diagram 1"/>
          <p:cNvGraphicFramePr/>
          <p:nvPr>
            <p:extLst>
              <p:ext uri="{D42A27DB-BD31-4B8C-83A1-F6EECF244321}">
                <p14:modId xmlns:p14="http://schemas.microsoft.com/office/powerpoint/2010/main" val="3349719081"/>
              </p:ext>
            </p:extLst>
          </p:nvPr>
        </p:nvGraphicFramePr>
        <p:xfrm>
          <a:off x="-612576" y="371746"/>
          <a:ext cx="5760640" cy="101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680" y="1628800"/>
            <a:ext cx="7757165" cy="2262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438" y="4149080"/>
            <a:ext cx="7757166" cy="22625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245898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72448 0.00556 L -0.01042 -2.22222E-6 " pathEditMode="relative" rAng="0" ptsTypes="AA">
                                      <p:cBhvr>
                                        <p:cTn id="6" dur="2000" fill="hold"/>
                                        <p:tgtEl>
                                          <p:spTgt spid="2"/>
                                        </p:tgtEl>
                                        <p:attrNameLst>
                                          <p:attrName>ppt_x</p:attrName>
                                          <p:attrName>ppt_y</p:attrName>
                                        </p:attrNameLst>
                                      </p:cBhvr>
                                      <p:rCtr x="35712" y="-278"/>
                                    </p:animMotion>
                                  </p:childTnLst>
                                </p:cTn>
                              </p:par>
                            </p:childTnLst>
                          </p:cTn>
                        </p:par>
                        <p:par>
                          <p:cTn id="7" fill="hold">
                            <p:stCondLst>
                              <p:cond delay="2000"/>
                            </p:stCondLst>
                            <p:childTnLst>
                              <p:par>
                                <p:cTn id="8" presetID="42"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960438" y="1495425"/>
            <a:ext cx="7859712" cy="4525963"/>
          </a:xfrm>
          <a:noFill/>
        </p:spPr>
        <p:txBody>
          <a:bodyPr/>
          <a:lstStyle/>
          <a:p>
            <a:endParaRPr lang="en-US" dirty="0" smtClean="0"/>
          </a:p>
          <a:p>
            <a:endParaRPr lang="en-US" alt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194" y="1962219"/>
            <a:ext cx="5892145" cy="44191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94" y="1963914"/>
            <a:ext cx="5892145" cy="44191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512" y="1960524"/>
            <a:ext cx="5857827" cy="43933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2" name="Diagram 1"/>
          <p:cNvGraphicFramePr/>
          <p:nvPr>
            <p:extLst>
              <p:ext uri="{D42A27DB-BD31-4B8C-83A1-F6EECF244321}">
                <p14:modId xmlns:p14="http://schemas.microsoft.com/office/powerpoint/2010/main" val="2272970210"/>
              </p:ext>
            </p:extLst>
          </p:nvPr>
        </p:nvGraphicFramePr>
        <p:xfrm>
          <a:off x="1322077" y="548680"/>
          <a:ext cx="7488832" cy="13119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36761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960438" y="1495425"/>
            <a:ext cx="7859712" cy="4525963"/>
          </a:xfrm>
          <a:noFill/>
        </p:spPr>
        <p:txBody>
          <a:bodyPr/>
          <a:lstStyle/>
          <a:p>
            <a:endParaRPr lang="en-US" dirty="0" smtClean="0"/>
          </a:p>
          <a:p>
            <a:endParaRPr lang="en-US" altLang="en-US" dirty="0" smtClean="0"/>
          </a:p>
        </p:txBody>
      </p:sp>
      <p:sp>
        <p:nvSpPr>
          <p:cNvPr id="5" name="Rectangle 2"/>
          <p:cNvSpPr txBox="1">
            <a:spLocks noChangeArrowheads="1"/>
          </p:cNvSpPr>
          <p:nvPr/>
        </p:nvSpPr>
        <p:spPr bwMode="auto">
          <a:xfrm>
            <a:off x="1571604" y="1214422"/>
            <a:ext cx="7215238" cy="5572116"/>
          </a:xfrm>
          <a:prstGeom prst="rect">
            <a:avLst/>
          </a:prstGeom>
          <a:noFill/>
          <a:ln w="9525">
            <a:noFill/>
            <a:miter lim="800000"/>
            <a:headEnd/>
            <a:tailEnd/>
          </a:ln>
        </p:spPr>
        <p:txBody>
          <a:bodyPr vert="horz" wrap="square" lIns="0" tIns="13608" rIns="0" bIns="0" numCol="1" anchor="ctr" anchorCtr="0" compatLnSpc="1">
            <a:prstTxWarp prst="textNoShape">
              <a:avLst/>
            </a:prstTxWarp>
          </a:bodyPr>
          <a:lstStyle/>
          <a:p>
            <a:pPr marL="0" marR="0" lvl="0" indent="0" algn="just" defTabSz="914400" rtl="0" eaLnBrk="0" fontAlgn="base" latinLnBrk="0" hangingPunct="0">
              <a:lnSpc>
                <a:spcPct val="100000"/>
              </a:lnSpc>
              <a:spcBef>
                <a:spcPct val="20000"/>
              </a:spcBef>
              <a:spcAft>
                <a:spcPct val="0"/>
              </a:spcAft>
              <a:buClrTx/>
              <a:buSzTx/>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2800" b="1" i="0" u="none" strike="noStrike" kern="0" cap="none" spc="0" normalizeH="0" baseline="0" noProof="0" dirty="0" smtClean="0">
                <a:ln>
                  <a:noFill/>
                </a:ln>
                <a:solidFill>
                  <a:schemeClr val="tx1"/>
                </a:solidFill>
                <a:effectLst/>
                <a:uLnTx/>
                <a:uFillTx/>
                <a:latin typeface="+mn-lt"/>
                <a:ea typeface="+mn-ea"/>
                <a:cs typeface="+mn-cs"/>
              </a:rPr>
              <a:t>Tugas Pokok</a:t>
            </a:r>
          </a:p>
          <a:p>
            <a:pPr marL="274638" marR="0" lvl="0" indent="-274638" algn="just" defTabSz="914400" rtl="0" eaLnBrk="0" fontAlgn="base" latinLnBrk="0" hangingPunct="0">
              <a:lnSpc>
                <a:spcPct val="100000"/>
              </a:lnSpc>
              <a:spcBef>
                <a:spcPct val="20000"/>
              </a:spcBef>
              <a:spcAft>
                <a:spcPct val="0"/>
              </a:spcAft>
              <a:buClrTx/>
              <a:buSzTx/>
              <a:buFont typeface="Wingdings" pitchFamily="2" charset="2"/>
              <a:buChar char="q"/>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1600" b="1" i="0" u="none" strike="noStrike" kern="0" cap="none" spc="0" normalizeH="0" baseline="0" noProof="0" dirty="0" smtClean="0">
                <a:ln>
                  <a:noFill/>
                </a:ln>
                <a:solidFill>
                  <a:schemeClr val="tx1"/>
                </a:solidFill>
                <a:effectLst/>
                <a:uLnTx/>
                <a:uFillTx/>
                <a:latin typeface="Bradley Hand ITC" pitchFamily="66" charset="0"/>
                <a:ea typeface="+mn-ea"/>
              </a:rPr>
              <a:t> Melakukan pengkajian dan pengembangan Infrastruktur TIK dan</a:t>
            </a:r>
          </a:p>
          <a:p>
            <a:pPr marL="274638" marR="0" lvl="0" indent="-274638" algn="just" defTabSz="914400" rtl="0" eaLnBrk="0" fontAlgn="base" latinLnBrk="0" hangingPunct="0">
              <a:lnSpc>
                <a:spcPct val="100000"/>
              </a:lnSpc>
              <a:spcBef>
                <a:spcPct val="20000"/>
              </a:spcBef>
              <a:spcAft>
                <a:spcPct val="0"/>
              </a:spcAft>
              <a:buClrTx/>
              <a:buSzTx/>
              <a:buFont typeface="Wingdings" pitchFamily="2" charset="2"/>
              <a:buChar char="q"/>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1600" b="1" i="0" u="none" strike="noStrike" kern="0" cap="none" spc="0" normalizeH="0" baseline="0" noProof="0" dirty="0" smtClean="0">
                <a:ln>
                  <a:noFill/>
                </a:ln>
                <a:solidFill>
                  <a:schemeClr val="tx1"/>
                </a:solidFill>
                <a:effectLst/>
                <a:uLnTx/>
                <a:uFillTx/>
                <a:latin typeface="Bradley Hand ITC" pitchFamily="66" charset="0"/>
                <a:ea typeface="+mn-ea"/>
              </a:rPr>
              <a:t> Menyediakan layanan informasi bagi civitas akademika UNHAS.</a:t>
            </a:r>
          </a:p>
          <a:p>
            <a:pPr marL="0" marR="0" lvl="0" indent="0" algn="just" defTabSz="914400" rtl="0" eaLnBrk="0" fontAlgn="base" latinLnBrk="0" hangingPunct="0">
              <a:lnSpc>
                <a:spcPct val="100000"/>
              </a:lnSpc>
              <a:spcBef>
                <a:spcPct val="20000"/>
              </a:spcBef>
              <a:spcAft>
                <a:spcPct val="0"/>
              </a:spcAft>
              <a:buClrTx/>
              <a:buSzTx/>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2800" b="1" i="0" u="none" strike="noStrike" kern="0" cap="none" spc="0" normalizeH="0" baseline="0" noProof="0" dirty="0" smtClean="0">
                <a:ln>
                  <a:noFill/>
                </a:ln>
                <a:solidFill>
                  <a:schemeClr val="tx1"/>
                </a:solidFill>
                <a:effectLst/>
                <a:uLnTx/>
                <a:uFillTx/>
                <a:latin typeface="+mn-lt"/>
                <a:ea typeface="+mn-ea"/>
                <a:cs typeface="+mn-cs"/>
              </a:rPr>
              <a:t>Fungsi</a:t>
            </a:r>
          </a:p>
          <a:p>
            <a:pPr marL="274638" marR="0" lvl="0" indent="-274638" algn="just" defTabSz="914400" rtl="0" eaLnBrk="0" fontAlgn="base" latinLnBrk="0" hangingPunct="0">
              <a:lnSpc>
                <a:spcPct val="100000"/>
              </a:lnSpc>
              <a:spcBef>
                <a:spcPct val="20000"/>
              </a:spcBef>
              <a:spcAft>
                <a:spcPct val="0"/>
              </a:spcAft>
              <a:buClrTx/>
              <a:buSzTx/>
              <a:buFont typeface="Wingdings" pitchFamily="2" charset="2"/>
              <a:buChar char="q"/>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1600" b="1" i="0" u="none" strike="noStrike" kern="0" cap="none" spc="0" normalizeH="0" baseline="0" noProof="0" dirty="0" smtClean="0">
                <a:ln>
                  <a:noFill/>
                </a:ln>
                <a:solidFill>
                  <a:schemeClr val="tx1"/>
                </a:solidFill>
                <a:effectLst/>
                <a:uLnTx/>
                <a:uFillTx/>
                <a:latin typeface="Bradley Hand ITC" pitchFamily="66" charset="0"/>
                <a:ea typeface="+mn-ea"/>
              </a:rPr>
              <a:t>Melaksanakan pemeliharaan Server (Web, Mail, DNS) , Sistem Operasi, dan Network   agar layanan informasi tersedia setiap saat.</a:t>
            </a:r>
          </a:p>
          <a:p>
            <a:pPr marL="0" marR="0" lvl="0" indent="0" algn="just" defTabSz="914400" rtl="0" eaLnBrk="0" fontAlgn="base" latinLnBrk="0" hangingPunct="0">
              <a:lnSpc>
                <a:spcPct val="100000"/>
              </a:lnSpc>
              <a:spcBef>
                <a:spcPct val="20000"/>
              </a:spcBef>
              <a:spcAft>
                <a:spcPct val="0"/>
              </a:spcAft>
              <a:buClrTx/>
              <a:buSzTx/>
              <a:buFont typeface="Wingdings" pitchFamily="2" charset="2"/>
              <a:buChar char="q"/>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kumimoji="0" lang="id-ID" sz="1600" b="1" i="0" u="none" strike="noStrike" kern="0" cap="none" spc="0" normalizeH="0" baseline="0" noProof="0" dirty="0" smtClean="0">
              <a:ln>
                <a:noFill/>
              </a:ln>
              <a:solidFill>
                <a:schemeClr val="tx1"/>
              </a:solidFill>
              <a:effectLst/>
              <a:uLnTx/>
              <a:uFillTx/>
              <a:latin typeface="Bradley Hand ITC" pitchFamily="66" charset="0"/>
              <a:ea typeface="+mn-ea"/>
            </a:endParaRPr>
          </a:p>
          <a:p>
            <a:pPr marL="274638" marR="0" lvl="0" indent="-274638" algn="just" defTabSz="914400" rtl="0" eaLnBrk="0" fontAlgn="base" latinLnBrk="0" hangingPunct="0">
              <a:lnSpc>
                <a:spcPct val="100000"/>
              </a:lnSpc>
              <a:spcBef>
                <a:spcPct val="20000"/>
              </a:spcBef>
              <a:spcAft>
                <a:spcPct val="0"/>
              </a:spcAft>
              <a:buClrTx/>
              <a:buSzTx/>
              <a:buFont typeface="Wingdings" pitchFamily="2" charset="2"/>
              <a:buChar char="q"/>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1600" b="1" i="0" u="none" strike="noStrike" kern="0" cap="none" spc="0" normalizeH="0" baseline="0" noProof="0" dirty="0" smtClean="0">
                <a:ln>
                  <a:noFill/>
                </a:ln>
                <a:solidFill>
                  <a:schemeClr val="tx1"/>
                </a:solidFill>
                <a:effectLst/>
                <a:uLnTx/>
                <a:uFillTx/>
                <a:latin typeface="Bradley Hand ITC" pitchFamily="66" charset="0"/>
                <a:ea typeface="+mn-ea"/>
              </a:rPr>
              <a:t>Memberi dukungan teknis pada level hardware, network dan sistem operasi pada setiap unit yang menjalankan suatu aplikasi.</a:t>
            </a:r>
          </a:p>
          <a:p>
            <a:pPr marL="0" marR="0" lvl="0" indent="0" algn="just" defTabSz="914400" rtl="0" eaLnBrk="0" fontAlgn="base" latinLnBrk="0" hangingPunct="0">
              <a:lnSpc>
                <a:spcPct val="100000"/>
              </a:lnSpc>
              <a:spcBef>
                <a:spcPct val="20000"/>
              </a:spcBef>
              <a:spcAft>
                <a:spcPct val="0"/>
              </a:spcAft>
              <a:buClrTx/>
              <a:buSzTx/>
              <a:buFont typeface="Wingdings" pitchFamily="2" charset="2"/>
              <a:buChar char="q"/>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kumimoji="0" lang="id-ID" sz="1600" b="1" i="0" u="none" strike="noStrike" kern="0" cap="none" spc="0" normalizeH="0" baseline="0" noProof="0" dirty="0" smtClean="0">
              <a:ln>
                <a:noFill/>
              </a:ln>
              <a:solidFill>
                <a:schemeClr val="tx1"/>
              </a:solidFill>
              <a:effectLst/>
              <a:uLnTx/>
              <a:uFillTx/>
              <a:latin typeface="Bradley Hand ITC" pitchFamily="66" charset="0"/>
              <a:ea typeface="+mn-ea"/>
            </a:endParaRPr>
          </a:p>
          <a:p>
            <a:pPr marL="274638" marR="0" lvl="0" indent="-274638" algn="just" defTabSz="914400" rtl="0" eaLnBrk="0" fontAlgn="base" latinLnBrk="0" hangingPunct="0">
              <a:lnSpc>
                <a:spcPct val="100000"/>
              </a:lnSpc>
              <a:spcBef>
                <a:spcPct val="20000"/>
              </a:spcBef>
              <a:spcAft>
                <a:spcPct val="0"/>
              </a:spcAft>
              <a:buClrTx/>
              <a:buSzTx/>
              <a:buFont typeface="Wingdings" pitchFamily="2" charset="2"/>
              <a:buChar char="q"/>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1600" b="1" i="0" u="none" strike="noStrike" kern="0" cap="none" spc="0" normalizeH="0" baseline="0" noProof="0" dirty="0" smtClean="0">
                <a:ln>
                  <a:noFill/>
                </a:ln>
                <a:solidFill>
                  <a:schemeClr val="tx1"/>
                </a:solidFill>
                <a:effectLst/>
                <a:uLnTx/>
                <a:uFillTx/>
                <a:latin typeface="Bradley Hand ITC" pitchFamily="66" charset="0"/>
                <a:ea typeface="+mn-ea"/>
              </a:rPr>
              <a:t>Melaksanakan Pengkajian dan Pengembangan Sarana dan Prasarana TIK agar kinerja infratruktur dapat optimal dan up-to-date.</a:t>
            </a:r>
          </a:p>
          <a:p>
            <a:pPr marL="0" marR="0" lvl="0" indent="0" algn="just" defTabSz="914400" rtl="0" eaLnBrk="0" fontAlgn="base" latinLnBrk="0" hangingPunct="0">
              <a:lnSpc>
                <a:spcPct val="100000"/>
              </a:lnSpc>
              <a:spcBef>
                <a:spcPct val="20000"/>
              </a:spcBef>
              <a:spcAft>
                <a:spcPct val="0"/>
              </a:spcAft>
              <a:buClrTx/>
              <a:buSzTx/>
              <a:buFont typeface="Wingdings" pitchFamily="2" charset="2"/>
              <a:buChar char="q"/>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kumimoji="0" lang="id-ID" sz="1600" b="1" i="0" u="none" strike="noStrike" kern="0" cap="none" spc="0" normalizeH="0" baseline="0" noProof="0" dirty="0" smtClean="0">
              <a:ln>
                <a:noFill/>
              </a:ln>
              <a:solidFill>
                <a:schemeClr val="tx1"/>
              </a:solidFill>
              <a:effectLst/>
              <a:uLnTx/>
              <a:uFillTx/>
              <a:latin typeface="Bradley Hand ITC" pitchFamily="66" charset="0"/>
              <a:ea typeface="+mn-ea"/>
            </a:endParaRPr>
          </a:p>
          <a:p>
            <a:pPr marL="274638" marR="0" lvl="0" indent="-274638" algn="just" defTabSz="914400" rtl="0" eaLnBrk="0" fontAlgn="base" latinLnBrk="0" hangingPunct="0">
              <a:lnSpc>
                <a:spcPct val="100000"/>
              </a:lnSpc>
              <a:spcBef>
                <a:spcPct val="20000"/>
              </a:spcBef>
              <a:spcAft>
                <a:spcPct val="0"/>
              </a:spcAft>
              <a:buClrTx/>
              <a:buSzTx/>
              <a:buFont typeface="Wingdings" pitchFamily="2" charset="2"/>
              <a:buChar char="q"/>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id-ID" sz="1600" b="1" i="0" u="none" strike="noStrike" kern="0" cap="none" spc="0" normalizeH="0" baseline="0" noProof="0" dirty="0" smtClean="0">
                <a:ln>
                  <a:noFill/>
                </a:ln>
                <a:solidFill>
                  <a:schemeClr val="tx1"/>
                </a:solidFill>
                <a:effectLst/>
                <a:uLnTx/>
                <a:uFillTx/>
                <a:latin typeface="Bradley Hand ITC" pitchFamily="66" charset="0"/>
                <a:ea typeface="+mn-ea"/>
              </a:rPr>
              <a:t> Memberi pelayanan sistem dan teknologi pada masyarakat kampus dan masyarakat luar kampus melalui penyelenggaraan kursus dan pelatihan sistem dan teknologi informasi, pembangunan serta pengembangan software dan hardware, dan konsultasi manajemen dalam masalah sistem dan teknologi informasi.</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l"/>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kumimoji="0" lang="id-ID" sz="1600" b="0" i="0" u="none" strike="noStrike" kern="0" cap="none" spc="0" normalizeH="0" baseline="0" noProof="0" dirty="0">
              <a:ln>
                <a:noFill/>
              </a:ln>
              <a:solidFill>
                <a:schemeClr val="tx1"/>
              </a:solidFill>
              <a:effectLst/>
              <a:uLnTx/>
              <a:uFillTx/>
              <a:latin typeface="+mn-lt"/>
              <a:ea typeface="+mn-ea"/>
              <a:cs typeface="+mn-cs"/>
            </a:endParaRPr>
          </a:p>
        </p:txBody>
      </p:sp>
      <p:grpSp>
        <p:nvGrpSpPr>
          <p:cNvPr id="6" name="Diagram group"/>
          <p:cNvGrpSpPr/>
          <p:nvPr/>
        </p:nvGrpSpPr>
        <p:grpSpPr>
          <a:xfrm>
            <a:off x="-180528" y="21185"/>
            <a:ext cx="7128792" cy="1052736"/>
            <a:chOff x="0" y="154029"/>
            <a:chExt cx="8568952" cy="1003860"/>
          </a:xfrm>
          <a:solidFill>
            <a:srgbClr val="FFC000"/>
          </a:solidFill>
          <a:scene3d>
            <a:camera prst="perspectiveRelaxedModerately"/>
            <a:lightRig rig="threePt" dir="t"/>
          </a:scene3d>
        </p:grpSpPr>
        <p:grpSp>
          <p:nvGrpSpPr>
            <p:cNvPr id="7" name="Group 6"/>
            <p:cNvGrpSpPr/>
            <p:nvPr/>
          </p:nvGrpSpPr>
          <p:grpSpPr>
            <a:xfrm>
              <a:off x="0" y="154029"/>
              <a:ext cx="8568952" cy="1003860"/>
              <a:chOff x="0" y="154029"/>
              <a:chExt cx="8568952" cy="1003860"/>
            </a:xfrm>
            <a:grpFill/>
          </p:grpSpPr>
          <p:sp>
            <p:nvSpPr>
              <p:cNvPr id="8" name="Rounded Rectangle 7"/>
              <p:cNvSpPr/>
              <p:nvPr/>
            </p:nvSpPr>
            <p:spPr>
              <a:xfrm>
                <a:off x="0" y="154029"/>
                <a:ext cx="8568952" cy="1003860"/>
              </a:xfrm>
              <a:prstGeom prst="roundRect">
                <a:avLst/>
              </a:prstGeom>
              <a:grpFill/>
            </p:spPr>
            <p:style>
              <a:lnRef idx="0">
                <a:schemeClr val="accent5"/>
              </a:lnRef>
              <a:fillRef idx="3">
                <a:schemeClr val="accent5"/>
              </a:fillRef>
              <a:effectRef idx="3">
                <a:schemeClr val="accent5"/>
              </a:effectRef>
              <a:fontRef idx="minor">
                <a:schemeClr val="lt1"/>
              </a:fontRef>
            </p:style>
          </p:sp>
          <p:sp>
            <p:nvSpPr>
              <p:cNvPr id="9" name="Rounded Rectangle 4"/>
              <p:cNvSpPr/>
              <p:nvPr/>
            </p:nvSpPr>
            <p:spPr>
              <a:xfrm>
                <a:off x="49004" y="203033"/>
                <a:ext cx="8470944" cy="905852"/>
              </a:xfrm>
              <a:prstGeom prst="rect">
                <a:avLst/>
              </a:prstGeom>
              <a:grpFill/>
            </p:spPr>
            <p:style>
              <a:lnRef idx="0">
                <a:schemeClr val="accent5"/>
              </a:lnRef>
              <a:fillRef idx="3">
                <a:schemeClr val="accent5"/>
              </a:fillRef>
              <a:effectRef idx="3">
                <a:schemeClr val="accent5"/>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id-ID" sz="3600" kern="1200" dirty="0" smtClean="0">
                    <a:ln w="0"/>
                    <a:solidFill>
                      <a:schemeClr val="tx1"/>
                    </a:solidFill>
                    <a:effectLst>
                      <a:outerShdw blurRad="38100" dist="19050" dir="2700000" algn="tl" rotWithShape="0">
                        <a:schemeClr val="dk1">
                          <a:alpha val="40000"/>
                        </a:schemeClr>
                      </a:outerShdw>
                    </a:effectLst>
                    <a:latin typeface="Berlin Sans FB Demi" panose="020E0802020502020306" pitchFamily="34" charset="0"/>
                  </a:rPr>
                  <a:t>Tupoksi PTIK UNHAS</a:t>
                </a:r>
                <a:endParaRPr lang="id-ID" sz="3600" kern="1200" dirty="0">
                  <a:ln w="0"/>
                  <a:solidFill>
                    <a:schemeClr val="tx1"/>
                  </a:solidFill>
                  <a:effectLst>
                    <a:outerShdw blurRad="38100" dist="19050" dir="2700000" algn="tl" rotWithShape="0">
                      <a:schemeClr val="dk1">
                        <a:alpha val="40000"/>
                      </a:schemeClr>
                    </a:outerShdw>
                  </a:effectLst>
                  <a:latin typeface="Berlin Sans FB Demi" panose="020E0802020502020306"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0"/>
                                        <p:tgtEl>
                                          <p:spTgt spid="5">
                                            <p:txEl>
                                              <p:pRg st="6" end="6"/>
                                            </p:txEl>
                                          </p:spTgt>
                                        </p:tgtEl>
                                      </p:cBhvr>
                                    </p:animEffect>
                                    <p:anim calcmode="lin" valueType="num">
                                      <p:cBhvr>
                                        <p:cTn id="3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fade">
                                      <p:cBhvr>
                                        <p:cTn id="44" dur="1000"/>
                                        <p:tgtEl>
                                          <p:spTgt spid="5">
                                            <p:txEl>
                                              <p:pRg st="10" end="10"/>
                                            </p:txEl>
                                          </p:spTgt>
                                        </p:tgtEl>
                                      </p:cBhvr>
                                    </p:animEffect>
                                    <p:anim calcmode="lin" valueType="num">
                                      <p:cBhvr>
                                        <p:cTn id="45"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960438" y="1495425"/>
            <a:ext cx="7859712" cy="4525963"/>
          </a:xfrm>
          <a:noFill/>
        </p:spPr>
        <p:txBody>
          <a:bodyPr/>
          <a:lstStyle/>
          <a:p>
            <a:endParaRPr lang="en-US" smtClean="0"/>
          </a:p>
          <a:p>
            <a:endParaRPr lang="en-US" altLang="en-US"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495425"/>
            <a:ext cx="2668078" cy="4573849"/>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8" name="Diagram 7"/>
          <p:cNvGraphicFramePr/>
          <p:nvPr>
            <p:extLst>
              <p:ext uri="{D42A27DB-BD31-4B8C-83A1-F6EECF244321}">
                <p14:modId xmlns:p14="http://schemas.microsoft.com/office/powerpoint/2010/main" val="3711826035"/>
              </p:ext>
            </p:extLst>
          </p:nvPr>
        </p:nvGraphicFramePr>
        <p:xfrm>
          <a:off x="4233163" y="3284984"/>
          <a:ext cx="1056675" cy="1301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15980" y="260648"/>
            <a:ext cx="8204170" cy="792088"/>
          </a:xfrm>
          <a:prstGeom prst="rect">
            <a:avLst/>
          </a:prstGeom>
          <a:noFill/>
        </p:spPr>
        <p:txBody>
          <a:bodyPr wrap="none" lIns="91440" tIns="45720" rIns="91440" bIns="45720">
            <a:prstTxWarp prst="textCascadeDown">
              <a:avLst/>
            </a:prstTxWarp>
            <a:spAutoFit/>
          </a:bodyPr>
          <a:lstStyle/>
          <a:p>
            <a:pPr algn="ctr"/>
            <a:r>
              <a:rPr lang="id-ID"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Perkembangan Infrastruktur TIK Unhas</a:t>
            </a:r>
            <a:endPar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3" name="Group 2"/>
          <p:cNvGrpSpPr/>
          <p:nvPr/>
        </p:nvGrpSpPr>
        <p:grpSpPr>
          <a:xfrm>
            <a:off x="5436096" y="1495425"/>
            <a:ext cx="3373213" cy="5101927"/>
            <a:chOff x="5436096" y="1495425"/>
            <a:chExt cx="3373213" cy="5101927"/>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6096" y="1495425"/>
              <a:ext cx="3373213" cy="4573849"/>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5997772" y="6258798"/>
              <a:ext cx="2534668" cy="338554"/>
            </a:xfrm>
            <a:prstGeom prst="rect">
              <a:avLst/>
            </a:prstGeom>
            <a:noFill/>
          </p:spPr>
          <p:txBody>
            <a:bodyPr wrap="none" lIns="91440" tIns="45720" rIns="91440" bIns="45720">
              <a:spAutoFit/>
            </a:bodyPr>
            <a:lstStyle/>
            <a:p>
              <a:pPr algn="ctr"/>
              <a:r>
                <a:rPr lang="id-ID" sz="1600" b="0" cap="none" spc="0" dirty="0" smtClean="0">
                  <a:ln w="0"/>
                  <a:solidFill>
                    <a:schemeClr val="tx1"/>
                  </a:solidFill>
                  <a:effectLst>
                    <a:outerShdw blurRad="38100" dist="19050" dir="2700000" algn="tl" rotWithShape="0">
                      <a:schemeClr val="dk1">
                        <a:alpha val="40000"/>
                      </a:schemeClr>
                    </a:outerShdw>
                  </a:effectLst>
                </a:rPr>
                <a:t>Lantai 4 Gedung Rektorat</a:t>
              </a:r>
              <a:endParaRPr lang="en-US" sz="1600" b="0" cap="none" spc="0" dirty="0">
                <a:ln w="0"/>
                <a:solidFill>
                  <a:schemeClr val="tx1"/>
                </a:solidFill>
                <a:effectLst>
                  <a:outerShdw blurRad="38100" dist="19050" dir="2700000" algn="tl" rotWithShape="0">
                    <a:schemeClr val="dk1">
                      <a:alpha val="40000"/>
                    </a:scheme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960438" y="1495425"/>
            <a:ext cx="7859712" cy="4525963"/>
          </a:xfrm>
          <a:noFill/>
        </p:spPr>
        <p:txBody>
          <a:bodyPr/>
          <a:lstStyle/>
          <a:p>
            <a:endParaRPr lang="en-US" dirty="0" smtClean="0"/>
          </a:p>
          <a:p>
            <a:endParaRPr lang="en-US" altLang="en-US" dirty="0" smtClean="0"/>
          </a:p>
        </p:txBody>
      </p:sp>
      <p:grpSp>
        <p:nvGrpSpPr>
          <p:cNvPr id="4" name="Group 3"/>
          <p:cNvGrpSpPr/>
          <p:nvPr/>
        </p:nvGrpSpPr>
        <p:grpSpPr>
          <a:xfrm>
            <a:off x="1481915" y="1412776"/>
            <a:ext cx="6816757" cy="5112568"/>
            <a:chOff x="1481915" y="1412776"/>
            <a:chExt cx="6816757" cy="5112568"/>
          </a:xfrm>
        </p:grpSpPr>
        <p:pic>
          <p:nvPicPr>
            <p:cNvPr id="5" name="Picture 4" descr="WP_000283.jpg"/>
            <p:cNvPicPr>
              <a:picLocks noChangeAspect="1"/>
            </p:cNvPicPr>
            <p:nvPr/>
          </p:nvPicPr>
          <p:blipFill>
            <a:blip r:embed="rId2" cstate="print">
              <a:lum bright="10000" contrast="10000"/>
            </a:blip>
            <a:stretch>
              <a:fillRect/>
            </a:stretch>
          </p:blipFill>
          <p:spPr>
            <a:xfrm>
              <a:off x="1481915" y="1412776"/>
              <a:ext cx="6816757" cy="51125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6156176" y="5750146"/>
              <a:ext cx="1817515" cy="523220"/>
            </a:xfrm>
            <a:prstGeom prst="rect">
              <a:avLst/>
            </a:prstGeom>
            <a:noFill/>
            <a:ln w="38100">
              <a:solidFill>
                <a:schemeClr val="bg2"/>
              </a:solid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id-ID" sz="2800" b="0" cap="none" spc="0" dirty="0" smtClean="0">
                  <a:ln w="0"/>
                  <a:solidFill>
                    <a:schemeClr val="bg1"/>
                  </a:solidFill>
                  <a:effectLst>
                    <a:outerShdw blurRad="38100" dist="19050" dir="2700000" algn="tl" rotWithShape="0">
                      <a:schemeClr val="dk1">
                        <a:alpha val="40000"/>
                      </a:schemeClr>
                    </a:outerShdw>
                  </a:effectLst>
                </a:rPr>
                <a:t>Hardware</a:t>
              </a:r>
              <a:endParaRPr lang="en-US" sz="2800" b="0" cap="none" spc="0" dirty="0">
                <a:ln w="0"/>
                <a:solidFill>
                  <a:schemeClr val="bg1"/>
                </a:solidFill>
                <a:effectLst>
                  <a:outerShdw blurRad="38100" dist="19050" dir="2700000" algn="tl" rotWithShape="0">
                    <a:schemeClr val="dk1">
                      <a:alpha val="40000"/>
                    </a:schemeClr>
                  </a:outerShdw>
                </a:effectLst>
              </a:endParaRPr>
            </a:p>
          </p:txBody>
        </p:sp>
      </p:grpSp>
      <p:graphicFrame>
        <p:nvGraphicFramePr>
          <p:cNvPr id="2" name="Diagram 1"/>
          <p:cNvGraphicFramePr/>
          <p:nvPr>
            <p:extLst>
              <p:ext uri="{D42A27DB-BD31-4B8C-83A1-F6EECF244321}">
                <p14:modId xmlns:p14="http://schemas.microsoft.com/office/powerpoint/2010/main" val="1260188246"/>
              </p:ext>
            </p:extLst>
          </p:nvPr>
        </p:nvGraphicFramePr>
        <p:xfrm>
          <a:off x="2267744" y="476672"/>
          <a:ext cx="7488832" cy="131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960438" y="1495425"/>
            <a:ext cx="7859712" cy="4525963"/>
          </a:xfrm>
          <a:noFill/>
        </p:spPr>
        <p:txBody>
          <a:bodyPr/>
          <a:lstStyle/>
          <a:p>
            <a:endParaRPr lang="en-US" smtClean="0"/>
          </a:p>
          <a:p>
            <a:endParaRPr lang="en-US" altLang="en-US" smtClean="0"/>
          </a:p>
        </p:txBody>
      </p:sp>
      <p:pic>
        <p:nvPicPr>
          <p:cNvPr id="6" name="Picture 5" descr="WP_000285.jpg"/>
          <p:cNvPicPr>
            <a:picLocks noChangeAspect="1"/>
          </p:cNvPicPr>
          <p:nvPr/>
        </p:nvPicPr>
        <p:blipFill>
          <a:blip r:embed="rId2" cstate="print"/>
          <a:stretch>
            <a:fillRect/>
          </a:stretch>
        </p:blipFill>
        <p:spPr>
          <a:xfrm>
            <a:off x="1403648" y="1495425"/>
            <a:ext cx="6572296" cy="4929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7" name="Diagram 6"/>
          <p:cNvGraphicFramePr/>
          <p:nvPr>
            <p:extLst>
              <p:ext uri="{D42A27DB-BD31-4B8C-83A1-F6EECF244321}">
                <p14:modId xmlns:p14="http://schemas.microsoft.com/office/powerpoint/2010/main" val="1042076452"/>
              </p:ext>
            </p:extLst>
          </p:nvPr>
        </p:nvGraphicFramePr>
        <p:xfrm>
          <a:off x="2195736" y="-2043608"/>
          <a:ext cx="7488832" cy="131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3648" y="1495425"/>
            <a:ext cx="6682494" cy="50118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77778E-6 -7.40741E-7 L -2.77778E-6 0.30324 " pathEditMode="relative" rAng="0" ptsTypes="AA">
                                      <p:cBhvr>
                                        <p:cTn id="6" dur="2000" fill="hold"/>
                                        <p:tgtEl>
                                          <p:spTgt spid="7"/>
                                        </p:tgtEl>
                                        <p:attrNameLst>
                                          <p:attrName>ppt_x</p:attrName>
                                          <p:attrName>ppt_y</p:attrName>
                                        </p:attrNameLst>
                                      </p:cBhvr>
                                      <p:rCtr x="0" y="12083"/>
                                    </p:animMotion>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54291" y="1663514"/>
            <a:ext cx="7752927" cy="4731140"/>
            <a:chOff x="954291" y="1663514"/>
            <a:chExt cx="7752927" cy="4731140"/>
          </a:xfrm>
        </p:grpSpPr>
        <p:pic>
          <p:nvPicPr>
            <p:cNvPr id="4" name="Picture 2"/>
            <p:cNvPicPr>
              <a:picLocks noChangeAspect="1" noChangeArrowheads="1"/>
            </p:cNvPicPr>
            <p:nvPr/>
          </p:nvPicPr>
          <p:blipFill>
            <a:blip r:embed="rId2"/>
            <a:srcRect/>
            <a:stretch>
              <a:fillRect/>
            </a:stretch>
          </p:blipFill>
          <p:spPr bwMode="auto">
            <a:xfrm rot="244738">
              <a:off x="954291" y="1663514"/>
              <a:ext cx="7752927" cy="47311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6732240" y="5733256"/>
              <a:ext cx="1817515" cy="523220"/>
            </a:xfrm>
            <a:prstGeom prst="rect">
              <a:avLst/>
            </a:prstGeom>
            <a:noFill/>
            <a:ln w="38100">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id-ID" sz="2800" b="0" cap="none" spc="0" dirty="0" smtClean="0">
                  <a:ln w="0"/>
                  <a:solidFill>
                    <a:schemeClr val="tx1"/>
                  </a:solidFill>
                  <a:effectLst>
                    <a:outerShdw blurRad="38100" dist="19050" dir="2700000" algn="tl" rotWithShape="0">
                      <a:schemeClr val="dk1">
                        <a:alpha val="40000"/>
                      </a:schemeClr>
                    </a:outerShdw>
                  </a:effectLst>
                </a:rPr>
                <a:t>Hardware</a:t>
              </a:r>
              <a:endParaRPr lang="en-US" sz="2800" b="0" cap="none" spc="0" dirty="0">
                <a:ln w="0"/>
                <a:solidFill>
                  <a:schemeClr val="tx1"/>
                </a:solidFill>
                <a:effectLst>
                  <a:outerShdw blurRad="38100" dist="19050" dir="2700000" algn="tl" rotWithShape="0">
                    <a:schemeClr val="dk1">
                      <a:alpha val="40000"/>
                    </a:schemeClr>
                  </a:outerShdw>
                </a:effectLst>
              </a:endParaRPr>
            </a:p>
          </p:txBody>
        </p:sp>
      </p:grpSp>
      <p:graphicFrame>
        <p:nvGraphicFramePr>
          <p:cNvPr id="5" name="Diagram 4"/>
          <p:cNvGraphicFramePr/>
          <p:nvPr>
            <p:extLst>
              <p:ext uri="{D42A27DB-BD31-4B8C-83A1-F6EECF244321}">
                <p14:modId xmlns:p14="http://schemas.microsoft.com/office/powerpoint/2010/main" val="3116933257"/>
              </p:ext>
            </p:extLst>
          </p:nvPr>
        </p:nvGraphicFramePr>
        <p:xfrm>
          <a:off x="-396552" y="-1899592"/>
          <a:ext cx="6984776" cy="131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66667E-6 -2.77556E-17 L -1.66667E-6 0.30324 " pathEditMode="relative" rAng="0" ptsTypes="AA">
                                      <p:cBhvr>
                                        <p:cTn id="6" dur="2000" fill="hold"/>
                                        <p:tgtEl>
                                          <p:spTgt spid="5"/>
                                        </p:tgtEl>
                                        <p:attrNameLst>
                                          <p:attrName>ppt_x</p:attrName>
                                          <p:attrName>ppt_y</p:attrName>
                                        </p:attrNameLst>
                                      </p:cBhvr>
                                      <p:rCtr x="0" y="15162"/>
                                    </p:animMotion>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Office 主题">
  <a:themeElements>
    <a:clrScheme name="Office 主题 1">
      <a:dk1>
        <a:srgbClr val="000000"/>
      </a:dk1>
      <a:lt1>
        <a:srgbClr val="FFFFFF"/>
      </a:lt1>
      <a:dk2>
        <a:srgbClr val="FF0000"/>
      </a:dk2>
      <a:lt2>
        <a:srgbClr val="DCDCDC"/>
      </a:lt2>
      <a:accent1>
        <a:srgbClr val="333333"/>
      </a:accent1>
      <a:accent2>
        <a:srgbClr val="4D4D4D"/>
      </a:accent2>
      <a:accent3>
        <a:srgbClr val="FFFFFF"/>
      </a:accent3>
      <a:accent4>
        <a:srgbClr val="000000"/>
      </a:accent4>
      <a:accent5>
        <a:srgbClr val="ADADAD"/>
      </a:accent5>
      <a:accent6>
        <a:srgbClr val="454545"/>
      </a:accent6>
      <a:hlink>
        <a:srgbClr val="5F5F5F"/>
      </a:hlink>
      <a:folHlink>
        <a:srgbClr val="969696"/>
      </a:folHlink>
    </a:clrScheme>
    <a:fontScheme name="Office 主题">
      <a:majorFont>
        <a:latin typeface="Calibri"/>
        <a:ea typeface="SimHei"/>
        <a:cs typeface=""/>
      </a:majorFont>
      <a:minorFont>
        <a:latin typeface="Calibri"/>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FF0000"/>
        </a:dk2>
        <a:lt2>
          <a:srgbClr val="DCDCDC"/>
        </a:lt2>
        <a:accent1>
          <a:srgbClr val="333333"/>
        </a:accent1>
        <a:accent2>
          <a:srgbClr val="4D4D4D"/>
        </a:accent2>
        <a:accent3>
          <a:srgbClr val="FFFFFF"/>
        </a:accent3>
        <a:accent4>
          <a:srgbClr val="000000"/>
        </a:accent4>
        <a:accent5>
          <a:srgbClr val="ADADAD"/>
        </a:accent5>
        <a:accent6>
          <a:srgbClr val="454545"/>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TotalTime>
  <Pages>0</Pages>
  <Words>413</Words>
  <Characters>0</Characters>
  <Application>Microsoft Office PowerPoint</Application>
  <DocSecurity>0</DocSecurity>
  <PresentationFormat>On-screen Show (4:3)</PresentationFormat>
  <Lines>0</Lines>
  <Paragraphs>76</Paragraphs>
  <Slides>23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 Unicode MS</vt:lpstr>
      <vt:lpstr>黑体</vt:lpstr>
      <vt:lpstr>黑体</vt:lpstr>
      <vt:lpstr>宋体</vt:lpstr>
      <vt:lpstr>Arial</vt:lpstr>
      <vt:lpstr>Arial Black</vt:lpstr>
      <vt:lpstr>Berlin Sans FB Demi</vt:lpstr>
      <vt:lpstr>Bradley Hand ITC</vt:lpstr>
      <vt:lpstr>Calibri</vt:lpstr>
      <vt:lpstr>Wingdings</vt:lpstr>
      <vt:lpstr>Office 主题</vt:lpstr>
      <vt:lpstr>默认设计模板</vt:lpstr>
      <vt:lpstr>Layanan dan Infrastruktur TIK UNHAS Pusat Teknologi Komunikasi dan Informasi PTIK - Unhas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http://www.ruideppt.net/</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Ceddunk</cp:lastModifiedBy>
  <cp:revision>408</cp:revision>
  <cp:lastPrinted>1899-12-30T00:00:00Z</cp:lastPrinted>
  <dcterms:created xsi:type="dcterms:W3CDTF">2010-11-05T11:32:48Z</dcterms:created>
  <dcterms:modified xsi:type="dcterms:W3CDTF">2015-01-21T06:54:29Z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