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283" r:id="rId5"/>
    <p:sldId id="278" r:id="rId6"/>
    <p:sldId id="286" r:id="rId7"/>
    <p:sldId id="282" r:id="rId8"/>
    <p:sldId id="280" r:id="rId9"/>
    <p:sldId id="274" r:id="rId10"/>
    <p:sldId id="275" r:id="rId11"/>
    <p:sldId id="276" r:id="rId12"/>
    <p:sldId id="271" r:id="rId13"/>
    <p:sldId id="281" r:id="rId14"/>
    <p:sldId id="277" r:id="rId15"/>
    <p:sldId id="258" r:id="rId16"/>
    <p:sldId id="257" r:id="rId17"/>
    <p:sldId id="266" r:id="rId18"/>
    <p:sldId id="269" r:id="rId19"/>
    <p:sldId id="267" r:id="rId20"/>
    <p:sldId id="285" r:id="rId21"/>
    <p:sldId id="268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533" autoAdjust="0"/>
  </p:normalViewPr>
  <p:slideViewPr>
    <p:cSldViewPr snapToGrid="0">
      <p:cViewPr varScale="1">
        <p:scale>
          <a:sx n="72" d="100"/>
          <a:sy n="72" d="100"/>
        </p:scale>
        <p:origin x="58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A1C46-8D78-49DD-96A3-61235153589D}" type="doc">
      <dgm:prSet loTypeId="urn:microsoft.com/office/officeart/2009/3/layout/HorizontalOrganizationChart" loCatId="hierarchy" qsTypeId="urn:microsoft.com/office/officeart/2005/8/quickstyle/3d4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305954C1-063D-4344-9E45-4191570D600F}">
      <dgm:prSet phldrT="[Text]" custT="1"/>
      <dgm:spPr/>
      <dgm:t>
        <a:bodyPr/>
        <a:lstStyle/>
        <a:p>
          <a:r>
            <a:rPr lang="en-US" sz="2800" b="1" dirty="0" err="1" smtClean="0">
              <a:latin typeface="Bookman Old Style" panose="02050604050505020204" pitchFamily="18" charset="0"/>
            </a:rPr>
            <a:t>Ketua</a:t>
          </a:r>
          <a:endParaRPr lang="en-US" sz="2800" b="1" dirty="0" smtClean="0">
            <a:latin typeface="Bookman Old Style" panose="02050604050505020204" pitchFamily="18" charset="0"/>
          </a:endParaRPr>
        </a:p>
        <a:p>
          <a:r>
            <a:rPr lang="en-US" sz="2000" b="1" dirty="0" smtClean="0">
              <a:latin typeface="Bookman Old Style" panose="02050604050505020204" pitchFamily="18" charset="0"/>
            </a:rPr>
            <a:t>(Drs. </a:t>
          </a:r>
          <a:r>
            <a:rPr lang="en-US" sz="2000" b="1" dirty="0" err="1" smtClean="0">
              <a:latin typeface="Bookman Old Style" panose="02050604050505020204" pitchFamily="18" charset="0"/>
            </a:rPr>
            <a:t>Yusring</a:t>
          </a:r>
          <a:r>
            <a:rPr lang="en-US" sz="2000" b="1" dirty="0" smtClean="0">
              <a:latin typeface="Bookman Old Style" panose="02050604050505020204" pitchFamily="18" charset="0"/>
            </a:rPr>
            <a:t> </a:t>
          </a:r>
          <a:r>
            <a:rPr lang="en-US" sz="2000" b="1" dirty="0" err="1" smtClean="0">
              <a:latin typeface="Bookman Old Style" panose="02050604050505020204" pitchFamily="18" charset="0"/>
            </a:rPr>
            <a:t>Sanusi</a:t>
          </a:r>
          <a:r>
            <a:rPr lang="en-US" sz="2000" b="1" dirty="0" smtClean="0">
              <a:latin typeface="Bookman Old Style" panose="02050604050505020204" pitchFamily="18" charset="0"/>
            </a:rPr>
            <a:t> </a:t>
          </a:r>
          <a:r>
            <a:rPr lang="en-US" sz="2000" b="1" dirty="0" err="1" smtClean="0">
              <a:latin typeface="Bookman Old Style" panose="02050604050505020204" pitchFamily="18" charset="0"/>
            </a:rPr>
            <a:t>Baso</a:t>
          </a:r>
          <a:r>
            <a:rPr lang="en-US" sz="2000" b="1" dirty="0" smtClean="0">
              <a:latin typeface="Bookman Old Style" panose="02050604050505020204" pitchFamily="18" charset="0"/>
            </a:rPr>
            <a:t>, MA)</a:t>
          </a:r>
          <a:endParaRPr lang="en-US" sz="2000" b="1" dirty="0">
            <a:latin typeface="Bookman Old Style" panose="02050604050505020204" pitchFamily="18" charset="0"/>
          </a:endParaRPr>
        </a:p>
      </dgm:t>
    </dgm:pt>
    <dgm:pt modelId="{69826AF2-C633-4F00-8D49-209B6AB546B5}" type="parTrans" cxnId="{68D8049F-FE53-4624-9972-8E6C16C18D70}">
      <dgm:prSet/>
      <dgm:spPr/>
      <dgm:t>
        <a:bodyPr/>
        <a:lstStyle/>
        <a:p>
          <a:endParaRPr lang="en-US"/>
        </a:p>
      </dgm:t>
    </dgm:pt>
    <dgm:pt modelId="{1DC84C25-536C-4979-BFFE-B4E7F8294672}" type="sibTrans" cxnId="{68D8049F-FE53-4624-9972-8E6C16C18D70}">
      <dgm:prSet/>
      <dgm:spPr/>
      <dgm:t>
        <a:bodyPr/>
        <a:lstStyle/>
        <a:p>
          <a:endParaRPr lang="en-US"/>
        </a:p>
      </dgm:t>
    </dgm:pt>
    <dgm:pt modelId="{F69A736B-A40B-4E9D-9EA3-1647BF851E3B}">
      <dgm:prSet phldrT="[Text]" custT="1"/>
      <dgm:spPr/>
      <dgm:t>
        <a:bodyPr/>
        <a:lstStyle/>
        <a:p>
          <a:r>
            <a:rPr lang="en-US" sz="2400" dirty="0" err="1" smtClean="0">
              <a:latin typeface="Bookman Old Style" panose="02050604050505020204" pitchFamily="18" charset="0"/>
            </a:rPr>
            <a:t>Anggota</a:t>
          </a:r>
          <a:r>
            <a:rPr lang="en-US" sz="2400" dirty="0" smtClean="0">
              <a:latin typeface="Bookman Old Style" panose="02050604050505020204" pitchFamily="18" charset="0"/>
            </a:rPr>
            <a:t> I</a:t>
          </a:r>
        </a:p>
        <a:p>
          <a:r>
            <a:rPr lang="en-US" sz="2800" b="1" dirty="0" smtClean="0">
              <a:latin typeface="Bookman Old Style" panose="02050604050505020204" pitchFamily="18" charset="0"/>
            </a:rPr>
            <a:t>(</a:t>
          </a:r>
          <a:r>
            <a:rPr lang="en-US" sz="2800" b="1" dirty="0" err="1" smtClean="0">
              <a:latin typeface="Bookman Old Style" panose="02050604050505020204" pitchFamily="18" charset="0"/>
            </a:rPr>
            <a:t>Haeruddin</a:t>
          </a:r>
          <a:r>
            <a:rPr lang="en-US" sz="2800" b="1" dirty="0" smtClean="0">
              <a:latin typeface="Bookman Old Style" panose="02050604050505020204" pitchFamily="18" charset="0"/>
            </a:rPr>
            <a:t>)</a:t>
          </a:r>
          <a:endParaRPr lang="en-US" sz="2800" b="1" dirty="0">
            <a:latin typeface="Bookman Old Style" panose="02050604050505020204" pitchFamily="18" charset="0"/>
          </a:endParaRPr>
        </a:p>
      </dgm:t>
    </dgm:pt>
    <dgm:pt modelId="{E1B3AA30-0145-431A-B009-01CE4F31289B}" type="parTrans" cxnId="{BA09F59C-CB36-43E5-8997-1F935915B3B0}">
      <dgm:prSet/>
      <dgm:spPr/>
      <dgm:t>
        <a:bodyPr/>
        <a:lstStyle/>
        <a:p>
          <a:endParaRPr lang="en-US"/>
        </a:p>
      </dgm:t>
    </dgm:pt>
    <dgm:pt modelId="{10469064-31BF-4555-9243-316746E62865}" type="sibTrans" cxnId="{BA09F59C-CB36-43E5-8997-1F935915B3B0}">
      <dgm:prSet custT="1"/>
      <dgm:spPr/>
      <dgm:t>
        <a:bodyPr/>
        <a:lstStyle/>
        <a:p>
          <a:endParaRPr lang="en-US"/>
        </a:p>
      </dgm:t>
    </dgm:pt>
    <dgm:pt modelId="{E0EC38E0-CBCE-4BB1-9D22-2A87E320D7AD}">
      <dgm:prSet phldrT="[Text]" custT="1"/>
      <dgm:spPr/>
      <dgm:t>
        <a:bodyPr/>
        <a:lstStyle/>
        <a:p>
          <a:r>
            <a:rPr lang="en-US" sz="2400" dirty="0" err="1" smtClean="0">
              <a:latin typeface="Bookman Old Style" panose="02050604050505020204" pitchFamily="18" charset="0"/>
            </a:rPr>
            <a:t>Anggota</a:t>
          </a:r>
          <a:r>
            <a:rPr lang="en-US" sz="2400" dirty="0" smtClean="0">
              <a:latin typeface="Bookman Old Style" panose="02050604050505020204" pitchFamily="18" charset="0"/>
            </a:rPr>
            <a:t> II</a:t>
          </a:r>
        </a:p>
        <a:p>
          <a:r>
            <a:rPr lang="en-US" sz="2800" b="1" dirty="0" smtClean="0">
              <a:latin typeface="Bookman Old Style" panose="02050604050505020204" pitchFamily="18" charset="0"/>
            </a:rPr>
            <a:t>(</a:t>
          </a:r>
          <a:r>
            <a:rPr lang="en-US" sz="2800" b="1" dirty="0" err="1" smtClean="0">
              <a:latin typeface="Bookman Old Style" panose="02050604050505020204" pitchFamily="18" charset="0"/>
            </a:rPr>
            <a:t>Agussalim</a:t>
          </a:r>
          <a:r>
            <a:rPr lang="en-US" sz="2800" b="1" dirty="0" smtClean="0">
              <a:latin typeface="Bookman Old Style" panose="02050604050505020204" pitchFamily="18" charset="0"/>
            </a:rPr>
            <a:t>)</a:t>
          </a:r>
          <a:endParaRPr lang="en-US" sz="2800" b="1" dirty="0">
            <a:latin typeface="Bookman Old Style" panose="02050604050505020204" pitchFamily="18" charset="0"/>
          </a:endParaRPr>
        </a:p>
      </dgm:t>
    </dgm:pt>
    <dgm:pt modelId="{EA70BB64-FC6D-4D18-B328-B64F738CF0D5}" type="parTrans" cxnId="{BBF79775-2C05-4A8D-9C53-3802599D2D4E}">
      <dgm:prSet/>
      <dgm:spPr/>
      <dgm:t>
        <a:bodyPr/>
        <a:lstStyle/>
        <a:p>
          <a:endParaRPr lang="en-US"/>
        </a:p>
      </dgm:t>
    </dgm:pt>
    <dgm:pt modelId="{EA5B458C-9A85-4870-853E-0569D2B22753}" type="sibTrans" cxnId="{BBF79775-2C05-4A8D-9C53-3802599D2D4E}">
      <dgm:prSet/>
      <dgm:spPr/>
      <dgm:t>
        <a:bodyPr/>
        <a:lstStyle/>
        <a:p>
          <a:endParaRPr lang="en-US"/>
        </a:p>
      </dgm:t>
    </dgm:pt>
    <dgm:pt modelId="{1CE7F018-AE8A-48E9-8D9A-A8BA1A9B2575}" type="pres">
      <dgm:prSet presAssocID="{5D6A1C46-8D78-49DD-96A3-6123515358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D743CDC-7536-4D8D-AF97-89A10D5D8141}" type="pres">
      <dgm:prSet presAssocID="{305954C1-063D-4344-9E45-4191570D600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C68770A-1BA3-4A4F-9BAD-D4CF1D063A4C}" type="pres">
      <dgm:prSet presAssocID="{305954C1-063D-4344-9E45-4191570D600F}" presName="rootComposite1" presStyleCnt="0"/>
      <dgm:spPr/>
      <dgm:t>
        <a:bodyPr/>
        <a:lstStyle/>
        <a:p>
          <a:endParaRPr lang="en-US"/>
        </a:p>
      </dgm:t>
    </dgm:pt>
    <dgm:pt modelId="{1C78483B-49F1-499F-9DF2-9E130BE3EEEA}" type="pres">
      <dgm:prSet presAssocID="{305954C1-063D-4344-9E45-4191570D600F}" presName="rootText1" presStyleLbl="node0" presStyleIdx="0" presStyleCnt="1" custScaleX="849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9AC376-28C9-4857-8ED0-98320248013F}" type="pres">
      <dgm:prSet presAssocID="{305954C1-063D-4344-9E45-4191570D600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854C990-25FD-4022-9564-8F0359419132}" type="pres">
      <dgm:prSet presAssocID="{305954C1-063D-4344-9E45-4191570D600F}" presName="hierChild2" presStyleCnt="0"/>
      <dgm:spPr/>
      <dgm:t>
        <a:bodyPr/>
        <a:lstStyle/>
        <a:p>
          <a:endParaRPr lang="en-US"/>
        </a:p>
      </dgm:t>
    </dgm:pt>
    <dgm:pt modelId="{1AEC0860-0F52-443E-808B-FFF0775452C8}" type="pres">
      <dgm:prSet presAssocID="{E1B3AA30-0145-431A-B009-01CE4F31289B}" presName="Name64" presStyleLbl="parChTrans1D2" presStyleIdx="0" presStyleCnt="2"/>
      <dgm:spPr/>
      <dgm:t>
        <a:bodyPr/>
        <a:lstStyle/>
        <a:p>
          <a:endParaRPr lang="en-US"/>
        </a:p>
      </dgm:t>
    </dgm:pt>
    <dgm:pt modelId="{1B1EAE1F-5B4C-4EC8-B53B-8F5E1C71D59B}" type="pres">
      <dgm:prSet presAssocID="{F69A736B-A40B-4E9D-9EA3-1647BF851E3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F643E3D-36AC-49FE-9946-D423192244BE}" type="pres">
      <dgm:prSet presAssocID="{F69A736B-A40B-4E9D-9EA3-1647BF851E3B}" presName="rootComposite" presStyleCnt="0"/>
      <dgm:spPr/>
      <dgm:t>
        <a:bodyPr/>
        <a:lstStyle/>
        <a:p>
          <a:endParaRPr lang="en-US"/>
        </a:p>
      </dgm:t>
    </dgm:pt>
    <dgm:pt modelId="{3ED031CB-95E6-49DC-9F6E-3E15E990E145}" type="pres">
      <dgm:prSet presAssocID="{F69A736B-A40B-4E9D-9EA3-1647BF851E3B}" presName="rootText" presStyleLbl="node2" presStyleIdx="0" presStyleCnt="2" custScaleX="65002" custScaleY="691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DF3766-2DDD-4019-989C-21CFD1EAF807}" type="pres">
      <dgm:prSet presAssocID="{F69A736B-A40B-4E9D-9EA3-1647BF851E3B}" presName="rootConnector" presStyleLbl="node2" presStyleIdx="0" presStyleCnt="2"/>
      <dgm:spPr/>
      <dgm:t>
        <a:bodyPr/>
        <a:lstStyle/>
        <a:p>
          <a:endParaRPr lang="en-US"/>
        </a:p>
      </dgm:t>
    </dgm:pt>
    <dgm:pt modelId="{AC478501-7559-454A-A1D2-084F67FF27BD}" type="pres">
      <dgm:prSet presAssocID="{F69A736B-A40B-4E9D-9EA3-1647BF851E3B}" presName="hierChild4" presStyleCnt="0"/>
      <dgm:spPr/>
      <dgm:t>
        <a:bodyPr/>
        <a:lstStyle/>
        <a:p>
          <a:endParaRPr lang="en-US"/>
        </a:p>
      </dgm:t>
    </dgm:pt>
    <dgm:pt modelId="{82033B1F-5F67-4B56-B65C-F037EA55F155}" type="pres">
      <dgm:prSet presAssocID="{F69A736B-A40B-4E9D-9EA3-1647BF851E3B}" presName="hierChild5" presStyleCnt="0"/>
      <dgm:spPr/>
      <dgm:t>
        <a:bodyPr/>
        <a:lstStyle/>
        <a:p>
          <a:endParaRPr lang="en-US"/>
        </a:p>
      </dgm:t>
    </dgm:pt>
    <dgm:pt modelId="{76A378B8-06E0-43FD-A606-F9E89A285BB6}" type="pres">
      <dgm:prSet presAssocID="{EA70BB64-FC6D-4D18-B328-B64F738CF0D5}" presName="Name64" presStyleLbl="parChTrans1D2" presStyleIdx="1" presStyleCnt="2"/>
      <dgm:spPr/>
      <dgm:t>
        <a:bodyPr/>
        <a:lstStyle/>
        <a:p>
          <a:endParaRPr lang="en-US"/>
        </a:p>
      </dgm:t>
    </dgm:pt>
    <dgm:pt modelId="{59A12640-3D2A-4007-8A63-03A2696365F0}" type="pres">
      <dgm:prSet presAssocID="{E0EC38E0-CBCE-4BB1-9D22-2A87E320D7A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B62AD68-B04A-4B61-9D61-15433423299B}" type="pres">
      <dgm:prSet presAssocID="{E0EC38E0-CBCE-4BB1-9D22-2A87E320D7AD}" presName="rootComposite" presStyleCnt="0"/>
      <dgm:spPr/>
      <dgm:t>
        <a:bodyPr/>
        <a:lstStyle/>
        <a:p>
          <a:endParaRPr lang="en-US"/>
        </a:p>
      </dgm:t>
    </dgm:pt>
    <dgm:pt modelId="{08B5D1E4-7B42-4578-A16C-A65ADA6207B7}" type="pres">
      <dgm:prSet presAssocID="{E0EC38E0-CBCE-4BB1-9D22-2A87E320D7AD}" presName="rootText" presStyleLbl="node2" presStyleIdx="1" presStyleCnt="2" custScaleX="65002" custScaleY="691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B594AB-404A-45AC-BE2D-D68A2D796CF9}" type="pres">
      <dgm:prSet presAssocID="{E0EC38E0-CBCE-4BB1-9D22-2A87E320D7AD}" presName="rootConnector" presStyleLbl="node2" presStyleIdx="1" presStyleCnt="2"/>
      <dgm:spPr/>
      <dgm:t>
        <a:bodyPr/>
        <a:lstStyle/>
        <a:p>
          <a:endParaRPr lang="en-US"/>
        </a:p>
      </dgm:t>
    </dgm:pt>
    <dgm:pt modelId="{D72AFC6B-10FD-4465-8F3B-EDAB8254898A}" type="pres">
      <dgm:prSet presAssocID="{E0EC38E0-CBCE-4BB1-9D22-2A87E320D7AD}" presName="hierChild4" presStyleCnt="0"/>
      <dgm:spPr/>
      <dgm:t>
        <a:bodyPr/>
        <a:lstStyle/>
        <a:p>
          <a:endParaRPr lang="en-US"/>
        </a:p>
      </dgm:t>
    </dgm:pt>
    <dgm:pt modelId="{9E896B24-C69B-42D3-81A8-B638BB8FA484}" type="pres">
      <dgm:prSet presAssocID="{E0EC38E0-CBCE-4BB1-9D22-2A87E320D7AD}" presName="hierChild5" presStyleCnt="0"/>
      <dgm:spPr/>
      <dgm:t>
        <a:bodyPr/>
        <a:lstStyle/>
        <a:p>
          <a:endParaRPr lang="en-US"/>
        </a:p>
      </dgm:t>
    </dgm:pt>
    <dgm:pt modelId="{522F4344-46A3-472B-9A49-2B73260DB09A}" type="pres">
      <dgm:prSet presAssocID="{305954C1-063D-4344-9E45-4191570D600F}" presName="hierChild3" presStyleCnt="0"/>
      <dgm:spPr/>
      <dgm:t>
        <a:bodyPr/>
        <a:lstStyle/>
        <a:p>
          <a:endParaRPr lang="en-US"/>
        </a:p>
      </dgm:t>
    </dgm:pt>
  </dgm:ptLst>
  <dgm:cxnLst>
    <dgm:cxn modelId="{8E31B768-ABD4-4AE2-B432-53491273E0C2}" type="presOf" srcId="{E0EC38E0-CBCE-4BB1-9D22-2A87E320D7AD}" destId="{52B594AB-404A-45AC-BE2D-D68A2D796CF9}" srcOrd="1" destOrd="0" presId="urn:microsoft.com/office/officeart/2009/3/layout/HorizontalOrganizationChart"/>
    <dgm:cxn modelId="{ECA87377-1243-46B8-A9A9-853A7183A671}" type="presOf" srcId="{F69A736B-A40B-4E9D-9EA3-1647BF851E3B}" destId="{3ED031CB-95E6-49DC-9F6E-3E15E990E145}" srcOrd="0" destOrd="0" presId="urn:microsoft.com/office/officeart/2009/3/layout/HorizontalOrganizationChart"/>
    <dgm:cxn modelId="{F184C073-CDF3-4E7F-83E7-733F072093D6}" type="presOf" srcId="{305954C1-063D-4344-9E45-4191570D600F}" destId="{1C78483B-49F1-499F-9DF2-9E130BE3EEEA}" srcOrd="0" destOrd="0" presId="urn:microsoft.com/office/officeart/2009/3/layout/HorizontalOrganizationChart"/>
    <dgm:cxn modelId="{68D8049F-FE53-4624-9972-8E6C16C18D70}" srcId="{5D6A1C46-8D78-49DD-96A3-61235153589D}" destId="{305954C1-063D-4344-9E45-4191570D600F}" srcOrd="0" destOrd="0" parTransId="{69826AF2-C633-4F00-8D49-209B6AB546B5}" sibTransId="{1DC84C25-536C-4979-BFFE-B4E7F8294672}"/>
    <dgm:cxn modelId="{29818285-0E4F-423E-9806-103F404BADC5}" type="presOf" srcId="{F69A736B-A40B-4E9D-9EA3-1647BF851E3B}" destId="{A8DF3766-2DDD-4019-989C-21CFD1EAF807}" srcOrd="1" destOrd="0" presId="urn:microsoft.com/office/officeart/2009/3/layout/HorizontalOrganizationChart"/>
    <dgm:cxn modelId="{BA09F59C-CB36-43E5-8997-1F935915B3B0}" srcId="{305954C1-063D-4344-9E45-4191570D600F}" destId="{F69A736B-A40B-4E9D-9EA3-1647BF851E3B}" srcOrd="0" destOrd="0" parTransId="{E1B3AA30-0145-431A-B009-01CE4F31289B}" sibTransId="{10469064-31BF-4555-9243-316746E62865}"/>
    <dgm:cxn modelId="{858E7A1F-7B4F-49C6-BEDB-999052C3F8D7}" type="presOf" srcId="{305954C1-063D-4344-9E45-4191570D600F}" destId="{EE9AC376-28C9-4857-8ED0-98320248013F}" srcOrd="1" destOrd="0" presId="urn:microsoft.com/office/officeart/2009/3/layout/HorizontalOrganizationChart"/>
    <dgm:cxn modelId="{71040DD4-1215-4332-B967-E53453051F72}" type="presOf" srcId="{EA70BB64-FC6D-4D18-B328-B64F738CF0D5}" destId="{76A378B8-06E0-43FD-A606-F9E89A285BB6}" srcOrd="0" destOrd="0" presId="urn:microsoft.com/office/officeart/2009/3/layout/HorizontalOrganizationChart"/>
    <dgm:cxn modelId="{6BE10454-E094-471E-B3EE-7A9E451AC52B}" type="presOf" srcId="{5D6A1C46-8D78-49DD-96A3-61235153589D}" destId="{1CE7F018-AE8A-48E9-8D9A-A8BA1A9B2575}" srcOrd="0" destOrd="0" presId="urn:microsoft.com/office/officeart/2009/3/layout/HorizontalOrganizationChart"/>
    <dgm:cxn modelId="{9D242741-1A28-4985-902B-F5201AB05857}" type="presOf" srcId="{E1B3AA30-0145-431A-B009-01CE4F31289B}" destId="{1AEC0860-0F52-443E-808B-FFF0775452C8}" srcOrd="0" destOrd="0" presId="urn:microsoft.com/office/officeart/2009/3/layout/HorizontalOrganizationChart"/>
    <dgm:cxn modelId="{3287EE9E-BC5F-40B0-BCF5-CD0FE745E448}" type="presOf" srcId="{E0EC38E0-CBCE-4BB1-9D22-2A87E320D7AD}" destId="{08B5D1E4-7B42-4578-A16C-A65ADA6207B7}" srcOrd="0" destOrd="0" presId="urn:microsoft.com/office/officeart/2009/3/layout/HorizontalOrganizationChart"/>
    <dgm:cxn modelId="{BBF79775-2C05-4A8D-9C53-3802599D2D4E}" srcId="{305954C1-063D-4344-9E45-4191570D600F}" destId="{E0EC38E0-CBCE-4BB1-9D22-2A87E320D7AD}" srcOrd="1" destOrd="0" parTransId="{EA70BB64-FC6D-4D18-B328-B64F738CF0D5}" sibTransId="{EA5B458C-9A85-4870-853E-0569D2B22753}"/>
    <dgm:cxn modelId="{3EFEB33A-B1AE-43F9-88D8-98F9649A9907}" type="presParOf" srcId="{1CE7F018-AE8A-48E9-8D9A-A8BA1A9B2575}" destId="{FD743CDC-7536-4D8D-AF97-89A10D5D8141}" srcOrd="0" destOrd="0" presId="urn:microsoft.com/office/officeart/2009/3/layout/HorizontalOrganizationChart"/>
    <dgm:cxn modelId="{CBAD98D5-D31B-4C26-9B56-A2C8DC8540E3}" type="presParOf" srcId="{FD743CDC-7536-4D8D-AF97-89A10D5D8141}" destId="{CC68770A-1BA3-4A4F-9BAD-D4CF1D063A4C}" srcOrd="0" destOrd="0" presId="urn:microsoft.com/office/officeart/2009/3/layout/HorizontalOrganizationChart"/>
    <dgm:cxn modelId="{A254A11E-7440-45F6-86B3-B4435847ED00}" type="presParOf" srcId="{CC68770A-1BA3-4A4F-9BAD-D4CF1D063A4C}" destId="{1C78483B-49F1-499F-9DF2-9E130BE3EEEA}" srcOrd="0" destOrd="0" presId="urn:microsoft.com/office/officeart/2009/3/layout/HorizontalOrganizationChart"/>
    <dgm:cxn modelId="{9057FB57-C94B-4164-BCA1-F5534D3CF80C}" type="presParOf" srcId="{CC68770A-1BA3-4A4F-9BAD-D4CF1D063A4C}" destId="{EE9AC376-28C9-4857-8ED0-98320248013F}" srcOrd="1" destOrd="0" presId="urn:microsoft.com/office/officeart/2009/3/layout/HorizontalOrganizationChart"/>
    <dgm:cxn modelId="{255A752A-5D6E-4610-AD81-BFF08708A891}" type="presParOf" srcId="{FD743CDC-7536-4D8D-AF97-89A10D5D8141}" destId="{E854C990-25FD-4022-9564-8F0359419132}" srcOrd="1" destOrd="0" presId="urn:microsoft.com/office/officeart/2009/3/layout/HorizontalOrganizationChart"/>
    <dgm:cxn modelId="{6B17C11C-73DF-40B9-9049-D6A926E0839A}" type="presParOf" srcId="{E854C990-25FD-4022-9564-8F0359419132}" destId="{1AEC0860-0F52-443E-808B-FFF0775452C8}" srcOrd="0" destOrd="0" presId="urn:microsoft.com/office/officeart/2009/3/layout/HorizontalOrganizationChart"/>
    <dgm:cxn modelId="{0AA89CE5-C1C4-4966-BFFE-4EC40D3E436B}" type="presParOf" srcId="{E854C990-25FD-4022-9564-8F0359419132}" destId="{1B1EAE1F-5B4C-4EC8-B53B-8F5E1C71D59B}" srcOrd="1" destOrd="0" presId="urn:microsoft.com/office/officeart/2009/3/layout/HorizontalOrganizationChart"/>
    <dgm:cxn modelId="{3C917F48-B6C7-449F-A8A0-2BB1AE9DAD51}" type="presParOf" srcId="{1B1EAE1F-5B4C-4EC8-B53B-8F5E1C71D59B}" destId="{5F643E3D-36AC-49FE-9946-D423192244BE}" srcOrd="0" destOrd="0" presId="urn:microsoft.com/office/officeart/2009/3/layout/HorizontalOrganizationChart"/>
    <dgm:cxn modelId="{02118902-316C-4F39-BF70-2ED78A40B13D}" type="presParOf" srcId="{5F643E3D-36AC-49FE-9946-D423192244BE}" destId="{3ED031CB-95E6-49DC-9F6E-3E15E990E145}" srcOrd="0" destOrd="0" presId="urn:microsoft.com/office/officeart/2009/3/layout/HorizontalOrganizationChart"/>
    <dgm:cxn modelId="{082F59C6-BC15-4214-B544-C88C3CA8B157}" type="presParOf" srcId="{5F643E3D-36AC-49FE-9946-D423192244BE}" destId="{A8DF3766-2DDD-4019-989C-21CFD1EAF807}" srcOrd="1" destOrd="0" presId="urn:microsoft.com/office/officeart/2009/3/layout/HorizontalOrganizationChart"/>
    <dgm:cxn modelId="{54BE5725-7FA5-4349-9F20-ECA13219EFCA}" type="presParOf" srcId="{1B1EAE1F-5B4C-4EC8-B53B-8F5E1C71D59B}" destId="{AC478501-7559-454A-A1D2-084F67FF27BD}" srcOrd="1" destOrd="0" presId="urn:microsoft.com/office/officeart/2009/3/layout/HorizontalOrganizationChart"/>
    <dgm:cxn modelId="{5E94609E-5FD0-4FEA-ADF6-14963DBCC612}" type="presParOf" srcId="{1B1EAE1F-5B4C-4EC8-B53B-8F5E1C71D59B}" destId="{82033B1F-5F67-4B56-B65C-F037EA55F155}" srcOrd="2" destOrd="0" presId="urn:microsoft.com/office/officeart/2009/3/layout/HorizontalOrganizationChart"/>
    <dgm:cxn modelId="{69201C9A-EBDA-4B92-A2C3-DAEDE36D3A81}" type="presParOf" srcId="{E854C990-25FD-4022-9564-8F0359419132}" destId="{76A378B8-06E0-43FD-A606-F9E89A285BB6}" srcOrd="2" destOrd="0" presId="urn:microsoft.com/office/officeart/2009/3/layout/HorizontalOrganizationChart"/>
    <dgm:cxn modelId="{DDA46CCB-31C0-4328-8659-C002F4BA8A8B}" type="presParOf" srcId="{E854C990-25FD-4022-9564-8F0359419132}" destId="{59A12640-3D2A-4007-8A63-03A2696365F0}" srcOrd="3" destOrd="0" presId="urn:microsoft.com/office/officeart/2009/3/layout/HorizontalOrganizationChart"/>
    <dgm:cxn modelId="{9C9F157E-F6B0-4926-9DFC-5C7DA6BA3EA5}" type="presParOf" srcId="{59A12640-3D2A-4007-8A63-03A2696365F0}" destId="{1B62AD68-B04A-4B61-9D61-15433423299B}" srcOrd="0" destOrd="0" presId="urn:microsoft.com/office/officeart/2009/3/layout/HorizontalOrganizationChart"/>
    <dgm:cxn modelId="{62AA65A0-414B-4EA9-8464-B7EBF77BB412}" type="presParOf" srcId="{1B62AD68-B04A-4B61-9D61-15433423299B}" destId="{08B5D1E4-7B42-4578-A16C-A65ADA6207B7}" srcOrd="0" destOrd="0" presId="urn:microsoft.com/office/officeart/2009/3/layout/HorizontalOrganizationChart"/>
    <dgm:cxn modelId="{48700561-932C-4A8E-BE34-7E1757FDF2D1}" type="presParOf" srcId="{1B62AD68-B04A-4B61-9D61-15433423299B}" destId="{52B594AB-404A-45AC-BE2D-D68A2D796CF9}" srcOrd="1" destOrd="0" presId="urn:microsoft.com/office/officeart/2009/3/layout/HorizontalOrganizationChart"/>
    <dgm:cxn modelId="{066D2199-D469-4FC1-8BE8-C9EB7DC1D94C}" type="presParOf" srcId="{59A12640-3D2A-4007-8A63-03A2696365F0}" destId="{D72AFC6B-10FD-4465-8F3B-EDAB8254898A}" srcOrd="1" destOrd="0" presId="urn:microsoft.com/office/officeart/2009/3/layout/HorizontalOrganizationChart"/>
    <dgm:cxn modelId="{A3D25187-A6B2-4307-927E-9656047B07DE}" type="presParOf" srcId="{59A12640-3D2A-4007-8A63-03A2696365F0}" destId="{9E896B24-C69B-42D3-81A8-B638BB8FA484}" srcOrd="2" destOrd="0" presId="urn:microsoft.com/office/officeart/2009/3/layout/HorizontalOrganizationChart"/>
    <dgm:cxn modelId="{0D9DB67A-875F-4C9A-8891-3B784646B86C}" type="presParOf" srcId="{FD743CDC-7536-4D8D-AF97-89A10D5D8141}" destId="{522F4344-46A3-472B-9A49-2B73260DB09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378B8-06E0-43FD-A606-F9E89A285BB6}">
      <dsp:nvSpPr>
        <dsp:cNvPr id="0" name=""/>
        <dsp:cNvSpPr/>
      </dsp:nvSpPr>
      <dsp:spPr>
        <a:xfrm>
          <a:off x="4781506" y="2120462"/>
          <a:ext cx="1125705" cy="945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2852" y="0"/>
              </a:lnTo>
              <a:lnTo>
                <a:pt x="562852" y="945701"/>
              </a:lnTo>
              <a:lnTo>
                <a:pt x="1125705" y="945701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C0860-0F52-443E-808B-FFF0775452C8}">
      <dsp:nvSpPr>
        <dsp:cNvPr id="0" name=""/>
        <dsp:cNvSpPr/>
      </dsp:nvSpPr>
      <dsp:spPr>
        <a:xfrm>
          <a:off x="4781506" y="1174760"/>
          <a:ext cx="1125705" cy="945701"/>
        </a:xfrm>
        <a:custGeom>
          <a:avLst/>
          <a:gdLst/>
          <a:ahLst/>
          <a:cxnLst/>
          <a:rect l="0" t="0" r="0" b="0"/>
          <a:pathLst>
            <a:path>
              <a:moveTo>
                <a:pt x="0" y="945701"/>
              </a:moveTo>
              <a:lnTo>
                <a:pt x="562852" y="945701"/>
              </a:lnTo>
              <a:lnTo>
                <a:pt x="562852" y="0"/>
              </a:lnTo>
              <a:lnTo>
                <a:pt x="1125705" y="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8483B-49F1-499F-9DF2-9E130BE3EEEA}">
      <dsp:nvSpPr>
        <dsp:cNvPr id="0" name=""/>
        <dsp:cNvSpPr/>
      </dsp:nvSpPr>
      <dsp:spPr>
        <a:xfrm>
          <a:off x="295" y="1262111"/>
          <a:ext cx="4781210" cy="1716701"/>
        </a:xfrm>
        <a:prstGeom prst="rect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Bookman Old Style" panose="02050604050505020204" pitchFamily="18" charset="0"/>
            </a:rPr>
            <a:t>Ketua</a:t>
          </a:r>
          <a:endParaRPr lang="en-US" sz="2800" b="1" kern="1200" dirty="0" smtClean="0">
            <a:latin typeface="Bookman Old Style" panose="020506040505050202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Bookman Old Style" panose="02050604050505020204" pitchFamily="18" charset="0"/>
            </a:rPr>
            <a:t>(Drs. </a:t>
          </a:r>
          <a:r>
            <a:rPr lang="en-US" sz="2000" b="1" kern="1200" dirty="0" err="1" smtClean="0">
              <a:latin typeface="Bookman Old Style" panose="02050604050505020204" pitchFamily="18" charset="0"/>
            </a:rPr>
            <a:t>Yusring</a:t>
          </a:r>
          <a:r>
            <a:rPr lang="en-US" sz="2000" b="1" kern="1200" dirty="0" smtClean="0">
              <a:latin typeface="Bookman Old Style" panose="02050604050505020204" pitchFamily="18" charset="0"/>
            </a:rPr>
            <a:t> </a:t>
          </a:r>
          <a:r>
            <a:rPr lang="en-US" sz="2000" b="1" kern="1200" dirty="0" err="1" smtClean="0">
              <a:latin typeface="Bookman Old Style" panose="02050604050505020204" pitchFamily="18" charset="0"/>
            </a:rPr>
            <a:t>Sanusi</a:t>
          </a:r>
          <a:r>
            <a:rPr lang="en-US" sz="2000" b="1" kern="1200" dirty="0" smtClean="0">
              <a:latin typeface="Bookman Old Style" panose="02050604050505020204" pitchFamily="18" charset="0"/>
            </a:rPr>
            <a:t> </a:t>
          </a:r>
          <a:r>
            <a:rPr lang="en-US" sz="2000" b="1" kern="1200" dirty="0" err="1" smtClean="0">
              <a:latin typeface="Bookman Old Style" panose="02050604050505020204" pitchFamily="18" charset="0"/>
            </a:rPr>
            <a:t>Baso</a:t>
          </a:r>
          <a:r>
            <a:rPr lang="en-US" sz="2000" b="1" kern="1200" dirty="0" smtClean="0">
              <a:latin typeface="Bookman Old Style" panose="02050604050505020204" pitchFamily="18" charset="0"/>
            </a:rPr>
            <a:t>, MA)</a:t>
          </a:r>
          <a:endParaRPr lang="en-US" sz="2000" b="1" kern="1200" dirty="0">
            <a:latin typeface="Bookman Old Style" panose="02050604050505020204" pitchFamily="18" charset="0"/>
          </a:endParaRPr>
        </a:p>
      </dsp:txBody>
      <dsp:txXfrm>
        <a:off x="295" y="1262111"/>
        <a:ext cx="4781210" cy="1716701"/>
      </dsp:txXfrm>
    </dsp:sp>
    <dsp:sp modelId="{3ED031CB-95E6-49DC-9F6E-3E15E990E145}">
      <dsp:nvSpPr>
        <dsp:cNvPr id="0" name=""/>
        <dsp:cNvSpPr/>
      </dsp:nvSpPr>
      <dsp:spPr>
        <a:xfrm>
          <a:off x="5907211" y="580842"/>
          <a:ext cx="3658656" cy="1187837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ookman Old Style" panose="02050604050505020204" pitchFamily="18" charset="0"/>
            </a:rPr>
            <a:t>Anggota</a:t>
          </a:r>
          <a:r>
            <a:rPr lang="en-US" sz="2400" kern="1200" dirty="0" smtClean="0">
              <a:latin typeface="Bookman Old Style" panose="02050604050505020204" pitchFamily="18" charset="0"/>
            </a:rPr>
            <a:t> 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Bookman Old Style" panose="02050604050505020204" pitchFamily="18" charset="0"/>
            </a:rPr>
            <a:t>(</a:t>
          </a:r>
          <a:r>
            <a:rPr lang="en-US" sz="2800" b="1" kern="1200" dirty="0" err="1" smtClean="0">
              <a:latin typeface="Bookman Old Style" panose="02050604050505020204" pitchFamily="18" charset="0"/>
            </a:rPr>
            <a:t>Haeruddin</a:t>
          </a:r>
          <a:r>
            <a:rPr lang="en-US" sz="2800" b="1" kern="1200" dirty="0" smtClean="0">
              <a:latin typeface="Bookman Old Style" panose="02050604050505020204" pitchFamily="18" charset="0"/>
            </a:rPr>
            <a:t>)</a:t>
          </a:r>
          <a:endParaRPr lang="en-US" sz="2800" b="1" kern="1200" dirty="0">
            <a:latin typeface="Bookman Old Style" panose="02050604050505020204" pitchFamily="18" charset="0"/>
          </a:endParaRPr>
        </a:p>
      </dsp:txBody>
      <dsp:txXfrm>
        <a:off x="5907211" y="580842"/>
        <a:ext cx="3658656" cy="1187837"/>
      </dsp:txXfrm>
    </dsp:sp>
    <dsp:sp modelId="{08B5D1E4-7B42-4578-A16C-A65ADA6207B7}">
      <dsp:nvSpPr>
        <dsp:cNvPr id="0" name=""/>
        <dsp:cNvSpPr/>
      </dsp:nvSpPr>
      <dsp:spPr>
        <a:xfrm>
          <a:off x="5907211" y="2472245"/>
          <a:ext cx="3658656" cy="1187837"/>
        </a:xfrm>
        <a:prstGeom prst="rect">
          <a:avLst/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ookman Old Style" panose="02050604050505020204" pitchFamily="18" charset="0"/>
            </a:rPr>
            <a:t>Anggota</a:t>
          </a:r>
          <a:r>
            <a:rPr lang="en-US" sz="2400" kern="1200" dirty="0" smtClean="0">
              <a:latin typeface="Bookman Old Style" panose="02050604050505020204" pitchFamily="18" charset="0"/>
            </a:rPr>
            <a:t> II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Bookman Old Style" panose="02050604050505020204" pitchFamily="18" charset="0"/>
            </a:rPr>
            <a:t>(</a:t>
          </a:r>
          <a:r>
            <a:rPr lang="en-US" sz="2800" b="1" kern="1200" dirty="0" err="1" smtClean="0">
              <a:latin typeface="Bookman Old Style" panose="02050604050505020204" pitchFamily="18" charset="0"/>
            </a:rPr>
            <a:t>Agussalim</a:t>
          </a:r>
          <a:r>
            <a:rPr lang="en-US" sz="2800" b="1" kern="1200" dirty="0" smtClean="0">
              <a:latin typeface="Bookman Old Style" panose="02050604050505020204" pitchFamily="18" charset="0"/>
            </a:rPr>
            <a:t>)</a:t>
          </a:r>
          <a:endParaRPr lang="en-US" sz="2800" b="1" kern="1200" dirty="0">
            <a:latin typeface="Bookman Old Style" panose="02050604050505020204" pitchFamily="18" charset="0"/>
          </a:endParaRPr>
        </a:p>
      </dsp:txBody>
      <dsp:txXfrm>
        <a:off x="5907211" y="2472245"/>
        <a:ext cx="3658656" cy="1187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61C97-3A4B-4210-9EFA-ED0E7EE4105A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5161F-4205-4808-85B0-62739A3C5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0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161F-4205-4808-85B0-62739A3C5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5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161F-4205-4808-85B0-62739A3C55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161F-4205-4808-85B0-62739A3C55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161F-4205-4808-85B0-62739A3C55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161F-4205-4808-85B0-62739A3C55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86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Memberikan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pelatihan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intensif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kepada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pemberian</a:t>
            </a:r>
            <a:r>
              <a:rPr lang="en-US" baseline="0" dirty="0" smtClean="0"/>
              <a:t> laptop gratis </a:t>
            </a:r>
            <a:r>
              <a:rPr lang="en-US" baseline="0" dirty="0" err="1" smtClean="0"/>
              <a:t>sebagai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penunjang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pembelajaran</a:t>
            </a:r>
            <a:endParaRPr lang="en-US" baseline="0" dirty="0" smtClean="0"/>
          </a:p>
          <a:p>
            <a:r>
              <a:rPr lang="en-US" baseline="0" dirty="0" err="1" smtClean="0"/>
              <a:t>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melakukan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diskusi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nama</a:t>
            </a:r>
            <a:r>
              <a:rPr lang="en-US" baseline="0" dirty="0" smtClean="0"/>
              <a:t> program </a:t>
            </a:r>
            <a:r>
              <a:rPr lang="en-US" baseline="0" dirty="0" err="1" smtClean="0"/>
              <a:t>jumat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munakasah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161F-4205-4808-85B0-62739A3C55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8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0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DF8FB-DBD1-48DA-B3EF-78965E1CDAB8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0FDA6-8E9E-4888-93EC-26D47E716E14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19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AC12-067C-49E6-94EC-16D59F37B34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7F3DD-A799-4894-AB0D-A5FC3A7AD8E3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08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AA8D-18CA-4753-9A85-4679456FEE82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41931-B1B3-4928-8DD2-7BEFB990D665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2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094FD-D9FD-4403-990D-0AD006F3D89A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9C21E-3461-45CA-9C8B-B7A875572814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76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20FC-9AE8-43B0-9F8E-98337241EBD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6EE03-3DC4-4E00-8E6D-1A831D20750E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78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07C5-6CCD-4E22-9018-998979850E9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B9F3A-4E18-4F27-B7D6-AB6F0A561180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0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0F731-4D0F-47AD-8F35-CEA710D5B687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125C2-6D6F-4AA8-A31F-7CDFEB334C8D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31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FDF-84A1-4052-8251-912ED9F27B4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BF3B8-EB23-43D6-811B-787D85E802E3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2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72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A8FC-8457-44B3-BF02-403A9AEE92C2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570FF-40E7-4C48-B03F-04191B17DDB6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4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F06C8-1DDF-4981-B2FE-6EAAE710C015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2A09-BF72-4C8B-8399-AC7B3D108A5F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7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60BD3-E1A0-431E-9523-A4EB53B17EF0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0207D-FD59-4B65-A2FB-90BCB95DD209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55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DF8FB-DBD1-48DA-B3EF-78965E1CDAB8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0FDA6-8E9E-4888-93EC-26D47E716E14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50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AC12-067C-49E6-94EC-16D59F37B34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7F3DD-A799-4894-AB0D-A5FC3A7AD8E3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04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AA8D-18CA-4753-9A85-4679456FEE82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41931-B1B3-4928-8DD2-7BEFB990D665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27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094FD-D9FD-4403-990D-0AD006F3D89A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9C21E-3461-45CA-9C8B-B7A875572814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17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20FC-9AE8-43B0-9F8E-98337241EBD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6EE03-3DC4-4E00-8E6D-1A831D20750E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71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07C5-6CCD-4E22-9018-998979850E9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B9F3A-4E18-4F27-B7D6-AB6F0A561180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8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0F731-4D0F-47AD-8F35-CEA710D5B687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125C2-6D6F-4AA8-A31F-7CDFEB334C8D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9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7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FDF-84A1-4052-8251-912ED9F27B4D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BF3B8-EB23-43D6-811B-787D85E802E3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57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A8FC-8457-44B3-BF02-403A9AEE92C2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570FF-40E7-4C48-B03F-04191B17DDB6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59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F06C8-1DDF-4981-B2FE-6EAAE710C015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2A09-BF72-4C8B-8399-AC7B3D108A5F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58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60BD3-E1A0-431E-9523-A4EB53B17EF0}" type="datetime1">
              <a:rPr lang="en-US" altLang="en-US"/>
              <a:pPr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0207D-FD59-4B65-A2FB-90BCB95DD209}" type="slidenum">
              <a:rPr lang="en-US" altLang="en-US"/>
              <a:pPr/>
              <a:t>‹#›</a:t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9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50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7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585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369983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369984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5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6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2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6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210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016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852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5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851" y="315913"/>
            <a:ext cx="2734733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4418" y="315913"/>
            <a:ext cx="8005233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9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2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5E2F1-A259-47C9-BF2F-04554D68219F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5DF5-14E8-458B-8A6D-B007DD1C5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zh-CN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zh-CN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zh-CN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zh-CN" smtClean="0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F82A5-3F0F-457F-9F51-45BF2D45D983}" type="datetime1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BB042D-D2A6-4416-B8CE-5CAD67BC5AF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6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SimSun" panose="02010600030101010101" pitchFamily="2" charset="-122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bg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zh-CN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zh-CN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zh-CN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zh-CN" smtClean="0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F82A5-3F0F-457F-9F51-45BF2D45D983}" type="datetime1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1/21/2015</a:t>
            </a:fld>
            <a:endParaRPr lang="zh-CN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BB042D-D2A6-4416-B8CE-5CAD67BC5AF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9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SimSun" panose="02010600030101010101" pitchFamily="2" charset="-122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SimSun" panose="02010600030101010101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bg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bg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bg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8" descr="bg白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624417" y="323850"/>
            <a:ext cx="1852083" cy="349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 cmpd="sng">
            <a:solidFill>
              <a:srgbClr val="969696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1400" b="1" i="0" smtClean="0">
                <a:solidFill>
                  <a:srgbClr val="000000"/>
                </a:solidFill>
              </a:rPr>
              <a:t>LOGO</a:t>
            </a:r>
          </a:p>
        </p:txBody>
      </p:sp>
      <p:sp>
        <p:nvSpPr>
          <p:cNvPr id="2052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0943167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</p:txBody>
      </p:sp>
      <p:sp>
        <p:nvSpPr>
          <p:cNvPr id="2053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315914"/>
            <a:ext cx="777663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9126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4776789" y="3573464"/>
            <a:ext cx="5400675" cy="600075"/>
          </a:xfrm>
          <a:noFill/>
        </p:spPr>
        <p:txBody>
          <a:bodyPr/>
          <a:lstStyle/>
          <a:p>
            <a:pPr marL="0" indent="0" algn="r" eaLnBrk="1" hangingPunct="1">
              <a:buNone/>
            </a:pPr>
            <a:endParaRPr lang="en-US" altLang="zh-CN">
              <a:solidFill>
                <a:schemeClr val="bg1"/>
              </a:solidFill>
            </a:endParaRPr>
          </a:p>
          <a:p>
            <a:pPr marL="0" indent="0" algn="r" eaLnBrk="1" hangingPunct="1">
              <a:buNone/>
            </a:pP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3185" y="441849"/>
            <a:ext cx="6867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Self Access Center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3" y="3787073"/>
            <a:ext cx="2221462" cy="2510125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5355776" y="2280802"/>
            <a:ext cx="67636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NETTIE NANDRA TASUNAUNG	[P1400214007]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ASTINANA YULIARTI		[P1400214015]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A. DIAN FITRIANA			[P1400214017]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SITTI RAHMA			[P1400214307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]</a:t>
            </a:r>
            <a:endParaRPr lang="en-US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SUKMAWATI			[P1400214319]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MARINI ILYAS			[P1400214325]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SAIFUL				[P1400214331]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MUHAMMAD IBRAHIM HALIM	[P1400214341]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BAMBANG HERMANSYAH		[P1400214345]</a:t>
            </a:r>
            <a:endParaRPr lang="en-US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4316" y="5545698"/>
            <a:ext cx="96551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Department Of West Studies</a:t>
            </a:r>
            <a:endParaRPr lang="en-US" sz="4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82422" y="914400"/>
            <a:ext cx="9690378" cy="5749290"/>
            <a:chOff x="1098411" y="529590"/>
            <a:chExt cx="10058400" cy="6328410"/>
          </a:xfrm>
        </p:grpSpPr>
        <p:sp>
          <p:nvSpPr>
            <p:cNvPr id="3" name="Rectangle 2"/>
            <p:cNvSpPr/>
            <p:nvPr/>
          </p:nvSpPr>
          <p:spPr>
            <a:xfrm>
              <a:off x="3687305" y="614855"/>
              <a:ext cx="488061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0" cap="none" spc="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Aplikasi</a:t>
              </a:r>
              <a:r>
                <a:rPr lang="en-US" sz="2800" b="0" cap="none" spc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 </a:t>
              </a:r>
              <a:r>
                <a:rPr lang="en-US" sz="2800" b="0" cap="none" spc="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Karya</a:t>
              </a:r>
              <a:r>
                <a:rPr lang="en-US" sz="2800" b="0" cap="none" spc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 </a:t>
              </a:r>
              <a:r>
                <a:rPr lang="en-US" sz="2800" b="0" cap="none" spc="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Mahasiswa</a:t>
              </a:r>
              <a:endPara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411" y="529590"/>
              <a:ext cx="10058400" cy="6328410"/>
            </a:xfrm>
            <a:prstGeom prst="rect">
              <a:avLst/>
            </a:prstGeom>
          </p:spPr>
        </p:pic>
        <p:pic>
          <p:nvPicPr>
            <p:cNvPr id="5" name="Lontara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289681" y="735494"/>
              <a:ext cx="9626049" cy="5347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5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2496" y="2321178"/>
            <a:ext cx="562875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 Orang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Ketua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2 Orang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Anggota</a:t>
            </a:r>
            <a:endParaRPr lang="en-US" sz="28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Petugas</a:t>
            </a:r>
            <a:r>
              <a:rPr lang="en-US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semua</a:t>
            </a:r>
            <a:r>
              <a:rPr lang="en-US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berasal</a:t>
            </a:r>
            <a:r>
              <a:rPr lang="en-US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dari</a:t>
            </a:r>
            <a:r>
              <a:rPr lang="en-US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Sastra</a:t>
            </a:r>
            <a:r>
              <a:rPr lang="en-US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Arab</a:t>
            </a:r>
            <a:endParaRPr lang="en-US" sz="28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9" b="99429" l="2790" r="8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49" y="721453"/>
            <a:ext cx="6239234" cy="4686120"/>
          </a:xfrm>
          <a:prstGeom prst="rect">
            <a:avLst/>
          </a:prstGeom>
          <a:effectLst>
            <a:glow rad="190500">
              <a:schemeClr val="bg1">
                <a:alpha val="75000"/>
              </a:schemeClr>
            </a:glow>
            <a:softEdge rad="12700"/>
          </a:effectLst>
        </p:spPr>
      </p:pic>
      <p:sp>
        <p:nvSpPr>
          <p:cNvPr id="7" name="Rectangle 6"/>
          <p:cNvSpPr/>
          <p:nvPr/>
        </p:nvSpPr>
        <p:spPr>
          <a:xfrm>
            <a:off x="672496" y="1136595"/>
            <a:ext cx="4203395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gradFill>
                  <a:gsLst>
                    <a:gs pos="33000">
                      <a:schemeClr val="accent1">
                        <a:lumMod val="75000"/>
                      </a:schemeClr>
                    </a:gs>
                    <a:gs pos="2000">
                      <a:schemeClr val="accent4">
                        <a:lumMod val="60000"/>
                        <a:lumOff val="40000"/>
                      </a:schemeClr>
                    </a:gs>
                    <a:gs pos="0">
                      <a:schemeClr val="accent4"/>
                    </a:gs>
                  </a:gsLst>
                  <a:lin ang="5400000"/>
                </a:gradFill>
                <a:effectLst>
                  <a:glow rad="127000">
                    <a:schemeClr val="bg1">
                      <a:lumMod val="95000"/>
                    </a:schemeClr>
                  </a:glo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HUMANWARE</a:t>
            </a:r>
            <a:endParaRPr lang="en-US" sz="4400" b="1" cap="none" spc="0" dirty="0">
              <a:ln w="0"/>
              <a:gradFill>
                <a:gsLst>
                  <a:gs pos="33000">
                    <a:schemeClr val="accent1">
                      <a:lumMod val="75000"/>
                    </a:schemeClr>
                  </a:gs>
                  <a:gs pos="2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/>
              </a:gradFill>
              <a:effectLst>
                <a:glow rad="127000">
                  <a:schemeClr val="bg1">
                    <a:lumMod val="95000"/>
                  </a:schemeClr>
                </a:glo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61" t="10553" r="21583" b="3759"/>
          <a:stretch/>
        </p:blipFill>
        <p:spPr>
          <a:xfrm>
            <a:off x="6792686" y="510433"/>
            <a:ext cx="4918392" cy="52227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005311" y="5910105"/>
            <a:ext cx="80377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http://</a:t>
            </a:r>
            <a:r>
              <a:rPr lang="en-US" sz="4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www.unhas.ac.id/arab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551" b="3760"/>
          <a:stretch/>
        </p:blipFill>
        <p:spPr>
          <a:xfrm>
            <a:off x="659508" y="449280"/>
            <a:ext cx="10446450" cy="50327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572371" y="5764963"/>
            <a:ext cx="66207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http://lms.unhas.ac.id/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3472" y="795743"/>
            <a:ext cx="10363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Unhas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10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Besar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Perguruan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Tinggi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di Indonesia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Versi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Dikti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dalam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inovasi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pembelajaran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Elektronik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(e-Learning)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0"/>
            <a:ext cx="838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56157" y="4560227"/>
            <a:ext cx="91258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Dana </a:t>
            </a:r>
            <a:r>
              <a:rPr lang="en-US" sz="36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bantuan</a:t>
            </a:r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hibah</a:t>
            </a:r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untuk</a:t>
            </a:r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operasional</a:t>
            </a:r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Standar</a:t>
            </a:r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en-US" sz="36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Pembelajaran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(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Presentasi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interaksi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dan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evaluasi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08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161" y="2415112"/>
            <a:ext cx="736981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Sebagian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Dosen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lebih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membutuhkan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waktu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yang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banyak</a:t>
            </a:r>
            <a:endParaRPr lang="en-US" sz="28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Tingkat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Pemahaman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Dosen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tentang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Aplikasi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yang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berbeda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-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beda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2487" r="3996" b="3736"/>
          <a:stretch/>
        </p:blipFill>
        <p:spPr>
          <a:xfrm>
            <a:off x="7764973" y="932278"/>
            <a:ext cx="3752850" cy="4781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95161" y="1288975"/>
            <a:ext cx="3618298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gradFill>
                  <a:gsLst>
                    <a:gs pos="33000">
                      <a:schemeClr val="accent1">
                        <a:lumMod val="75000"/>
                      </a:schemeClr>
                    </a:gs>
                    <a:gs pos="2000">
                      <a:schemeClr val="accent4">
                        <a:lumMod val="60000"/>
                        <a:lumOff val="40000"/>
                      </a:schemeClr>
                    </a:gs>
                    <a:gs pos="0">
                      <a:schemeClr val="accent4"/>
                    </a:gs>
                  </a:gsLst>
                  <a:lin ang="5400000"/>
                </a:gradFill>
                <a:effectLst>
                  <a:glow rad="127000">
                    <a:schemeClr val="bg1">
                      <a:lumMod val="95000"/>
                    </a:schemeClr>
                  </a:glo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HAMBATAN</a:t>
            </a:r>
            <a:endParaRPr lang="en-US" sz="4400" b="1" cap="none" spc="0" dirty="0">
              <a:ln w="0"/>
              <a:gradFill>
                <a:gsLst>
                  <a:gs pos="33000">
                    <a:schemeClr val="accent1">
                      <a:lumMod val="75000"/>
                    </a:schemeClr>
                  </a:gs>
                  <a:gs pos="2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/>
              </a:gradFill>
              <a:effectLst>
                <a:glow rad="127000">
                  <a:schemeClr val="bg1">
                    <a:lumMod val="95000"/>
                  </a:schemeClr>
                </a:glo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161" y="2512701"/>
            <a:ext cx="722221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Diadakan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Pelatihan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(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sesuai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kebutuhan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)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khusus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Kalangan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Dosen</a:t>
            </a:r>
            <a:endParaRPr lang="en-US" sz="28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Pemberian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Insentif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setiap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tahun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ajaran</a:t>
            </a:r>
            <a:endParaRPr lang="en-US" sz="28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61" y="1264884"/>
            <a:ext cx="2383986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gradFill>
                  <a:gsLst>
                    <a:gs pos="33000">
                      <a:schemeClr val="accent1">
                        <a:lumMod val="75000"/>
                      </a:schemeClr>
                    </a:gs>
                    <a:gs pos="2000">
                      <a:schemeClr val="accent4">
                        <a:lumMod val="60000"/>
                        <a:lumOff val="40000"/>
                      </a:schemeClr>
                    </a:gs>
                    <a:gs pos="0">
                      <a:schemeClr val="accent4"/>
                    </a:gs>
                  </a:gsLst>
                  <a:lin ang="5400000"/>
                </a:gradFill>
                <a:effectLst>
                  <a:glow rad="127000">
                    <a:schemeClr val="bg1">
                      <a:lumMod val="95000"/>
                    </a:schemeClr>
                  </a:glo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SOLUSI</a:t>
            </a:r>
            <a:endParaRPr lang="en-US" sz="4400" b="1" cap="none" spc="0" dirty="0">
              <a:ln w="0"/>
              <a:gradFill>
                <a:gsLst>
                  <a:gs pos="33000">
                    <a:schemeClr val="accent1">
                      <a:lumMod val="75000"/>
                    </a:schemeClr>
                  </a:gs>
                  <a:gs pos="2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/>
              </a:gradFill>
              <a:effectLst>
                <a:glow rad="127000">
                  <a:schemeClr val="bg1">
                    <a:lumMod val="95000"/>
                  </a:schemeClr>
                </a:glo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5453" r="5307" b="3707"/>
          <a:stretch/>
        </p:blipFill>
        <p:spPr>
          <a:xfrm>
            <a:off x="7873139" y="1507688"/>
            <a:ext cx="3657600" cy="4256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4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119" y="3905250"/>
            <a:ext cx="1154176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Pimpinan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memberikan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motivasi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bahwa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teknologi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mempermudah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walaupun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teknologi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itu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bukan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segalanya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sebagai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pendukung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dalam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media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pembelajaran</a:t>
            </a:r>
            <a:endParaRPr lang="en-US" sz="28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Diharapkan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pihak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dosen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mahasiswa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mampu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bersinergi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dalam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penerapan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ICT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pada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proses </a:t>
            </a:r>
            <a:r>
              <a:rPr lang="en-US" sz="28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pembelajaran</a:t>
            </a:r>
            <a:r>
              <a:rPr 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6" b="92448" l="5371" r="9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55" y="260795"/>
            <a:ext cx="4180345" cy="3338450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325119" y="2598086"/>
            <a:ext cx="309732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gradFill>
                  <a:gsLst>
                    <a:gs pos="33000">
                      <a:schemeClr val="accent1">
                        <a:lumMod val="75000"/>
                      </a:schemeClr>
                    </a:gs>
                    <a:gs pos="2000">
                      <a:schemeClr val="accent4">
                        <a:lumMod val="60000"/>
                        <a:lumOff val="40000"/>
                      </a:schemeClr>
                    </a:gs>
                    <a:gs pos="0">
                      <a:schemeClr val="accent4"/>
                    </a:gs>
                  </a:gsLst>
                  <a:lin ang="5400000"/>
                </a:gradFill>
                <a:effectLst>
                  <a:glow rad="127000">
                    <a:schemeClr val="bg1">
                      <a:lumMod val="95000"/>
                    </a:schemeClr>
                  </a:glo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HARAPAN</a:t>
            </a:r>
            <a:endParaRPr lang="en-US" sz="4400" b="1" cap="none" spc="0" dirty="0">
              <a:ln w="0"/>
              <a:gradFill>
                <a:gsLst>
                  <a:gs pos="33000">
                    <a:schemeClr val="accent1">
                      <a:lumMod val="75000"/>
                    </a:schemeClr>
                  </a:gs>
                  <a:gs pos="2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/>
              </a:gradFill>
              <a:effectLst>
                <a:glow rad="127000">
                  <a:schemeClr val="bg1">
                    <a:lumMod val="95000"/>
                  </a:schemeClr>
                </a:glo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10707" r="20000"/>
          <a:stretch/>
        </p:blipFill>
        <p:spPr>
          <a:xfrm>
            <a:off x="7581900" y="2784256"/>
            <a:ext cx="4610100" cy="4073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4450" y="1431906"/>
            <a:ext cx="9201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“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Manusia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yang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terbaik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adalah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manusia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yang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bermanfaat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bagi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manusia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yang 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lain”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345" t="11600" r="15377" b="7680"/>
          <a:stretch/>
        </p:blipFill>
        <p:spPr>
          <a:xfrm>
            <a:off x="1627324" y="430058"/>
            <a:ext cx="9288062" cy="5997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278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4211" y="852809"/>
            <a:ext cx="211870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0"/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Profil</a:t>
            </a:r>
            <a:endParaRPr lang="en-US" sz="3600" b="1" cap="none" spc="0" dirty="0">
              <a:ln w="0"/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4" y="1499140"/>
            <a:ext cx="5451061" cy="4088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34211" y="1673906"/>
            <a:ext cx="6631191" cy="349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id-ID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Proyek bantuan 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SP4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Dikti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Tahun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2004</a:t>
            </a:r>
          </a:p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Terletak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Di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Gedung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Fakultas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Sastra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Ruang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FIB219</a:t>
            </a:r>
          </a:p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3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Pertama</a:t>
            </a:r>
            <a:r>
              <a:rPr lang="en-US" sz="3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Kali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Menyediakan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Fasilitas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Wifi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di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Fak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Sastra</a:t>
            </a:r>
            <a:r>
              <a:rPr lang="en-US" sz="3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Unhas</a:t>
            </a:r>
            <a:endParaRPr lang="en-US" sz="31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l">
              <a:buClr>
                <a:schemeClr val="tx1"/>
              </a:buClr>
            </a:pPr>
            <a:endParaRPr lang="en-US" sz="31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587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7"/>
            <a:ext cx="12192000" cy="81569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5497"/>
            <a:ext cx="12192000" cy="8156953"/>
          </a:xfrm>
          <a:prstGeom prst="rect">
            <a:avLst/>
          </a:prstGeom>
          <a:gradFill flip="none" rotWithShape="1">
            <a:gsLst>
              <a:gs pos="13000">
                <a:schemeClr val="accent1">
                  <a:tint val="66000"/>
                  <a:satMod val="160000"/>
                  <a:alpha val="0"/>
                </a:schemeClr>
              </a:gs>
              <a:gs pos="63000">
                <a:schemeClr val="accent1">
                  <a:tint val="44500"/>
                  <a:satMod val="160000"/>
                </a:schemeClr>
              </a:gs>
              <a:gs pos="91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4539" y="2931923"/>
            <a:ext cx="7633161" cy="23241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latin typeface="Bookman Old Style" panose="02050604050505020204" pitchFamily="18" charset="0"/>
              </a:rPr>
              <a:t>Penunjang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Kegiatan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Belajar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Mengajar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Mahasiswa</a:t>
            </a:r>
            <a:r>
              <a:rPr lang="en-US" sz="2800" b="1" dirty="0" smtClean="0">
                <a:latin typeface="Bookman Old Style" panose="02050604050505020204" pitchFamily="18" charset="0"/>
              </a:rPr>
              <a:t> (Internet Gratis,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Ruang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Kuliah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dan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Diskusi</a:t>
            </a:r>
            <a:r>
              <a:rPr lang="en-US" sz="2800" b="1" dirty="0" smtClean="0">
                <a:latin typeface="Bookman Old Style" panose="02050604050505020204" pitchFamily="18" charset="0"/>
              </a:rPr>
              <a:t>)</a:t>
            </a:r>
          </a:p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Bookman Old Style" panose="02050604050505020204" pitchFamily="18" charset="0"/>
              </a:rPr>
              <a:t>Media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Informasi</a:t>
            </a:r>
            <a:r>
              <a:rPr lang="en-US" sz="2800" b="1" dirty="0" smtClean="0"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Timur</a:t>
            </a:r>
            <a:r>
              <a:rPr lang="en-US" sz="2800" b="1" dirty="0" smtClean="0">
                <a:latin typeface="Bookman Old Style" panose="02050604050505020204" pitchFamily="18" charset="0"/>
              </a:rPr>
              <a:t> Tengah (</a:t>
            </a:r>
            <a:r>
              <a:rPr lang="en-US" sz="2800" b="1" dirty="0" err="1" smtClean="0">
                <a:latin typeface="Bookman Old Style" panose="02050604050505020204" pitchFamily="18" charset="0"/>
              </a:rPr>
              <a:t>Siaran</a:t>
            </a:r>
            <a:r>
              <a:rPr lang="en-US" sz="2800" b="1" dirty="0" smtClean="0">
                <a:latin typeface="Bookman Old Style" panose="02050604050505020204" pitchFamily="18" charset="0"/>
              </a:rPr>
              <a:t> TV)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539" y="1881184"/>
            <a:ext cx="2031325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glow rad="127000">
                    <a:schemeClr val="tx2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FUNGSI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glow rad="127000">
                  <a:schemeClr val="tx2"/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7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8323" y="949638"/>
            <a:ext cx="2159567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gradFill>
                  <a:gsLst>
                    <a:gs pos="53000">
                      <a:srgbClr val="FFC000"/>
                    </a:gs>
                    <a:gs pos="96000">
                      <a:schemeClr val="accent5"/>
                    </a:gs>
                    <a:gs pos="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outerShdw blurRad="50800" dist="38100" algn="l" rotWithShape="0">
                    <a:schemeClr val="bg1">
                      <a:alpha val="40000"/>
                    </a:schemeClr>
                  </a:outerShd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TUJUAN</a:t>
            </a:r>
            <a:endParaRPr lang="en-US" sz="3600" b="1" cap="none" spc="0" dirty="0">
              <a:ln w="0"/>
              <a:gradFill>
                <a:gsLst>
                  <a:gs pos="53000">
                    <a:srgbClr val="FFC000"/>
                  </a:gs>
                  <a:gs pos="96000">
                    <a:schemeClr val="accent5"/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outerShdw blurRad="50800" dist="38100" algn="l" rotWithShape="0">
                  <a:schemeClr val="bg1">
                    <a:alpha val="40000"/>
                  </a:schemeClr>
                </a:outerShd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7694" y="1984996"/>
            <a:ext cx="8182982" cy="32336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kumimoji="1" lang="id-ID" sz="2800" b="1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Mempermudah </a:t>
            </a:r>
            <a:r>
              <a:rPr kumimoji="1" lang="id-ID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mahasiswa untuk</a:t>
            </a:r>
            <a:r>
              <a:rPr kumimoji="1" lang="en-US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kumimoji="1" lang="id-ID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mengakses</a:t>
            </a:r>
            <a:r>
              <a:rPr kumimoji="1" lang="en-US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kumimoji="1" lang="en-US" sz="2800" b="1" kern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dan</a:t>
            </a:r>
            <a:r>
              <a:rPr kumimoji="1" lang="en-US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kumimoji="1" lang="en-US" sz="2800" b="1" kern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menyebarkan</a:t>
            </a:r>
            <a:r>
              <a:rPr kumimoji="1" lang="en-US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kumimoji="1" lang="en-US" sz="2800" b="1" kern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Informasi</a:t>
            </a:r>
            <a:r>
              <a:rPr kumimoji="1" lang="en-US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kumimoji="1" lang="en-US" sz="2800" b="1" kern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melalui</a:t>
            </a:r>
            <a:r>
              <a:rPr kumimoji="1" lang="en-US" sz="28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 Internet</a:t>
            </a:r>
          </a:p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Sebagai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Tempat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Mahasiswa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untuk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mengolah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/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memproses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data digital</a:t>
            </a:r>
          </a:p>
          <a:p>
            <a:pPr marL="457200" indent="-457200" algn="l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Memberikan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pemahaman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lebih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tentang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budaya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timur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tengah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Siaran</a:t>
            </a:r>
            <a:r>
              <a:rPr lang="en-US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TV)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76" y="1853273"/>
            <a:ext cx="3389719" cy="3497086"/>
          </a:xfrm>
          <a:prstGeom prst="rect">
            <a:avLst/>
          </a:prstGeom>
          <a:effectLst>
            <a:glow rad="762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830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69185536"/>
              </p:ext>
            </p:extLst>
          </p:nvPr>
        </p:nvGraphicFramePr>
        <p:xfrm>
          <a:off x="1325226" y="1639614"/>
          <a:ext cx="9566164" cy="424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2922283" y="769672"/>
            <a:ext cx="6139822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gradFill>
                  <a:gsLst>
                    <a:gs pos="96000">
                      <a:schemeClr val="accent5"/>
                    </a:gs>
                    <a:gs pos="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STRUKTUR ORGANISASI</a:t>
            </a:r>
            <a:endParaRPr lang="en-US" sz="3600" b="1" cap="none" spc="0" dirty="0">
              <a:ln w="0"/>
              <a:gradFill>
                <a:gsLst>
                  <a:gs pos="96000">
                    <a:schemeClr val="accent5"/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7185" y="1452761"/>
            <a:ext cx="7683229" cy="4963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id-ID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Komputer PC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(Dual Core) 10 unit</a:t>
            </a:r>
            <a:endParaRPr lang="id-ID" sz="2800" b="1" dirty="0" smtClean="0">
              <a:solidFill>
                <a:srgbClr val="FFFF00"/>
              </a:solidFill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Komputer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Server (Core I3) 1 unit</a:t>
            </a:r>
            <a:endParaRPr kumimoji="0" lang="id-ID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Mikrotik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Router</a:t>
            </a:r>
            <a:endParaRPr lang="id-ID" sz="2800" b="1" dirty="0">
              <a:solidFill>
                <a:srgbClr val="FFFF00"/>
              </a:solidFill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Switch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LCD Projector</a:t>
            </a:r>
            <a:endParaRPr kumimoji="0" lang="id-ID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Web Camera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TV </a:t>
            </a:r>
            <a:r>
              <a:rPr lang="en-US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Satelit</a:t>
            </a:r>
            <a:endParaRPr lang="en-US" sz="2800" b="1" dirty="0" smtClean="0">
              <a:solidFill>
                <a:srgbClr val="FFFF00"/>
              </a:solidFill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Internet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Akses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5 mbps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Televisi</a:t>
            </a:r>
            <a:endParaRPr lang="en-US" sz="2800" b="1" dirty="0" smtClean="0">
              <a:solidFill>
                <a:srgbClr val="FFFF00"/>
              </a:solidFill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Sound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System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800" b="1" baseline="0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LCD</a:t>
            </a:r>
            <a:r>
              <a:rPr lang="en-US" sz="2800" b="1" dirty="0" smtClean="0">
                <a:solidFill>
                  <a:srgbClr val="FFFF00"/>
                </a:solidFill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Monitor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Printer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185" y="429086"/>
            <a:ext cx="371768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/>
                  </a:glo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HARDWARE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27000">
                  <a:schemeClr val="bg1"/>
                </a:glo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45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65" y="1607681"/>
            <a:ext cx="6117663" cy="4653964"/>
          </a:xfrm>
          <a:prstGeom prst="rect">
            <a:avLst/>
          </a:prstGeom>
          <a:effectLst>
            <a:glow rad="152400">
              <a:schemeClr val="bg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547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62454" y="1515824"/>
            <a:ext cx="7178732" cy="456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err="1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Sistem</a:t>
            </a: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Operasi</a:t>
            </a: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(OS) </a:t>
            </a:r>
            <a:r>
              <a:rPr lang="en-US" sz="2800" b="1" dirty="0" smtClean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Windows </a:t>
            </a: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XP </a:t>
            </a:r>
            <a:r>
              <a:rPr lang="en-US" sz="2800" b="1" dirty="0" err="1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dan</a:t>
            </a: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Windows 7</a:t>
            </a:r>
            <a:endParaRPr lang="en-US" sz="2800" b="1" dirty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Web Browser: Mozilla Firefox, Internet Explorer, Google Chrome</a:t>
            </a:r>
            <a:r>
              <a:rPr lang="en-US" sz="2800" b="1" dirty="0" smtClean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Microsoft Office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err="1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Aplikasi</a:t>
            </a: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 Classroom Management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Skype, </a:t>
            </a:r>
            <a:r>
              <a:rPr lang="en-US" sz="2800" b="1" dirty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YM </a:t>
            </a:r>
            <a:endParaRPr lang="en-US" sz="2800" b="1" dirty="0" smtClean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Macromedia Flash (Adobe Flash)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Bookman Old Style" panose="02050604050505020204" pitchFamily="18" charset="0"/>
                <a:ea typeface="Tahoma" pitchFamily="34" charset="0"/>
                <a:cs typeface="Tahoma" pitchFamily="34" charset="0"/>
              </a:rPr>
              <a:t>Macromedia Dreamweaver (Adobe Dreamweaver) </a:t>
            </a:r>
            <a:endParaRPr lang="id-ID" sz="2800" b="1" dirty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93776" indent="-457200">
              <a:buClr>
                <a:schemeClr val="tx1"/>
              </a:buClr>
              <a:buFont typeface="Wingdings" panose="05000000000000000000" pitchFamily="2" charset="2"/>
              <a:buChar char="q"/>
            </a:pPr>
            <a:endParaRPr lang="en-US" sz="2800" b="1" dirty="0"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man Old Style" panose="02050604050505020204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454" y="634038"/>
            <a:ext cx="35702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2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tx1"/>
                  </a:glow>
                  <a:reflection blurRad="6350" stA="53000" endA="300" endPos="35500" dir="5400000" sy="-90000" algn="bl" rotWithShape="0"/>
                </a:effectLst>
                <a:latin typeface="Bookman Old Style" panose="02050604050505020204" pitchFamily="18" charset="0"/>
              </a:rPr>
              <a:t>SOFTWARE</a:t>
            </a:r>
            <a:endParaRPr lang="en-US" sz="4400" b="1" cap="none" spc="0" dirty="0">
              <a:ln w="0"/>
              <a:gradFill>
                <a:gsLst>
                  <a:gs pos="0">
                    <a:schemeClr val="accent1">
                      <a:lumMod val="75000"/>
                    </a:schemeClr>
                  </a:gs>
                  <a:gs pos="2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27000">
                  <a:schemeClr val="tx1"/>
                </a:glow>
                <a:reflection blurRad="6350" stA="53000" endA="300" endPos="35500" dir="5400000" sy="-90000" algn="bl" rotWithShape="0"/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34" y="864235"/>
            <a:ext cx="3809524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1311" y="720055"/>
            <a:ext cx="9664839" cy="6080795"/>
            <a:chOff x="1098411" y="529590"/>
            <a:chExt cx="10058400" cy="6328410"/>
          </a:xfrm>
        </p:grpSpPr>
        <p:sp>
          <p:nvSpPr>
            <p:cNvPr id="3" name="Rectangle 2"/>
            <p:cNvSpPr/>
            <p:nvPr/>
          </p:nvSpPr>
          <p:spPr>
            <a:xfrm>
              <a:off x="3687305" y="614855"/>
              <a:ext cx="488061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0" cap="none" spc="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Aplikasi</a:t>
              </a:r>
              <a:r>
                <a:rPr lang="en-US" sz="2800" b="0" cap="none" spc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 </a:t>
              </a:r>
              <a:r>
                <a:rPr lang="en-US" sz="2800" b="0" cap="none" spc="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Karya</a:t>
              </a:r>
              <a:r>
                <a:rPr lang="en-US" sz="2800" b="0" cap="none" spc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 </a:t>
              </a:r>
              <a:r>
                <a:rPr lang="en-US" sz="2800" b="0" cap="none" spc="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ookman Old Style" panose="02050604050505020204" pitchFamily="18" charset="0"/>
                </a:rPr>
                <a:t>Mahasiswa</a:t>
              </a:r>
              <a:endPara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411" y="529590"/>
              <a:ext cx="10058400" cy="6328410"/>
            </a:xfrm>
            <a:prstGeom prst="rect">
              <a:avLst/>
            </a:prstGeom>
          </p:spPr>
        </p:pic>
        <p:pic>
          <p:nvPicPr>
            <p:cNvPr id="4" name="Aplikasi Karya Mahasiswa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311606" y="749300"/>
              <a:ext cx="9632009" cy="5332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ww.iloveppt.org">
  <a:themeElements>
    <a:clrScheme name="1_www.iloveppt.org 17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2B2B2"/>
      </a:accent1>
      <a:accent2>
        <a:srgbClr val="5F5F5F"/>
      </a:accent2>
      <a:accent3>
        <a:srgbClr val="FFFFFF"/>
      </a:accent3>
      <a:accent4>
        <a:srgbClr val="000000"/>
      </a:accent4>
      <a:accent5>
        <a:srgbClr val="D5D5D5"/>
      </a:accent5>
      <a:accent6>
        <a:srgbClr val="555555"/>
      </a:accent6>
      <a:hlink>
        <a:srgbClr val="1C1C1C"/>
      </a:hlink>
      <a:folHlink>
        <a:srgbClr val="C0C0C0"/>
      </a:folHlink>
    </a:clrScheme>
    <a:fontScheme name="1_www.iloveppt.org">
      <a:majorFont>
        <a:latin typeface="Arial"/>
        <a:ea typeface="华文细黑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lnDef>
  </a:objectDefaults>
  <a:extraClrSchemeLst>
    <a:extraClrScheme>
      <a:clrScheme name="1_www.iloveppt.or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ww.iloveppt.or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2D"/>
        </a:accent6>
        <a:hlink>
          <a:srgbClr val="463900"/>
        </a:hlink>
        <a:folHlink>
          <a:srgbClr val="FFE6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AD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1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2A94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1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C468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3B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20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DDDF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ww.iloveppt.org 2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7BD5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348</Words>
  <Application>Microsoft Office PowerPoint</Application>
  <PresentationFormat>Widescreen</PresentationFormat>
  <Paragraphs>80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宋体</vt:lpstr>
      <vt:lpstr>宋体</vt:lpstr>
      <vt:lpstr>Arial</vt:lpstr>
      <vt:lpstr>Bookman Old Style</vt:lpstr>
      <vt:lpstr>Calibri</vt:lpstr>
      <vt:lpstr>Calibri Light</vt:lpstr>
      <vt:lpstr>华文细黑</vt:lpstr>
      <vt:lpstr>Tahoma</vt:lpstr>
      <vt:lpstr>Wingdings</vt:lpstr>
      <vt:lpstr>Office Theme</vt:lpstr>
      <vt:lpstr>1_Office Theme</vt:lpstr>
      <vt:lpstr>2_Office Theme</vt:lpstr>
      <vt:lpstr>1_www.iloveppt.org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Toshiba</cp:lastModifiedBy>
  <cp:revision>135</cp:revision>
  <dcterms:created xsi:type="dcterms:W3CDTF">2015-01-15T16:26:21Z</dcterms:created>
  <dcterms:modified xsi:type="dcterms:W3CDTF">2015-01-21T23:03:34Z</dcterms:modified>
</cp:coreProperties>
</file>