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57" r:id="rId8"/>
    <p:sldId id="268" r:id="rId9"/>
    <p:sldId id="263" r:id="rId10"/>
    <p:sldId id="269" r:id="rId11"/>
    <p:sldId id="270" r:id="rId12"/>
    <p:sldId id="271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6882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0764" autoAdjust="0"/>
  </p:normalViewPr>
  <p:slideViewPr>
    <p:cSldViewPr>
      <p:cViewPr>
        <p:scale>
          <a:sx n="66" d="100"/>
          <a:sy n="66" d="100"/>
        </p:scale>
        <p:origin x="-87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3E78B-5E8D-43D8-AE01-1E805D0D1C67}" type="doc">
      <dgm:prSet loTypeId="urn:microsoft.com/office/officeart/2005/8/layout/process4" loCatId="process" qsTypeId="urn:microsoft.com/office/officeart/2005/8/quickstyle/simple2" qsCatId="simple" csTypeId="urn:microsoft.com/office/officeart/2005/8/colors/colorful1" csCatId="colorful" phldr="1"/>
      <dgm:spPr/>
    </dgm:pt>
    <dgm:pt modelId="{B60EEA71-2C4C-4FCB-A7AB-2623F2918A76}">
      <dgm:prSet phldrT="[Text]"/>
      <dgm:spPr/>
      <dgm:t>
        <a:bodyPr/>
        <a:lstStyle/>
        <a:p>
          <a:r>
            <a:rPr lang="en-US" dirty="0" err="1" smtClean="0"/>
            <a:t>Mahasiswa</a:t>
          </a:r>
          <a:r>
            <a:rPr lang="en-US" dirty="0" smtClean="0"/>
            <a:t> </a:t>
          </a:r>
          <a:r>
            <a:rPr lang="en-US" dirty="0" err="1" smtClean="0"/>
            <a:t>Bermohon</a:t>
          </a:r>
          <a:endParaRPr lang="en-US" dirty="0"/>
        </a:p>
      </dgm:t>
    </dgm:pt>
    <dgm:pt modelId="{92F11900-740E-40F2-89A4-1EFC220B32AD}" type="parTrans" cxnId="{A045FA51-CB3C-48B0-9816-D4F979F093E9}">
      <dgm:prSet/>
      <dgm:spPr/>
      <dgm:t>
        <a:bodyPr/>
        <a:lstStyle/>
        <a:p>
          <a:endParaRPr lang="en-US"/>
        </a:p>
      </dgm:t>
    </dgm:pt>
    <dgm:pt modelId="{19F53AAC-2BA3-44D0-A825-EACD466425BA}" type="sibTrans" cxnId="{A045FA51-CB3C-48B0-9816-D4F979F093E9}">
      <dgm:prSet/>
      <dgm:spPr/>
      <dgm:t>
        <a:bodyPr/>
        <a:lstStyle/>
        <a:p>
          <a:endParaRPr lang="en-US"/>
        </a:p>
      </dgm:t>
    </dgm:pt>
    <dgm:pt modelId="{D54779AA-FFEF-4817-82BE-75CDBFABD39F}">
      <dgm:prSet phldrT="[Text]"/>
      <dgm:spPr/>
      <dgm:t>
        <a:bodyPr/>
        <a:lstStyle/>
        <a:p>
          <a:r>
            <a:rPr lang="en-US" dirty="0" smtClean="0"/>
            <a:t>Operator Input Data</a:t>
          </a:r>
          <a:endParaRPr lang="en-US" dirty="0"/>
        </a:p>
      </dgm:t>
    </dgm:pt>
    <dgm:pt modelId="{9B82F44F-7457-4CE6-8426-ED4B77C84F60}" type="parTrans" cxnId="{F6E552CB-1F6D-4481-BDEF-BDCC4810291F}">
      <dgm:prSet/>
      <dgm:spPr/>
      <dgm:t>
        <a:bodyPr/>
        <a:lstStyle/>
        <a:p>
          <a:endParaRPr lang="en-US"/>
        </a:p>
      </dgm:t>
    </dgm:pt>
    <dgm:pt modelId="{6A238374-29CE-4FF6-B6C2-F3FF9C21E8D3}" type="sibTrans" cxnId="{F6E552CB-1F6D-4481-BDEF-BDCC4810291F}">
      <dgm:prSet/>
      <dgm:spPr/>
      <dgm:t>
        <a:bodyPr/>
        <a:lstStyle/>
        <a:p>
          <a:endParaRPr lang="en-US"/>
        </a:p>
      </dgm:t>
    </dgm:pt>
    <dgm:pt modelId="{174C9898-DB0B-4944-B02A-4420844C8D21}">
      <dgm:prSet phldrT="[Text]"/>
      <dgm:spPr/>
      <dgm:t>
        <a:bodyPr/>
        <a:lstStyle/>
        <a:p>
          <a:r>
            <a:rPr lang="en-US" dirty="0" err="1" smtClean="0"/>
            <a:t>Verifikasi</a:t>
          </a:r>
          <a:endParaRPr lang="en-US" dirty="0"/>
        </a:p>
      </dgm:t>
    </dgm:pt>
    <dgm:pt modelId="{B816FDD4-E0CE-4AEB-AC28-808F4F394542}" type="parTrans" cxnId="{E49FA264-81C3-483E-95AD-1C2A7A69D5F3}">
      <dgm:prSet/>
      <dgm:spPr/>
      <dgm:t>
        <a:bodyPr/>
        <a:lstStyle/>
        <a:p>
          <a:endParaRPr lang="en-US"/>
        </a:p>
      </dgm:t>
    </dgm:pt>
    <dgm:pt modelId="{610E09E5-B948-4600-A795-53E81087AF7D}" type="sibTrans" cxnId="{E49FA264-81C3-483E-95AD-1C2A7A69D5F3}">
      <dgm:prSet/>
      <dgm:spPr/>
      <dgm:t>
        <a:bodyPr/>
        <a:lstStyle/>
        <a:p>
          <a:endParaRPr lang="en-US"/>
        </a:p>
      </dgm:t>
    </dgm:pt>
    <dgm:pt modelId="{C0A7FFC2-9F3E-4458-A726-565E0403F631}">
      <dgm:prSet phldrT="[Text]"/>
      <dgm:spPr/>
      <dgm:t>
        <a:bodyPr/>
        <a:lstStyle/>
        <a:p>
          <a:r>
            <a:rPr lang="en-US" dirty="0" smtClean="0"/>
            <a:t>Print</a:t>
          </a:r>
          <a:endParaRPr lang="en-US" dirty="0"/>
        </a:p>
      </dgm:t>
    </dgm:pt>
    <dgm:pt modelId="{6E241803-1D86-42C7-AFBA-FBA81A62F584}" type="parTrans" cxnId="{B19A3722-960E-4784-8B2E-68F790FE5E5D}">
      <dgm:prSet/>
      <dgm:spPr/>
      <dgm:t>
        <a:bodyPr/>
        <a:lstStyle/>
        <a:p>
          <a:endParaRPr lang="en-US"/>
        </a:p>
      </dgm:t>
    </dgm:pt>
    <dgm:pt modelId="{50851171-5D1C-4786-A49E-2B213B0C71D4}" type="sibTrans" cxnId="{B19A3722-960E-4784-8B2E-68F790FE5E5D}">
      <dgm:prSet/>
      <dgm:spPr/>
      <dgm:t>
        <a:bodyPr/>
        <a:lstStyle/>
        <a:p>
          <a:endParaRPr lang="en-US"/>
        </a:p>
      </dgm:t>
    </dgm:pt>
    <dgm:pt modelId="{62C671B9-1EF4-4E77-8860-4F9AFFDBFE0D}" type="pres">
      <dgm:prSet presAssocID="{03C3E78B-5E8D-43D8-AE01-1E805D0D1C67}" presName="Name0" presStyleCnt="0">
        <dgm:presLayoutVars>
          <dgm:dir/>
          <dgm:animLvl val="lvl"/>
          <dgm:resizeHandles val="exact"/>
        </dgm:presLayoutVars>
      </dgm:prSet>
      <dgm:spPr/>
    </dgm:pt>
    <dgm:pt modelId="{67BBCF00-6C7B-434D-868E-7839168A792C}" type="pres">
      <dgm:prSet presAssocID="{C0A7FFC2-9F3E-4458-A726-565E0403F631}" presName="boxAndChildren" presStyleCnt="0"/>
      <dgm:spPr/>
    </dgm:pt>
    <dgm:pt modelId="{3C32F54F-AEE3-4623-B5DE-3870DB36221E}" type="pres">
      <dgm:prSet presAssocID="{C0A7FFC2-9F3E-4458-A726-565E0403F631}" presName="parentTextBox" presStyleLbl="node1" presStyleIdx="0" presStyleCnt="4"/>
      <dgm:spPr/>
      <dgm:t>
        <a:bodyPr/>
        <a:lstStyle/>
        <a:p>
          <a:endParaRPr lang="en-US"/>
        </a:p>
      </dgm:t>
    </dgm:pt>
    <dgm:pt modelId="{A69B415A-D702-4C10-B3C8-3A1B93A3FAAE}" type="pres">
      <dgm:prSet presAssocID="{610E09E5-B948-4600-A795-53E81087AF7D}" presName="sp" presStyleCnt="0"/>
      <dgm:spPr/>
    </dgm:pt>
    <dgm:pt modelId="{3BA4620C-AF55-4C79-9BFA-8F501792EFCB}" type="pres">
      <dgm:prSet presAssocID="{174C9898-DB0B-4944-B02A-4420844C8D21}" presName="arrowAndChildren" presStyleCnt="0"/>
      <dgm:spPr/>
    </dgm:pt>
    <dgm:pt modelId="{18EF4723-66AC-410A-B0BC-CD76A740623C}" type="pres">
      <dgm:prSet presAssocID="{174C9898-DB0B-4944-B02A-4420844C8D21}" presName="parentTextArrow" presStyleLbl="node1" presStyleIdx="1" presStyleCnt="4" custLinFactNeighborX="2773"/>
      <dgm:spPr/>
      <dgm:t>
        <a:bodyPr/>
        <a:lstStyle/>
        <a:p>
          <a:endParaRPr lang="en-US"/>
        </a:p>
      </dgm:t>
    </dgm:pt>
    <dgm:pt modelId="{2E7DB8D4-5D0F-4660-8880-D6FDC6C2E2DF}" type="pres">
      <dgm:prSet presAssocID="{6A238374-29CE-4FF6-B6C2-F3FF9C21E8D3}" presName="sp" presStyleCnt="0"/>
      <dgm:spPr/>
    </dgm:pt>
    <dgm:pt modelId="{98FA6D42-F67E-4A94-B0BB-6799751D2CBD}" type="pres">
      <dgm:prSet presAssocID="{D54779AA-FFEF-4817-82BE-75CDBFABD39F}" presName="arrowAndChildren" presStyleCnt="0"/>
      <dgm:spPr/>
    </dgm:pt>
    <dgm:pt modelId="{20B68DC1-C850-4161-8202-98128E23AEEF}" type="pres">
      <dgm:prSet presAssocID="{D54779AA-FFEF-4817-82BE-75CDBFABD39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DE2E2B59-8857-4A0F-B299-15AC190D15E9}" type="pres">
      <dgm:prSet presAssocID="{19F53AAC-2BA3-44D0-A825-EACD466425BA}" presName="sp" presStyleCnt="0"/>
      <dgm:spPr/>
    </dgm:pt>
    <dgm:pt modelId="{99D0CDD5-20BE-4A82-986F-916122A12BFE}" type="pres">
      <dgm:prSet presAssocID="{B60EEA71-2C4C-4FCB-A7AB-2623F2918A76}" presName="arrowAndChildren" presStyleCnt="0"/>
      <dgm:spPr/>
    </dgm:pt>
    <dgm:pt modelId="{19F9614D-ECD7-46B7-8749-EC33328C8CAE}" type="pres">
      <dgm:prSet presAssocID="{B60EEA71-2C4C-4FCB-A7AB-2623F2918A76}" presName="parentTextArrow" presStyleLbl="node1" presStyleIdx="3" presStyleCnt="4" custLinFactNeighborX="2773"/>
      <dgm:spPr/>
      <dgm:t>
        <a:bodyPr/>
        <a:lstStyle/>
        <a:p>
          <a:endParaRPr lang="en-US"/>
        </a:p>
      </dgm:t>
    </dgm:pt>
  </dgm:ptLst>
  <dgm:cxnLst>
    <dgm:cxn modelId="{4D169B42-A8A7-414F-899A-60A7B05BA037}" type="presOf" srcId="{03C3E78B-5E8D-43D8-AE01-1E805D0D1C67}" destId="{62C671B9-1EF4-4E77-8860-4F9AFFDBFE0D}" srcOrd="0" destOrd="0" presId="urn:microsoft.com/office/officeart/2005/8/layout/process4"/>
    <dgm:cxn modelId="{78F46412-3BA8-4B38-B1F3-09253C68A141}" type="presOf" srcId="{C0A7FFC2-9F3E-4458-A726-565E0403F631}" destId="{3C32F54F-AEE3-4623-B5DE-3870DB36221E}" srcOrd="0" destOrd="0" presId="urn:microsoft.com/office/officeart/2005/8/layout/process4"/>
    <dgm:cxn modelId="{E49FA264-81C3-483E-95AD-1C2A7A69D5F3}" srcId="{03C3E78B-5E8D-43D8-AE01-1E805D0D1C67}" destId="{174C9898-DB0B-4944-B02A-4420844C8D21}" srcOrd="2" destOrd="0" parTransId="{B816FDD4-E0CE-4AEB-AC28-808F4F394542}" sibTransId="{610E09E5-B948-4600-A795-53E81087AF7D}"/>
    <dgm:cxn modelId="{E8972AEC-6E8F-4353-ADE7-4F3BC1B1CABF}" type="presOf" srcId="{D54779AA-FFEF-4817-82BE-75CDBFABD39F}" destId="{20B68DC1-C850-4161-8202-98128E23AEEF}" srcOrd="0" destOrd="0" presId="urn:microsoft.com/office/officeart/2005/8/layout/process4"/>
    <dgm:cxn modelId="{F6E552CB-1F6D-4481-BDEF-BDCC4810291F}" srcId="{03C3E78B-5E8D-43D8-AE01-1E805D0D1C67}" destId="{D54779AA-FFEF-4817-82BE-75CDBFABD39F}" srcOrd="1" destOrd="0" parTransId="{9B82F44F-7457-4CE6-8426-ED4B77C84F60}" sibTransId="{6A238374-29CE-4FF6-B6C2-F3FF9C21E8D3}"/>
    <dgm:cxn modelId="{691C849A-3695-4B5F-9EFA-92C833C85E6F}" type="presOf" srcId="{B60EEA71-2C4C-4FCB-A7AB-2623F2918A76}" destId="{19F9614D-ECD7-46B7-8749-EC33328C8CAE}" srcOrd="0" destOrd="0" presId="urn:microsoft.com/office/officeart/2005/8/layout/process4"/>
    <dgm:cxn modelId="{B19A3722-960E-4784-8B2E-68F790FE5E5D}" srcId="{03C3E78B-5E8D-43D8-AE01-1E805D0D1C67}" destId="{C0A7FFC2-9F3E-4458-A726-565E0403F631}" srcOrd="3" destOrd="0" parTransId="{6E241803-1D86-42C7-AFBA-FBA81A62F584}" sibTransId="{50851171-5D1C-4786-A49E-2B213B0C71D4}"/>
    <dgm:cxn modelId="{E46A922F-82E0-4257-8D79-6F0B3DA3387D}" type="presOf" srcId="{174C9898-DB0B-4944-B02A-4420844C8D21}" destId="{18EF4723-66AC-410A-B0BC-CD76A740623C}" srcOrd="0" destOrd="0" presId="urn:microsoft.com/office/officeart/2005/8/layout/process4"/>
    <dgm:cxn modelId="{A045FA51-CB3C-48B0-9816-D4F979F093E9}" srcId="{03C3E78B-5E8D-43D8-AE01-1E805D0D1C67}" destId="{B60EEA71-2C4C-4FCB-A7AB-2623F2918A76}" srcOrd="0" destOrd="0" parTransId="{92F11900-740E-40F2-89A4-1EFC220B32AD}" sibTransId="{19F53AAC-2BA3-44D0-A825-EACD466425BA}"/>
    <dgm:cxn modelId="{F9DCD5EB-55D9-4263-9BB9-436EE84069D1}" type="presParOf" srcId="{62C671B9-1EF4-4E77-8860-4F9AFFDBFE0D}" destId="{67BBCF00-6C7B-434D-868E-7839168A792C}" srcOrd="0" destOrd="0" presId="urn:microsoft.com/office/officeart/2005/8/layout/process4"/>
    <dgm:cxn modelId="{73734441-11FF-4A56-99E1-C8EB94A6EB4E}" type="presParOf" srcId="{67BBCF00-6C7B-434D-868E-7839168A792C}" destId="{3C32F54F-AEE3-4623-B5DE-3870DB36221E}" srcOrd="0" destOrd="0" presId="urn:microsoft.com/office/officeart/2005/8/layout/process4"/>
    <dgm:cxn modelId="{261D5536-BB34-4178-9B4C-B1C3F1692DAD}" type="presParOf" srcId="{62C671B9-1EF4-4E77-8860-4F9AFFDBFE0D}" destId="{A69B415A-D702-4C10-B3C8-3A1B93A3FAAE}" srcOrd="1" destOrd="0" presId="urn:microsoft.com/office/officeart/2005/8/layout/process4"/>
    <dgm:cxn modelId="{F36EB353-AADE-4B21-B6CF-0D2BBDBC6FFC}" type="presParOf" srcId="{62C671B9-1EF4-4E77-8860-4F9AFFDBFE0D}" destId="{3BA4620C-AF55-4C79-9BFA-8F501792EFCB}" srcOrd="2" destOrd="0" presId="urn:microsoft.com/office/officeart/2005/8/layout/process4"/>
    <dgm:cxn modelId="{7A88221A-132A-4FA7-866B-E8D6D3425D49}" type="presParOf" srcId="{3BA4620C-AF55-4C79-9BFA-8F501792EFCB}" destId="{18EF4723-66AC-410A-B0BC-CD76A740623C}" srcOrd="0" destOrd="0" presId="urn:microsoft.com/office/officeart/2005/8/layout/process4"/>
    <dgm:cxn modelId="{3A966D6C-2182-4202-ADDC-A43BF94D2F5F}" type="presParOf" srcId="{62C671B9-1EF4-4E77-8860-4F9AFFDBFE0D}" destId="{2E7DB8D4-5D0F-4660-8880-D6FDC6C2E2DF}" srcOrd="3" destOrd="0" presId="urn:microsoft.com/office/officeart/2005/8/layout/process4"/>
    <dgm:cxn modelId="{E222DA00-2AA8-4977-9883-61F95FFE39EB}" type="presParOf" srcId="{62C671B9-1EF4-4E77-8860-4F9AFFDBFE0D}" destId="{98FA6D42-F67E-4A94-B0BB-6799751D2CBD}" srcOrd="4" destOrd="0" presId="urn:microsoft.com/office/officeart/2005/8/layout/process4"/>
    <dgm:cxn modelId="{E0F38326-9394-493F-BB98-51F587F55F3C}" type="presParOf" srcId="{98FA6D42-F67E-4A94-B0BB-6799751D2CBD}" destId="{20B68DC1-C850-4161-8202-98128E23AEEF}" srcOrd="0" destOrd="0" presId="urn:microsoft.com/office/officeart/2005/8/layout/process4"/>
    <dgm:cxn modelId="{506EB277-16AA-40E3-9442-15E1D44ACDEA}" type="presParOf" srcId="{62C671B9-1EF4-4E77-8860-4F9AFFDBFE0D}" destId="{DE2E2B59-8857-4A0F-B299-15AC190D15E9}" srcOrd="5" destOrd="0" presId="urn:microsoft.com/office/officeart/2005/8/layout/process4"/>
    <dgm:cxn modelId="{1203810A-0409-4C54-B212-5E54D5A8ABF5}" type="presParOf" srcId="{62C671B9-1EF4-4E77-8860-4F9AFFDBFE0D}" destId="{99D0CDD5-20BE-4A82-986F-916122A12BFE}" srcOrd="6" destOrd="0" presId="urn:microsoft.com/office/officeart/2005/8/layout/process4"/>
    <dgm:cxn modelId="{0C8D3300-BB8B-44FC-8930-F8A411126F0D}" type="presParOf" srcId="{99D0CDD5-20BE-4A82-986F-916122A12BFE}" destId="{19F9614D-ECD7-46B7-8749-EC33328C8C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3E78B-5E8D-43D8-AE01-1E805D0D1C67}" type="doc">
      <dgm:prSet loTypeId="urn:microsoft.com/office/officeart/2005/8/layout/process4" loCatId="process" qsTypeId="urn:microsoft.com/office/officeart/2005/8/quickstyle/simple2" qsCatId="simple" csTypeId="urn:microsoft.com/office/officeart/2005/8/colors/colorful1" csCatId="colorful" phldr="1"/>
      <dgm:spPr/>
    </dgm:pt>
    <dgm:pt modelId="{B60EEA71-2C4C-4FCB-A7AB-2623F2918A76}">
      <dgm:prSet phldrT="[Text]"/>
      <dgm:spPr/>
      <dgm:t>
        <a:bodyPr/>
        <a:lstStyle/>
        <a:p>
          <a:r>
            <a:rPr lang="en-US" dirty="0" err="1" smtClean="0"/>
            <a:t>Memasukan</a:t>
          </a:r>
          <a:r>
            <a:rPr lang="en-US" dirty="0" smtClean="0"/>
            <a:t> </a:t>
          </a:r>
          <a:r>
            <a:rPr lang="en-US" dirty="0" err="1" smtClean="0"/>
            <a:t>Kode</a:t>
          </a:r>
          <a:endParaRPr lang="en-US" dirty="0"/>
        </a:p>
      </dgm:t>
    </dgm:pt>
    <dgm:pt modelId="{92F11900-740E-40F2-89A4-1EFC220B32AD}" type="parTrans" cxnId="{A045FA51-CB3C-48B0-9816-D4F979F093E9}">
      <dgm:prSet/>
      <dgm:spPr/>
      <dgm:t>
        <a:bodyPr/>
        <a:lstStyle/>
        <a:p>
          <a:endParaRPr lang="en-US"/>
        </a:p>
      </dgm:t>
    </dgm:pt>
    <dgm:pt modelId="{19F53AAC-2BA3-44D0-A825-EACD466425BA}" type="sibTrans" cxnId="{A045FA51-CB3C-48B0-9816-D4F979F093E9}">
      <dgm:prSet/>
      <dgm:spPr/>
      <dgm:t>
        <a:bodyPr/>
        <a:lstStyle/>
        <a:p>
          <a:endParaRPr lang="en-US"/>
        </a:p>
      </dgm:t>
    </dgm:pt>
    <dgm:pt modelId="{D54779AA-FFEF-4817-82BE-75CDBFABD39F}">
      <dgm:prSet phldrT="[Text]"/>
      <dgm:spPr/>
      <dgm:t>
        <a:bodyPr/>
        <a:lstStyle/>
        <a:p>
          <a:r>
            <a:rPr lang="en-US" dirty="0" smtClean="0"/>
            <a:t>Print</a:t>
          </a:r>
          <a:endParaRPr lang="en-US" dirty="0"/>
        </a:p>
      </dgm:t>
    </dgm:pt>
    <dgm:pt modelId="{9B82F44F-7457-4CE6-8426-ED4B77C84F60}" type="parTrans" cxnId="{F6E552CB-1F6D-4481-BDEF-BDCC4810291F}">
      <dgm:prSet/>
      <dgm:spPr/>
      <dgm:t>
        <a:bodyPr/>
        <a:lstStyle/>
        <a:p>
          <a:endParaRPr lang="en-US"/>
        </a:p>
      </dgm:t>
    </dgm:pt>
    <dgm:pt modelId="{6A238374-29CE-4FF6-B6C2-F3FF9C21E8D3}" type="sibTrans" cxnId="{F6E552CB-1F6D-4481-BDEF-BDCC4810291F}">
      <dgm:prSet/>
      <dgm:spPr/>
      <dgm:t>
        <a:bodyPr/>
        <a:lstStyle/>
        <a:p>
          <a:endParaRPr lang="en-US"/>
        </a:p>
      </dgm:t>
    </dgm:pt>
    <dgm:pt modelId="{174C9898-DB0B-4944-B02A-4420844C8D21}">
      <dgm:prSet phldrT="[Text]"/>
      <dgm:spPr/>
      <dgm:t>
        <a:bodyPr/>
        <a:lstStyle/>
        <a:p>
          <a:r>
            <a:rPr lang="en-US" dirty="0" err="1" smtClean="0"/>
            <a:t>Kirim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Perusahaan</a:t>
          </a:r>
          <a:endParaRPr lang="en-US" dirty="0"/>
        </a:p>
      </dgm:t>
    </dgm:pt>
    <dgm:pt modelId="{B816FDD4-E0CE-4AEB-AC28-808F4F394542}" type="parTrans" cxnId="{E49FA264-81C3-483E-95AD-1C2A7A69D5F3}">
      <dgm:prSet/>
      <dgm:spPr/>
      <dgm:t>
        <a:bodyPr/>
        <a:lstStyle/>
        <a:p>
          <a:endParaRPr lang="en-US"/>
        </a:p>
      </dgm:t>
    </dgm:pt>
    <dgm:pt modelId="{610E09E5-B948-4600-A795-53E81087AF7D}" type="sibTrans" cxnId="{E49FA264-81C3-483E-95AD-1C2A7A69D5F3}">
      <dgm:prSet/>
      <dgm:spPr/>
      <dgm:t>
        <a:bodyPr/>
        <a:lstStyle/>
        <a:p>
          <a:endParaRPr lang="en-US"/>
        </a:p>
      </dgm:t>
    </dgm:pt>
    <dgm:pt modelId="{62C671B9-1EF4-4E77-8860-4F9AFFDBFE0D}" type="pres">
      <dgm:prSet presAssocID="{03C3E78B-5E8D-43D8-AE01-1E805D0D1C67}" presName="Name0" presStyleCnt="0">
        <dgm:presLayoutVars>
          <dgm:dir/>
          <dgm:animLvl val="lvl"/>
          <dgm:resizeHandles val="exact"/>
        </dgm:presLayoutVars>
      </dgm:prSet>
      <dgm:spPr/>
    </dgm:pt>
    <dgm:pt modelId="{4AEC6938-8415-43C1-BB3C-33ADE0B3A7E8}" type="pres">
      <dgm:prSet presAssocID="{174C9898-DB0B-4944-B02A-4420844C8D21}" presName="boxAndChildren" presStyleCnt="0"/>
      <dgm:spPr/>
    </dgm:pt>
    <dgm:pt modelId="{331D4049-A400-4777-B2B4-6FD278BEF4AE}" type="pres">
      <dgm:prSet presAssocID="{174C9898-DB0B-4944-B02A-4420844C8D21}" presName="parentTextBox" presStyleLbl="node1" presStyleIdx="0" presStyleCnt="3"/>
      <dgm:spPr/>
      <dgm:t>
        <a:bodyPr/>
        <a:lstStyle/>
        <a:p>
          <a:endParaRPr lang="en-US"/>
        </a:p>
      </dgm:t>
    </dgm:pt>
    <dgm:pt modelId="{2E7DB8D4-5D0F-4660-8880-D6FDC6C2E2DF}" type="pres">
      <dgm:prSet presAssocID="{6A238374-29CE-4FF6-B6C2-F3FF9C21E8D3}" presName="sp" presStyleCnt="0"/>
      <dgm:spPr/>
    </dgm:pt>
    <dgm:pt modelId="{98FA6D42-F67E-4A94-B0BB-6799751D2CBD}" type="pres">
      <dgm:prSet presAssocID="{D54779AA-FFEF-4817-82BE-75CDBFABD39F}" presName="arrowAndChildren" presStyleCnt="0"/>
      <dgm:spPr/>
    </dgm:pt>
    <dgm:pt modelId="{20B68DC1-C850-4161-8202-98128E23AEEF}" type="pres">
      <dgm:prSet presAssocID="{D54779AA-FFEF-4817-82BE-75CDBFABD39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E2E2B59-8857-4A0F-B299-15AC190D15E9}" type="pres">
      <dgm:prSet presAssocID="{19F53AAC-2BA3-44D0-A825-EACD466425BA}" presName="sp" presStyleCnt="0"/>
      <dgm:spPr/>
    </dgm:pt>
    <dgm:pt modelId="{99D0CDD5-20BE-4A82-986F-916122A12BFE}" type="pres">
      <dgm:prSet presAssocID="{B60EEA71-2C4C-4FCB-A7AB-2623F2918A76}" presName="arrowAndChildren" presStyleCnt="0"/>
      <dgm:spPr/>
    </dgm:pt>
    <dgm:pt modelId="{19F9614D-ECD7-46B7-8749-EC33328C8CAE}" type="pres">
      <dgm:prSet presAssocID="{B60EEA71-2C4C-4FCB-A7AB-2623F2918A76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AAD74BD-C7A4-4AF3-A1F2-077B88E98EAD}" type="presOf" srcId="{03C3E78B-5E8D-43D8-AE01-1E805D0D1C67}" destId="{62C671B9-1EF4-4E77-8860-4F9AFFDBFE0D}" srcOrd="0" destOrd="0" presId="urn:microsoft.com/office/officeart/2005/8/layout/process4"/>
    <dgm:cxn modelId="{DD7D5105-21EF-4B1B-968B-5BB1F6A2BC56}" type="presOf" srcId="{174C9898-DB0B-4944-B02A-4420844C8D21}" destId="{331D4049-A400-4777-B2B4-6FD278BEF4AE}" srcOrd="0" destOrd="0" presId="urn:microsoft.com/office/officeart/2005/8/layout/process4"/>
    <dgm:cxn modelId="{A045FA51-CB3C-48B0-9816-D4F979F093E9}" srcId="{03C3E78B-5E8D-43D8-AE01-1E805D0D1C67}" destId="{B60EEA71-2C4C-4FCB-A7AB-2623F2918A76}" srcOrd="0" destOrd="0" parTransId="{92F11900-740E-40F2-89A4-1EFC220B32AD}" sibTransId="{19F53AAC-2BA3-44D0-A825-EACD466425BA}"/>
    <dgm:cxn modelId="{F88FE842-3C81-44BB-B7A5-F0B27A11DED7}" type="presOf" srcId="{D54779AA-FFEF-4817-82BE-75CDBFABD39F}" destId="{20B68DC1-C850-4161-8202-98128E23AEEF}" srcOrd="0" destOrd="0" presId="urn:microsoft.com/office/officeart/2005/8/layout/process4"/>
    <dgm:cxn modelId="{90A2EDBD-A722-418E-8A74-2D8594021C60}" type="presOf" srcId="{B60EEA71-2C4C-4FCB-A7AB-2623F2918A76}" destId="{19F9614D-ECD7-46B7-8749-EC33328C8CAE}" srcOrd="0" destOrd="0" presId="urn:microsoft.com/office/officeart/2005/8/layout/process4"/>
    <dgm:cxn modelId="{E49FA264-81C3-483E-95AD-1C2A7A69D5F3}" srcId="{03C3E78B-5E8D-43D8-AE01-1E805D0D1C67}" destId="{174C9898-DB0B-4944-B02A-4420844C8D21}" srcOrd="2" destOrd="0" parTransId="{B816FDD4-E0CE-4AEB-AC28-808F4F394542}" sibTransId="{610E09E5-B948-4600-A795-53E81087AF7D}"/>
    <dgm:cxn modelId="{F6E552CB-1F6D-4481-BDEF-BDCC4810291F}" srcId="{03C3E78B-5E8D-43D8-AE01-1E805D0D1C67}" destId="{D54779AA-FFEF-4817-82BE-75CDBFABD39F}" srcOrd="1" destOrd="0" parTransId="{9B82F44F-7457-4CE6-8426-ED4B77C84F60}" sibTransId="{6A238374-29CE-4FF6-B6C2-F3FF9C21E8D3}"/>
    <dgm:cxn modelId="{8858C974-9DC3-4150-ADC9-DE848BC7FAD0}" type="presParOf" srcId="{62C671B9-1EF4-4E77-8860-4F9AFFDBFE0D}" destId="{4AEC6938-8415-43C1-BB3C-33ADE0B3A7E8}" srcOrd="0" destOrd="0" presId="urn:microsoft.com/office/officeart/2005/8/layout/process4"/>
    <dgm:cxn modelId="{89762883-28DE-4C6C-9C19-BC5FE9DBEF4C}" type="presParOf" srcId="{4AEC6938-8415-43C1-BB3C-33ADE0B3A7E8}" destId="{331D4049-A400-4777-B2B4-6FD278BEF4AE}" srcOrd="0" destOrd="0" presId="urn:microsoft.com/office/officeart/2005/8/layout/process4"/>
    <dgm:cxn modelId="{D0AFA28D-89F0-4BD3-A961-CE2D506F847E}" type="presParOf" srcId="{62C671B9-1EF4-4E77-8860-4F9AFFDBFE0D}" destId="{2E7DB8D4-5D0F-4660-8880-D6FDC6C2E2DF}" srcOrd="1" destOrd="0" presId="urn:microsoft.com/office/officeart/2005/8/layout/process4"/>
    <dgm:cxn modelId="{F42F4CB2-1563-4CC4-97B6-6FCA682BB246}" type="presParOf" srcId="{62C671B9-1EF4-4E77-8860-4F9AFFDBFE0D}" destId="{98FA6D42-F67E-4A94-B0BB-6799751D2CBD}" srcOrd="2" destOrd="0" presId="urn:microsoft.com/office/officeart/2005/8/layout/process4"/>
    <dgm:cxn modelId="{00F2F2B0-B183-4731-89E0-4ECC9999D82F}" type="presParOf" srcId="{98FA6D42-F67E-4A94-B0BB-6799751D2CBD}" destId="{20B68DC1-C850-4161-8202-98128E23AEEF}" srcOrd="0" destOrd="0" presId="urn:microsoft.com/office/officeart/2005/8/layout/process4"/>
    <dgm:cxn modelId="{40CB7450-A62E-4DEE-9056-C2DF94D24B80}" type="presParOf" srcId="{62C671B9-1EF4-4E77-8860-4F9AFFDBFE0D}" destId="{DE2E2B59-8857-4A0F-B299-15AC190D15E9}" srcOrd="3" destOrd="0" presId="urn:microsoft.com/office/officeart/2005/8/layout/process4"/>
    <dgm:cxn modelId="{3BBBB33E-DC53-4CC8-A713-0EA92F72D37A}" type="presParOf" srcId="{62C671B9-1EF4-4E77-8860-4F9AFFDBFE0D}" destId="{99D0CDD5-20BE-4A82-986F-916122A12BFE}" srcOrd="4" destOrd="0" presId="urn:microsoft.com/office/officeart/2005/8/layout/process4"/>
    <dgm:cxn modelId="{DD239D1C-4D9F-4503-8175-1C85482DE46F}" type="presParOf" srcId="{99D0CDD5-20BE-4A82-986F-916122A12BFE}" destId="{19F9614D-ECD7-46B7-8749-EC33328C8C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2F54F-AEE3-4623-B5DE-3870DB36221E}">
      <dsp:nvSpPr>
        <dsp:cNvPr id="0" name=""/>
        <dsp:cNvSpPr/>
      </dsp:nvSpPr>
      <dsp:spPr>
        <a:xfrm>
          <a:off x="0" y="2973534"/>
          <a:ext cx="2748454" cy="6505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Print</a:t>
          </a:r>
          <a:endParaRPr lang="en-US" sz="2100" kern="1200" dirty="0"/>
        </a:p>
      </dsp:txBody>
      <dsp:txXfrm>
        <a:off x="0" y="2973534"/>
        <a:ext cx="2748454" cy="650536"/>
      </dsp:txXfrm>
    </dsp:sp>
    <dsp:sp modelId="{18EF4723-66AC-410A-B0BC-CD76A740623C}">
      <dsp:nvSpPr>
        <dsp:cNvPr id="0" name=""/>
        <dsp:cNvSpPr/>
      </dsp:nvSpPr>
      <dsp:spPr>
        <a:xfrm rot="10800000">
          <a:off x="0" y="1982767"/>
          <a:ext cx="2748454" cy="100052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Verifikasi</a:t>
          </a:r>
          <a:endParaRPr lang="en-US" sz="2100" kern="1200" dirty="0"/>
        </a:p>
      </dsp:txBody>
      <dsp:txXfrm rot="10800000">
        <a:off x="0" y="1982767"/>
        <a:ext cx="2748454" cy="650111"/>
      </dsp:txXfrm>
    </dsp:sp>
    <dsp:sp modelId="{20B68DC1-C850-4161-8202-98128E23AEEF}">
      <dsp:nvSpPr>
        <dsp:cNvPr id="0" name=""/>
        <dsp:cNvSpPr/>
      </dsp:nvSpPr>
      <dsp:spPr>
        <a:xfrm rot="10800000">
          <a:off x="0" y="991999"/>
          <a:ext cx="2748454" cy="100052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Operator Input Data</a:t>
          </a:r>
          <a:endParaRPr lang="en-US" sz="2100" kern="1200" dirty="0"/>
        </a:p>
      </dsp:txBody>
      <dsp:txXfrm rot="10800000">
        <a:off x="0" y="991999"/>
        <a:ext cx="2748454" cy="650111"/>
      </dsp:txXfrm>
    </dsp:sp>
    <dsp:sp modelId="{19F9614D-ECD7-46B7-8749-EC33328C8CAE}">
      <dsp:nvSpPr>
        <dsp:cNvPr id="0" name=""/>
        <dsp:cNvSpPr/>
      </dsp:nvSpPr>
      <dsp:spPr>
        <a:xfrm rot="10800000">
          <a:off x="0" y="1232"/>
          <a:ext cx="2748454" cy="1000525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Mahasiswa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Bermohon</a:t>
          </a:r>
          <a:endParaRPr lang="en-US" sz="2100" kern="1200" dirty="0"/>
        </a:p>
      </dsp:txBody>
      <dsp:txXfrm rot="10800000">
        <a:off x="0" y="1232"/>
        <a:ext cx="2748454" cy="650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D4049-A400-4777-B2B4-6FD278BEF4AE}">
      <dsp:nvSpPr>
        <dsp:cNvPr id="0" name=""/>
        <dsp:cNvSpPr/>
      </dsp:nvSpPr>
      <dsp:spPr>
        <a:xfrm>
          <a:off x="0" y="2040640"/>
          <a:ext cx="2519855" cy="6697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Kirim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</a:t>
          </a:r>
          <a:r>
            <a:rPr lang="en-US" sz="2100" kern="1200" dirty="0" smtClean="0"/>
            <a:t> Perusahaan</a:t>
          </a:r>
          <a:endParaRPr lang="en-US" sz="2100" kern="1200" dirty="0"/>
        </a:p>
      </dsp:txBody>
      <dsp:txXfrm>
        <a:off x="0" y="2040640"/>
        <a:ext cx="2519855" cy="669783"/>
      </dsp:txXfrm>
    </dsp:sp>
    <dsp:sp modelId="{20B68DC1-C850-4161-8202-98128E23AEEF}">
      <dsp:nvSpPr>
        <dsp:cNvPr id="0" name=""/>
        <dsp:cNvSpPr/>
      </dsp:nvSpPr>
      <dsp:spPr>
        <a:xfrm rot="10800000">
          <a:off x="0" y="1020560"/>
          <a:ext cx="2519855" cy="103012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Print</a:t>
          </a:r>
          <a:endParaRPr lang="en-US" sz="2100" kern="1200" dirty="0"/>
        </a:p>
      </dsp:txBody>
      <dsp:txXfrm rot="10800000">
        <a:off x="0" y="1020560"/>
        <a:ext cx="2519855" cy="669346"/>
      </dsp:txXfrm>
    </dsp:sp>
    <dsp:sp modelId="{19F9614D-ECD7-46B7-8749-EC33328C8CAE}">
      <dsp:nvSpPr>
        <dsp:cNvPr id="0" name=""/>
        <dsp:cNvSpPr/>
      </dsp:nvSpPr>
      <dsp:spPr>
        <a:xfrm rot="10800000">
          <a:off x="0" y="479"/>
          <a:ext cx="2519855" cy="1030127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Memasukan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Kode</a:t>
          </a:r>
          <a:endParaRPr lang="en-US" sz="2100" kern="1200" dirty="0"/>
        </a:p>
      </dsp:txBody>
      <dsp:txXfrm rot="10800000">
        <a:off x="0" y="479"/>
        <a:ext cx="2519855" cy="669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4305-0F4D-4A8B-9031-6A169751673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A342-0A62-404F-A195-E654911E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2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4305-0F4D-4A8B-9031-6A169751673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A342-0A62-404F-A195-E654911E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0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4305-0F4D-4A8B-9031-6A169751673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A342-0A62-404F-A195-E654911E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4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4305-0F4D-4A8B-9031-6A169751673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A342-0A62-404F-A195-E654911E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1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4305-0F4D-4A8B-9031-6A169751673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A342-0A62-404F-A195-E654911E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2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4305-0F4D-4A8B-9031-6A169751673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A342-0A62-404F-A195-E654911E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7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4305-0F4D-4A8B-9031-6A169751673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A342-0A62-404F-A195-E654911E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5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4305-0F4D-4A8B-9031-6A169751673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A342-0A62-404F-A195-E654911E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7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4305-0F4D-4A8B-9031-6A169751673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A342-0A62-404F-A195-E654911E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4305-0F4D-4A8B-9031-6A169751673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A342-0A62-404F-A195-E654911E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4305-0F4D-4A8B-9031-6A169751673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A342-0A62-404F-A195-E654911E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1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4305-0F4D-4A8B-9031-6A169751673F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A342-0A62-404F-A195-E654911E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0"/>
          <a:stretch/>
        </p:blipFill>
        <p:spPr bwMode="auto">
          <a:xfrm>
            <a:off x="0" y="152400"/>
            <a:ext cx="9144000" cy="171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i\Downloads\ict pak rhiza\PPT\1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27532" r="10088" b="30585"/>
          <a:stretch/>
        </p:blipFill>
        <p:spPr bwMode="auto">
          <a:xfrm>
            <a:off x="341333" y="1661160"/>
            <a:ext cx="8461333" cy="27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-304800" y="639096"/>
            <a:ext cx="5601189" cy="132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6561" y="4458439"/>
            <a:ext cx="167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nton" pitchFamily="2" charset="0"/>
              </a:rPr>
              <a:t>:: ASPECTS :: 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nton" pitchFamily="2" charset="0"/>
            </a:endParaRPr>
          </a:p>
        </p:txBody>
      </p:sp>
      <p:pic>
        <p:nvPicPr>
          <p:cNvPr id="1034" name="Picture 10" descr="C:\Users\Adi\Downloads\ict pak rhiza\Software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30" y="5097241"/>
            <a:ext cx="1101075" cy="1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i\Downloads\ict pak rhiza\Admi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97242"/>
            <a:ext cx="1074958" cy="10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i\Downloads\ict pak rhiza\desktop_comput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93" y="5097242"/>
            <a:ext cx="1170507" cy="11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45187" y="6198316"/>
            <a:ext cx="167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6882E"/>
                </a:solidFill>
                <a:latin typeface="Anton" pitchFamily="2" charset="0"/>
              </a:rPr>
              <a:t>HARDWARE</a:t>
            </a:r>
            <a:endParaRPr lang="en-US" sz="2400" dirty="0">
              <a:solidFill>
                <a:srgbClr val="F6882E"/>
              </a:solidFill>
              <a:latin typeface="Anto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2177" y="6172200"/>
            <a:ext cx="167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6882E"/>
                </a:solidFill>
                <a:latin typeface="Anton" pitchFamily="2" charset="0"/>
              </a:rPr>
              <a:t>SOFTWARE</a:t>
            </a:r>
            <a:endParaRPr lang="en-US" sz="2400" dirty="0">
              <a:solidFill>
                <a:srgbClr val="F6882E"/>
              </a:solidFill>
              <a:latin typeface="Anto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7108" y="6198315"/>
            <a:ext cx="167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6882E"/>
                </a:solidFill>
                <a:latin typeface="Anton" pitchFamily="2" charset="0"/>
              </a:rPr>
              <a:t>HUMANWARE</a:t>
            </a:r>
            <a:endParaRPr lang="en-US" sz="2400" dirty="0">
              <a:solidFill>
                <a:srgbClr val="F6882E"/>
              </a:solidFill>
              <a:latin typeface="An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i\Downloads\ict pak rhiza\20150105_1449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r="34407"/>
          <a:stretch/>
        </p:blipFill>
        <p:spPr bwMode="auto">
          <a:xfrm rot="5400000">
            <a:off x="1289366" y="137644"/>
            <a:ext cx="2915555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5486400" y="0"/>
            <a:ext cx="35814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5" name="Picture 10" descr="C:\Users\Adi\Downloads\ict pak rhiza\Softwar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39" y="1905000"/>
            <a:ext cx="2014522" cy="201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9804" y="4119492"/>
            <a:ext cx="255459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nton" pitchFamily="2" charset="0"/>
              </a:rPr>
              <a:t>SOFTWARE</a:t>
            </a:r>
            <a:endParaRPr lang="en-US" sz="3600" dirty="0">
              <a:solidFill>
                <a:schemeClr val="bg1"/>
              </a:solidFill>
              <a:latin typeface="Anton" pitchFamily="2" charset="0"/>
            </a:endParaRPr>
          </a:p>
        </p:txBody>
      </p:sp>
      <p:pic>
        <p:nvPicPr>
          <p:cNvPr id="8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595" r="-26475" b="69185"/>
          <a:stretch/>
        </p:blipFill>
        <p:spPr bwMode="auto">
          <a:xfrm>
            <a:off x="0" y="5611598"/>
            <a:ext cx="5898860" cy="1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-304799" y="5938100"/>
            <a:ext cx="3487686" cy="8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262757" y="4837093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sz="2800" b="1" kern="0" dirty="0">
                <a:solidFill>
                  <a:schemeClr val="accent4">
                    <a:lumMod val="50000"/>
                  </a:schemeClr>
                </a:solidFill>
                <a:latin typeface="Abel" pitchFamily="2" charset="0"/>
              </a:rPr>
              <a:t>Website SIAKA </a:t>
            </a:r>
            <a:endParaRPr kumimoji="1" lang="en-US" sz="2800" b="1" kern="0" dirty="0" smtClean="0">
              <a:solidFill>
                <a:schemeClr val="accent4">
                  <a:lumMod val="50000"/>
                </a:schemeClr>
              </a:solidFill>
              <a:latin typeface="Abel" pitchFamily="2" charset="0"/>
            </a:endParaRPr>
          </a:p>
          <a:p>
            <a:pPr algn="ctr"/>
            <a:r>
              <a:rPr kumimoji="1" lang="id-ID" sz="2800" b="1" kern="0" dirty="0" smtClean="0">
                <a:solidFill>
                  <a:schemeClr val="accent4">
                    <a:lumMod val="50000"/>
                  </a:schemeClr>
                </a:solidFill>
                <a:latin typeface="Abel" pitchFamily="2" charset="0"/>
              </a:rPr>
              <a:t>(http://siaka.unhas.ac.id/)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be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-48260"/>
            <a:ext cx="35814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595" r="-26475" b="69185"/>
          <a:stretch/>
        </p:blipFill>
        <p:spPr bwMode="auto">
          <a:xfrm>
            <a:off x="0" y="5611598"/>
            <a:ext cx="5898860" cy="1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-304799" y="5938100"/>
            <a:ext cx="3487686" cy="8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10776"/>
          <a:stretch/>
        </p:blipFill>
        <p:spPr bwMode="auto">
          <a:xfrm>
            <a:off x="228601" y="483422"/>
            <a:ext cx="8732014" cy="4240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10800" y="5870993"/>
            <a:ext cx="212842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nton" pitchFamily="2" charset="0"/>
              </a:rPr>
              <a:t>SOFTWARE</a:t>
            </a:r>
            <a:endParaRPr lang="en-US" sz="3600" dirty="0">
              <a:solidFill>
                <a:schemeClr val="bg1"/>
              </a:solidFill>
              <a:latin typeface="Anton" pitchFamily="2" charset="0"/>
            </a:endParaRPr>
          </a:p>
        </p:txBody>
      </p:sp>
      <p:pic>
        <p:nvPicPr>
          <p:cNvPr id="13" name="Picture 10" descr="C:\Users\Adi\Downloads\ict pak rhiza\Software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35" y="4953000"/>
            <a:ext cx="1021965" cy="1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262757" y="4837093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sz="2800" b="1" kern="0" dirty="0">
                <a:solidFill>
                  <a:schemeClr val="accent4">
                    <a:lumMod val="50000"/>
                  </a:schemeClr>
                </a:solidFill>
                <a:latin typeface="Abel" pitchFamily="2" charset="0"/>
              </a:rPr>
              <a:t>Website SIAKA </a:t>
            </a:r>
            <a:endParaRPr kumimoji="1" lang="en-US" sz="2800" b="1" kern="0" dirty="0" smtClean="0">
              <a:solidFill>
                <a:schemeClr val="accent4">
                  <a:lumMod val="50000"/>
                </a:schemeClr>
              </a:solidFill>
              <a:latin typeface="Abel" pitchFamily="2" charset="0"/>
            </a:endParaRPr>
          </a:p>
          <a:p>
            <a:pPr algn="ctr"/>
            <a:r>
              <a:rPr kumimoji="1" lang="id-ID" sz="2800" b="1" kern="0" dirty="0" smtClean="0">
                <a:solidFill>
                  <a:schemeClr val="accent4">
                    <a:lumMod val="50000"/>
                  </a:schemeClr>
                </a:solidFill>
                <a:latin typeface="Abel" pitchFamily="2" charset="0"/>
              </a:rPr>
              <a:t>(http://siaka.unhas.ac.id/)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be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6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0"/>
            <a:ext cx="35814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595" r="-26475" b="69185"/>
          <a:stretch/>
        </p:blipFill>
        <p:spPr bwMode="auto">
          <a:xfrm>
            <a:off x="0" y="5611598"/>
            <a:ext cx="5898860" cy="1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-304799" y="5938100"/>
            <a:ext cx="3487686" cy="8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10800" y="5870993"/>
            <a:ext cx="212842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nton" pitchFamily="2" charset="0"/>
              </a:rPr>
              <a:t>SOFTWARE</a:t>
            </a:r>
            <a:endParaRPr lang="en-US" sz="3600" dirty="0">
              <a:solidFill>
                <a:schemeClr val="bg1"/>
              </a:solidFill>
              <a:latin typeface="Anton" pitchFamily="2" charset="0"/>
            </a:endParaRPr>
          </a:p>
        </p:txBody>
      </p:sp>
      <p:pic>
        <p:nvPicPr>
          <p:cNvPr id="12" name="Picture 10" descr="C:\Users\Adi\Downloads\ict pak rhiza\Softwar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35" y="4953000"/>
            <a:ext cx="1021965" cy="1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8364" r="1910" b="16611"/>
          <a:stretch/>
        </p:blipFill>
        <p:spPr bwMode="auto">
          <a:xfrm>
            <a:off x="218583" y="228600"/>
            <a:ext cx="8616475" cy="4537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262757" y="4837093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sz="2800" b="1" kern="0" dirty="0">
                <a:solidFill>
                  <a:schemeClr val="accent4">
                    <a:lumMod val="50000"/>
                  </a:schemeClr>
                </a:solidFill>
                <a:latin typeface="Abel" pitchFamily="2" charset="0"/>
              </a:rPr>
              <a:t>Website SIAKA </a:t>
            </a:r>
            <a:endParaRPr kumimoji="1" lang="en-US" sz="2800" b="1" kern="0" dirty="0" smtClean="0">
              <a:solidFill>
                <a:schemeClr val="accent4">
                  <a:lumMod val="50000"/>
                </a:schemeClr>
              </a:solidFill>
              <a:latin typeface="Abel" pitchFamily="2" charset="0"/>
            </a:endParaRPr>
          </a:p>
          <a:p>
            <a:pPr algn="ctr"/>
            <a:r>
              <a:rPr kumimoji="1" lang="id-ID" sz="2800" b="1" kern="0" dirty="0" smtClean="0">
                <a:solidFill>
                  <a:schemeClr val="accent4">
                    <a:lumMod val="50000"/>
                  </a:schemeClr>
                </a:solidFill>
                <a:latin typeface="Abel" pitchFamily="2" charset="0"/>
              </a:rPr>
              <a:t>(http://siaka.unhas.ac.id/)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be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2819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3153102"/>
            <a:ext cx="7924800" cy="312420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Jumlah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Pengguna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: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sekitar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5000 user (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Mahasiswa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Dll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Jumlah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Operator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sekitar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20 orang (2 Admin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tambahan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)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Operator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sangat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berperan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penting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dalam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pengelolaan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Aplikasi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ini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Syarat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menjadi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operator :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Dapat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mengoperasikan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komputer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bel" pitchFamily="2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Syarat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menjadi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admin :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mengetahui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Pemprograman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-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Maintanance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bel" pitchFamily="2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Penanggung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Jawab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(Admin) :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bel" pitchFamily="2" charset="0"/>
              </a:rPr>
              <a:t>Rafiudin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bel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bel" pitchFamily="2" charset="0"/>
              </a:rPr>
              <a:t>Syam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bel" pitchFamily="2" charset="0"/>
              </a:rPr>
              <a:t>, ST, M.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bel" pitchFamily="2" charset="0"/>
              </a:rPr>
              <a:t>Eng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bel" pitchFamily="2" charset="0"/>
              </a:rPr>
              <a:t>, PhD</a:t>
            </a:r>
          </a:p>
          <a:p>
            <a:endParaRPr lang="en-US" sz="2000" dirty="0"/>
          </a:p>
        </p:txBody>
      </p:sp>
      <p:pic>
        <p:nvPicPr>
          <p:cNvPr id="6" name="Picture 11" descr="C:\Users\Adi\Downloads\ict pak rhiza\Ad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13" y="292226"/>
            <a:ext cx="1688974" cy="16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94704" y="2097846"/>
            <a:ext cx="2554591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nton" pitchFamily="2" charset="0"/>
              </a:rPr>
              <a:t>HUMANWARE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Anton" pitchFamily="2" charset="0"/>
            </a:endParaRPr>
          </a:p>
        </p:txBody>
      </p:sp>
      <p:pic>
        <p:nvPicPr>
          <p:cNvPr id="8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595" r="-26475" b="69185"/>
          <a:stretch/>
        </p:blipFill>
        <p:spPr bwMode="auto">
          <a:xfrm>
            <a:off x="2595657" y="5705726"/>
            <a:ext cx="5898860" cy="1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2290858" y="6032228"/>
            <a:ext cx="3487686" cy="8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86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1539"/>
            <a:ext cx="9144000" cy="1733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050" name="Picture 2" descr="C:\Users\Adi\Downloads\ict pak rhiza\case_study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70653"/>
            <a:ext cx="2895600" cy="26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6200" y="424363"/>
            <a:ext cx="381000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Anton" pitchFamily="2" charset="0"/>
              </a:rPr>
              <a:t>Contoh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nto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Anton" pitchFamily="2" charset="0"/>
              </a:rPr>
              <a:t>Kasus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An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188197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Pengurusan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Surat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Kerja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Praktek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(Paper Less Concept)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81122860"/>
              </p:ext>
            </p:extLst>
          </p:nvPr>
        </p:nvGraphicFramePr>
        <p:xfrm>
          <a:off x="2509345" y="2546896"/>
          <a:ext cx="2748455" cy="362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2485152"/>
            <a:ext cx="238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Memasukan</a:t>
            </a:r>
            <a:r>
              <a:rPr lang="en-US" dirty="0" smtClean="0"/>
              <a:t> Data 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Perusahaan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2324" y="5601279"/>
            <a:ext cx="238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Surat</a:t>
            </a:r>
            <a:r>
              <a:rPr lang="en-US" dirty="0" smtClean="0"/>
              <a:t> Prodi </a:t>
            </a:r>
            <a:r>
              <a:rPr lang="en-US" dirty="0" err="1" smtClean="0"/>
              <a:t>ke</a:t>
            </a:r>
            <a:r>
              <a:rPr lang="en-US" dirty="0" smtClean="0"/>
              <a:t> PD I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99087280"/>
              </p:ext>
            </p:extLst>
          </p:nvPr>
        </p:nvGraphicFramePr>
        <p:xfrm>
          <a:off x="6298761" y="3490198"/>
          <a:ext cx="2519855" cy="271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93506" y="2485152"/>
            <a:ext cx="25150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ton" pitchFamily="2" charset="0"/>
              </a:rPr>
              <a:t>Opr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ton" pitchFamily="2" charset="0"/>
              </a:rPr>
              <a:t>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ton" pitchFamily="2" charset="0"/>
              </a:rPr>
              <a:t>Fak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nton" pitchFamily="2" charset="0"/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4876800" y="5764556"/>
            <a:ext cx="1066800" cy="799521"/>
          </a:xfrm>
          <a:prstGeom prst="curvedUp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388" y="4038599"/>
            <a:ext cx="19684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ton" pitchFamily="2" charset="0"/>
              </a:rPr>
              <a:t>Opr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ton" pitchFamily="2" charset="0"/>
              </a:rPr>
              <a:t>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ton" pitchFamily="2" charset="0"/>
              </a:rPr>
              <a:t>Jur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nton" pitchFamily="2" charset="0"/>
            </a:endParaRPr>
          </a:p>
        </p:txBody>
      </p:sp>
      <p:pic>
        <p:nvPicPr>
          <p:cNvPr id="2052" name="Picture 4" descr="C:\Users\Adi\Downloads\ict pak rhiza\serve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75" y="3442640"/>
            <a:ext cx="2748449" cy="206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rved Up Arrow 20"/>
          <p:cNvSpPr/>
          <p:nvPr/>
        </p:nvSpPr>
        <p:spPr>
          <a:xfrm flipV="1">
            <a:off x="5715000" y="2172384"/>
            <a:ext cx="1066800" cy="774433"/>
          </a:xfrm>
          <a:prstGeom prst="curvedUp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58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/>
      <p:bldGraphic spid="8" grpId="0">
        <p:bldAsOne/>
      </p:bldGraphic>
      <p:bldP spid="9" grpId="0"/>
      <p:bldP spid="12" grpId="0"/>
      <p:bldGraphic spid="13" grpId="0">
        <p:bldAsOne/>
      </p:bldGraphic>
      <p:bldP spid="15" grpId="0" animBg="1"/>
      <p:bldP spid="14" grpId="0" animBg="1"/>
      <p:bldP spid="1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962400"/>
            <a:ext cx="9144000" cy="281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736" y="4461808"/>
            <a:ext cx="69092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en-US" sz="2400" b="1" kern="0" dirty="0" smtClean="0">
                <a:solidFill>
                  <a:schemeClr val="bg1"/>
                </a:solidFill>
                <a:latin typeface="Abel" pitchFamily="2" charset="0"/>
              </a:rPr>
              <a:t> </a:t>
            </a:r>
            <a:r>
              <a:rPr kumimoji="1" lang="id-ID" sz="2400" b="1" kern="0" dirty="0" smtClean="0">
                <a:solidFill>
                  <a:schemeClr val="bg1"/>
                </a:solidFill>
                <a:latin typeface="Abel" pitchFamily="2" charset="0"/>
              </a:rPr>
              <a:t>Operator Maintenance </a:t>
            </a:r>
            <a:r>
              <a:rPr kumimoji="1" lang="en-US" sz="2400" b="1" kern="0" dirty="0" smtClean="0">
                <a:solidFill>
                  <a:schemeClr val="bg1"/>
                </a:solidFill>
                <a:latin typeface="Abel" pitchFamily="2" charset="0"/>
              </a:rPr>
              <a:t>– </a:t>
            </a:r>
            <a:r>
              <a:rPr kumimoji="1" lang="en-US" sz="2400" b="1" kern="0" dirty="0" err="1" smtClean="0">
                <a:solidFill>
                  <a:schemeClr val="bg1"/>
                </a:solidFill>
                <a:latin typeface="Abel" pitchFamily="2" charset="0"/>
              </a:rPr>
              <a:t>Terbatas</a:t>
            </a:r>
            <a:endParaRPr kumimoji="1" lang="en-US" sz="2400" b="1" kern="0" dirty="0" smtClean="0">
              <a:solidFill>
                <a:schemeClr val="bg1"/>
              </a:solidFill>
              <a:latin typeface="Abel" pitchFamily="2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en-US" sz="2400" b="1" kern="0" dirty="0" smtClean="0">
                <a:solidFill>
                  <a:schemeClr val="bg1"/>
                </a:solidFill>
                <a:latin typeface="Abel" pitchFamily="2" charset="0"/>
              </a:rPr>
              <a:t> Web  </a:t>
            </a:r>
            <a:r>
              <a:rPr kumimoji="1" lang="en-US" sz="2400" b="1" kern="0" dirty="0" err="1" smtClean="0">
                <a:solidFill>
                  <a:schemeClr val="bg1"/>
                </a:solidFill>
                <a:latin typeface="Abel" pitchFamily="2" charset="0"/>
              </a:rPr>
              <a:t>masih</a:t>
            </a:r>
            <a:r>
              <a:rPr kumimoji="1" lang="en-US" sz="2400" b="1" kern="0" dirty="0" smtClean="0">
                <a:solidFill>
                  <a:schemeClr val="bg1"/>
                </a:solidFill>
                <a:latin typeface="Abel" pitchFamily="2" charset="0"/>
              </a:rPr>
              <a:t> </a:t>
            </a:r>
            <a:r>
              <a:rPr kumimoji="1" lang="en-US" sz="2400" b="1" kern="0" dirty="0" err="1" smtClean="0">
                <a:solidFill>
                  <a:schemeClr val="bg1"/>
                </a:solidFill>
                <a:latin typeface="Abel" pitchFamily="2" charset="0"/>
              </a:rPr>
              <a:t>menjadi</a:t>
            </a:r>
            <a:r>
              <a:rPr kumimoji="1" lang="en-US" sz="2400" b="1" kern="0" dirty="0" smtClean="0">
                <a:solidFill>
                  <a:schemeClr val="bg1"/>
                </a:solidFill>
                <a:latin typeface="Abel" pitchFamily="2" charset="0"/>
              </a:rPr>
              <a:t> </a:t>
            </a:r>
            <a:r>
              <a:rPr kumimoji="1" lang="en-US" sz="2400" b="1" kern="0" dirty="0" err="1" smtClean="0">
                <a:solidFill>
                  <a:schemeClr val="bg1"/>
                </a:solidFill>
                <a:latin typeface="Abel" pitchFamily="2" charset="0"/>
              </a:rPr>
              <a:t>bagian</a:t>
            </a:r>
            <a:r>
              <a:rPr kumimoji="1" lang="en-US" sz="2400" b="1" kern="0" dirty="0" smtClean="0">
                <a:solidFill>
                  <a:schemeClr val="bg1"/>
                </a:solidFill>
                <a:latin typeface="Abel" pitchFamily="2" charset="0"/>
              </a:rPr>
              <a:t> yang </a:t>
            </a:r>
            <a:r>
              <a:rPr kumimoji="1" lang="en-US" sz="2400" b="1" kern="0" dirty="0" err="1" smtClean="0">
                <a:solidFill>
                  <a:schemeClr val="bg1"/>
                </a:solidFill>
                <a:latin typeface="Abel" pitchFamily="2" charset="0"/>
              </a:rPr>
              <a:t>sering</a:t>
            </a:r>
            <a:r>
              <a:rPr kumimoji="1" lang="en-US" sz="2400" b="1" kern="0" dirty="0" smtClean="0">
                <a:solidFill>
                  <a:schemeClr val="bg1"/>
                </a:solidFill>
                <a:latin typeface="Abel" pitchFamily="2" charset="0"/>
              </a:rPr>
              <a:t> di hack</a:t>
            </a:r>
            <a:endParaRPr kumimoji="1" lang="id-ID" sz="2400" b="1" kern="0" dirty="0">
              <a:solidFill>
                <a:schemeClr val="bg1"/>
              </a:solidFill>
              <a:latin typeface="Abel" pitchFamily="2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1" lang="id-ID" sz="2400" b="1" kern="0" dirty="0">
                <a:solidFill>
                  <a:schemeClr val="bg1"/>
                </a:solidFill>
                <a:latin typeface="Abel" pitchFamily="2" charset="0"/>
              </a:rPr>
              <a:t> Jaringan yang sering bermasalah </a:t>
            </a:r>
            <a:r>
              <a:rPr kumimoji="1" lang="id-ID" sz="2400" b="1" kern="0" dirty="0" smtClean="0">
                <a:solidFill>
                  <a:schemeClr val="bg1"/>
                </a:solidFill>
                <a:latin typeface="Abel" pitchFamily="2" charset="0"/>
              </a:rPr>
              <a:t>dikarenakan Overload</a:t>
            </a:r>
            <a:endParaRPr kumimoji="1" lang="en-US" sz="2400" b="1" kern="0" dirty="0" smtClean="0">
              <a:solidFill>
                <a:schemeClr val="bg1"/>
              </a:solidFill>
              <a:latin typeface="Abel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 kern="0" dirty="0">
                <a:solidFill>
                  <a:schemeClr val="bg1"/>
                </a:solidFill>
                <a:latin typeface="Abel" pitchFamily="2" charset="0"/>
              </a:rPr>
              <a:t> </a:t>
            </a:r>
            <a:r>
              <a:rPr kumimoji="1" lang="en-US" sz="2400" b="1" kern="0" dirty="0" smtClean="0">
                <a:solidFill>
                  <a:schemeClr val="bg1"/>
                </a:solidFill>
                <a:latin typeface="Abel" pitchFamily="2" charset="0"/>
              </a:rPr>
              <a:t>     (</a:t>
            </a:r>
            <a:r>
              <a:rPr kumimoji="1" lang="en-US" sz="2400" b="1" kern="0" dirty="0" err="1" smtClean="0">
                <a:solidFill>
                  <a:schemeClr val="bg1"/>
                </a:solidFill>
                <a:latin typeface="Abel" pitchFamily="2" charset="0"/>
              </a:rPr>
              <a:t>Banyak</a:t>
            </a:r>
            <a:r>
              <a:rPr kumimoji="1" lang="en-US" sz="2400" b="1" kern="0" dirty="0" smtClean="0">
                <a:solidFill>
                  <a:schemeClr val="bg1"/>
                </a:solidFill>
                <a:latin typeface="Abel" pitchFamily="2" charset="0"/>
              </a:rPr>
              <a:t> yang </a:t>
            </a:r>
            <a:r>
              <a:rPr kumimoji="1" lang="en-US" sz="2400" b="1" kern="0" dirty="0" err="1" smtClean="0">
                <a:solidFill>
                  <a:schemeClr val="bg1"/>
                </a:solidFill>
                <a:latin typeface="Abel" pitchFamily="2" charset="0"/>
              </a:rPr>
              <a:t>Mengakses</a:t>
            </a:r>
            <a:r>
              <a:rPr kumimoji="1" lang="en-US" sz="2400" b="1" kern="0" dirty="0" smtClean="0">
                <a:solidFill>
                  <a:schemeClr val="bg1"/>
                </a:solidFill>
                <a:latin typeface="Abel" pitchFamily="2" charset="0"/>
              </a:rPr>
              <a:t> </a:t>
            </a:r>
            <a:r>
              <a:rPr kumimoji="1" lang="en-US" sz="2400" b="1" kern="0" dirty="0" err="1" smtClean="0">
                <a:solidFill>
                  <a:schemeClr val="bg1"/>
                </a:solidFill>
                <a:latin typeface="Abel" pitchFamily="2" charset="0"/>
              </a:rPr>
              <a:t>Secara</a:t>
            </a:r>
            <a:r>
              <a:rPr kumimoji="1" lang="en-US" sz="2400" b="1" kern="0" dirty="0" smtClean="0">
                <a:solidFill>
                  <a:schemeClr val="bg1"/>
                </a:solidFill>
                <a:latin typeface="Abel" pitchFamily="2" charset="0"/>
              </a:rPr>
              <a:t> </a:t>
            </a:r>
            <a:r>
              <a:rPr kumimoji="1" lang="en-US" sz="2400" b="1" kern="0" dirty="0" err="1" smtClean="0">
                <a:solidFill>
                  <a:schemeClr val="bg1"/>
                </a:solidFill>
                <a:latin typeface="Abel" pitchFamily="2" charset="0"/>
              </a:rPr>
              <a:t>Bersamaan</a:t>
            </a:r>
            <a:r>
              <a:rPr kumimoji="1" lang="en-US" sz="2400" b="1" kern="0" dirty="0" smtClean="0">
                <a:solidFill>
                  <a:schemeClr val="bg1"/>
                </a:solidFill>
                <a:latin typeface="Abel" pitchFamily="2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id-ID" sz="2400" b="1" kern="0" dirty="0" smtClean="0">
                <a:solidFill>
                  <a:schemeClr val="bg1"/>
                </a:solidFill>
                <a:latin typeface="Abel" pitchFamily="2" charset="0"/>
              </a:rPr>
              <a:t> </a:t>
            </a:r>
            <a:endParaRPr kumimoji="1" lang="en-US" sz="2400" b="1" kern="0" dirty="0" smtClean="0">
              <a:solidFill>
                <a:schemeClr val="bg1"/>
              </a:solidFill>
              <a:latin typeface="Abe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013" y="3124200"/>
            <a:ext cx="586740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nton" pitchFamily="2" charset="0"/>
              </a:rPr>
              <a:t>Kendala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nton" pitchFamily="2" charset="0"/>
              </a:rPr>
              <a:t> yang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nton" pitchFamily="2" charset="0"/>
              </a:rPr>
              <a:t>sering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nto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nton" pitchFamily="2" charset="0"/>
              </a:rPr>
              <a:t>dihadapi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nton" pitchFamily="2" charset="0"/>
            </a:endParaRPr>
          </a:p>
        </p:txBody>
      </p:sp>
      <p:pic>
        <p:nvPicPr>
          <p:cNvPr id="9" name="Picture 3" descr="C:\Users\Adi\Downloads\ict pak rhiza\maintenance-ic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0"/>
          <a:stretch/>
        </p:blipFill>
        <p:spPr bwMode="auto">
          <a:xfrm>
            <a:off x="3459192" y="308611"/>
            <a:ext cx="2209800" cy="19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i\Downloads\Mainten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1945728" cy="19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9942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51816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ivaldi" pitchFamily="66" charset="0"/>
              </a:rPr>
              <a:t>Terima</a:t>
            </a:r>
            <a:r>
              <a:rPr lang="en-US" sz="5400" b="1" dirty="0" smtClean="0">
                <a:latin typeface="Vivaldi" pitchFamily="66" charset="0"/>
              </a:rPr>
              <a:t> </a:t>
            </a:r>
            <a:r>
              <a:rPr lang="en-US" sz="5400" b="1" dirty="0" err="1" smtClean="0">
                <a:latin typeface="Vivaldi" pitchFamily="66" charset="0"/>
              </a:rPr>
              <a:t>Kasih</a:t>
            </a:r>
            <a:r>
              <a:rPr lang="en-US" sz="5400" b="1" dirty="0" smtClean="0">
                <a:latin typeface="Vivaldi" pitchFamily="66" charset="0"/>
              </a:rPr>
              <a:t>  </a:t>
            </a:r>
            <a:r>
              <a:rPr lang="en-US" sz="5400" b="1" dirty="0" smtClean="0">
                <a:latin typeface="Vivaldi" pitchFamily="66" charset="0"/>
                <a:sym typeface="Wingdings" pitchFamily="2" charset="2"/>
              </a:rPr>
              <a:t></a:t>
            </a:r>
            <a:r>
              <a:rPr lang="en-US" sz="5400" b="1" dirty="0" smtClean="0">
                <a:latin typeface="Vivaldi" pitchFamily="66" charset="0"/>
              </a:rPr>
              <a:t> </a:t>
            </a:r>
            <a:endParaRPr lang="en-US" sz="5400" b="1" dirty="0">
              <a:latin typeface="Vivald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31000" contrast="29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595" r="-26475" b="69185"/>
          <a:stretch/>
        </p:blipFill>
        <p:spPr bwMode="auto">
          <a:xfrm>
            <a:off x="0" y="5611598"/>
            <a:ext cx="5898860" cy="1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-304799" y="5938100"/>
            <a:ext cx="3487686" cy="8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Adi\Downloads\ict pak rhiza\PPT\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27532" r="10088" b="30585"/>
          <a:stretch/>
        </p:blipFill>
        <p:spPr bwMode="auto">
          <a:xfrm>
            <a:off x="341333" y="1850921"/>
            <a:ext cx="8461333" cy="27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734" y="3579674"/>
            <a:ext cx="819306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Abel" pitchFamily="2" charset="0"/>
              </a:rPr>
              <a:t>SIAKA </a:t>
            </a: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  <a:latin typeface="Abel" pitchFamily="2" charset="0"/>
              </a:rPr>
              <a:t>adalah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Sistem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Informasi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Akademik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 yang 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berfungsi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sebagai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dasar kebutuhan Informasi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Akademik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Mahasiswa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,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Administrasi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Persuratan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dll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id-ID" b="1" dirty="0" smtClean="0">
                <a:solidFill>
                  <a:schemeClr val="bg1">
                    <a:lumMod val="85000"/>
                  </a:schemeClr>
                </a:solidFill>
                <a:latin typeface="Abel" pitchFamily="2" charset="0"/>
              </a:rPr>
              <a:t>Dicetuskan oleh Pembantu Dekan I saat itu, yaitu </a:t>
            </a: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Dr. Ing. Wahyu Haryadi Piarah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MS.ME</a:t>
            </a: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Saat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ini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menjabat sebagai Dekan 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FT - UH</a:t>
            </a: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)</a:t>
            </a:r>
            <a:endParaRPr lang="en-US" b="1" dirty="0" smtClean="0">
              <a:solidFill>
                <a:srgbClr val="FFFF00"/>
              </a:solidFill>
              <a:latin typeface="Abel" pitchFamily="2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id-ID" b="1" dirty="0" smtClean="0">
                <a:solidFill>
                  <a:schemeClr val="bg1">
                    <a:lumMod val="85000"/>
                  </a:schemeClr>
                </a:solidFill>
                <a:latin typeface="Abel" pitchFamily="2" charset="0"/>
              </a:rPr>
              <a:t>Diuji coba pertama kali pada program studi teknik industri pada </a:t>
            </a: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tahun 2007. </a:t>
            </a:r>
            <a:endParaRPr lang="en-US" b="1" dirty="0" smtClean="0">
              <a:solidFill>
                <a:srgbClr val="FFFF00"/>
              </a:solidFill>
              <a:latin typeface="Abel" pitchFamily="2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id-ID" b="1" dirty="0" smtClean="0">
                <a:solidFill>
                  <a:schemeClr val="bg1">
                    <a:lumMod val="85000"/>
                  </a:schemeClr>
                </a:solidFill>
                <a:latin typeface="Abel" pitchFamily="2" charset="0"/>
              </a:rPr>
              <a:t>Dipergunakan juga oleh </a:t>
            </a: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Fakultas Ekonomi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.</a:t>
            </a:r>
            <a:endParaRPr lang="id-ID" b="1" dirty="0" smtClean="0">
              <a:solidFill>
                <a:srgbClr val="FFFF00"/>
              </a:solidFill>
              <a:latin typeface="Abe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31000" contrast="29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595" r="-26475" b="69185"/>
          <a:stretch/>
        </p:blipFill>
        <p:spPr bwMode="auto">
          <a:xfrm>
            <a:off x="0" y="5611598"/>
            <a:ext cx="5898860" cy="1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-304799" y="5938100"/>
            <a:ext cx="3487686" cy="8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Adi\Downloads\ict pak rhiza\PPT\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27532" r="10088" b="30585"/>
          <a:stretch/>
        </p:blipFill>
        <p:spPr bwMode="auto">
          <a:xfrm>
            <a:off x="341333" y="144440"/>
            <a:ext cx="8461333" cy="27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734" y="3178076"/>
            <a:ext cx="81930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id-ID" b="1" dirty="0" smtClean="0">
                <a:solidFill>
                  <a:schemeClr val="bg1">
                    <a:lumMod val="85000"/>
                  </a:schemeClr>
                </a:solidFill>
                <a:latin typeface="Abel" pitchFamily="2" charset="0"/>
              </a:rPr>
              <a:t>Programmer SIAKA merupakan mahasiswa Fakultas Teknik UNHAS sendiri.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latin typeface="Abel" pitchFamily="2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id-ID" b="1" dirty="0" smtClean="0">
                <a:solidFill>
                  <a:schemeClr val="bg1">
                    <a:lumMod val="85000"/>
                  </a:schemeClr>
                </a:solidFill>
                <a:latin typeface="Abel" pitchFamily="2" charset="0"/>
              </a:rPr>
              <a:t>Dipergunakan pada </a:t>
            </a: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13 program studi S1, 6 Program Studi S2, 1 program studi S3.</a:t>
            </a:r>
            <a:endParaRPr lang="en-US" b="1" dirty="0" smtClean="0">
              <a:solidFill>
                <a:srgbClr val="FFFF00"/>
              </a:solidFill>
              <a:latin typeface="Abel" pitchFamily="2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sistem ini tidak mengubah prosedur akademik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dan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persuratan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pada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umumnya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melainkan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lebih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memudahkan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dalam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prosesnya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31000" contrast="29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595" r="-26475" b="69185"/>
          <a:stretch/>
        </p:blipFill>
        <p:spPr bwMode="auto">
          <a:xfrm>
            <a:off x="0" y="5611598"/>
            <a:ext cx="5898860" cy="1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-304799" y="5938100"/>
            <a:ext cx="3487686" cy="8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Adi\Downloads\ict pak rhiza\PPT\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27532" r="10088" b="30585"/>
          <a:stretch/>
        </p:blipFill>
        <p:spPr bwMode="auto">
          <a:xfrm>
            <a:off x="341333" y="144440"/>
            <a:ext cx="8461333" cy="27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794" y="3124200"/>
            <a:ext cx="819306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0" dirty="0" smtClean="0">
                <a:solidFill>
                  <a:srgbClr val="FFFF00"/>
                </a:solidFill>
                <a:latin typeface="Abel" pitchFamily="2" charset="0"/>
              </a:rPr>
              <a:t>TUJUAN SIAKA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b="1" kern="0" dirty="0" smtClean="0">
              <a:solidFill>
                <a:srgbClr val="FFFF00"/>
              </a:solidFill>
              <a:latin typeface="Abel" pitchFamily="2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kumimoji="1" lang="id-ID" b="1" kern="0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kumimoji="1" lang="id-ID" b="1" kern="0" dirty="0">
                <a:solidFill>
                  <a:srgbClr val="FFFF00"/>
                </a:solidFill>
                <a:latin typeface="Abel" pitchFamily="2" charset="0"/>
              </a:rPr>
              <a:t>Mempermudah mahasiswa </a:t>
            </a:r>
            <a:r>
              <a:rPr kumimoji="1" lang="id-ID" b="1" kern="0" dirty="0" smtClean="0">
                <a:solidFill>
                  <a:srgbClr val="FFFF00"/>
                </a:solidFill>
                <a:latin typeface="Abel" pitchFamily="2" charset="0"/>
              </a:rPr>
              <a:t>untuk</a:t>
            </a:r>
            <a:r>
              <a:rPr kumimoji="1" lang="en-US" b="1" kern="0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kumimoji="1" lang="id-ID" b="1" kern="0" dirty="0" smtClean="0">
                <a:solidFill>
                  <a:srgbClr val="FFFF00"/>
                </a:solidFill>
                <a:latin typeface="Abel" pitchFamily="2" charset="0"/>
              </a:rPr>
              <a:t>mengakses </a:t>
            </a:r>
            <a:r>
              <a:rPr kumimoji="1" lang="id-ID" b="1" kern="0" dirty="0">
                <a:solidFill>
                  <a:srgbClr val="FFFF00"/>
                </a:solidFill>
                <a:latin typeface="Abel" pitchFamily="2" charset="0"/>
              </a:rPr>
              <a:t>informasi akademik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d-ID" b="1" kern="0" dirty="0">
              <a:solidFill>
                <a:srgbClr val="FFFF00"/>
              </a:solidFill>
              <a:latin typeface="Abel" pitchFamily="2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kumimoji="1" lang="id-ID" b="1" kern="0" dirty="0">
                <a:solidFill>
                  <a:srgbClr val="FFFF00"/>
                </a:solidFill>
                <a:latin typeface="Abel" pitchFamily="2" charset="0"/>
              </a:rPr>
              <a:t> Mengefisienkan waktu yang digunakan </a:t>
            </a:r>
            <a:r>
              <a:rPr kumimoji="1" lang="id-ID" b="1" kern="0" dirty="0" smtClean="0">
                <a:solidFill>
                  <a:srgbClr val="FFFF00"/>
                </a:solidFill>
                <a:latin typeface="Abel" pitchFamily="2" charset="0"/>
              </a:rPr>
              <a:t>dalam </a:t>
            </a:r>
            <a:r>
              <a:rPr kumimoji="1" lang="id-ID" b="1" kern="0" dirty="0">
                <a:solidFill>
                  <a:srgbClr val="FFFF00"/>
                </a:solidFill>
                <a:latin typeface="Abel" pitchFamily="2" charset="0"/>
              </a:rPr>
              <a:t>pengurusan akademik oleh </a:t>
            </a:r>
            <a:r>
              <a:rPr kumimoji="1" lang="id-ID" b="1" kern="0" dirty="0" smtClean="0">
                <a:solidFill>
                  <a:srgbClr val="FFFF00"/>
                </a:solidFill>
                <a:latin typeface="Abel" pitchFamily="2" charset="0"/>
              </a:rPr>
              <a:t>mahasiswa</a:t>
            </a:r>
            <a:r>
              <a:rPr kumimoji="1" lang="id-ID" b="1" kern="0" dirty="0">
                <a:solidFill>
                  <a:srgbClr val="FFFF00"/>
                </a:solidFill>
                <a:latin typeface="Abel" pitchFamily="2" charset="0"/>
              </a:rPr>
              <a:t>, </a:t>
            </a:r>
            <a:r>
              <a:rPr kumimoji="1" lang="en-US" b="1" kern="0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0" dirty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kumimoji="1" lang="en-US" b="1" kern="0" dirty="0" smtClean="0">
                <a:solidFill>
                  <a:srgbClr val="FFFF00"/>
                </a:solidFill>
                <a:latin typeface="Abel" pitchFamily="2" charset="0"/>
              </a:rPr>
              <a:t>     </a:t>
            </a:r>
            <a:r>
              <a:rPr kumimoji="1" lang="id-ID" b="1" kern="0" dirty="0" smtClean="0">
                <a:solidFill>
                  <a:srgbClr val="FFFF00"/>
                </a:solidFill>
                <a:latin typeface="Abel" pitchFamily="2" charset="0"/>
              </a:rPr>
              <a:t>dan persuratan </a:t>
            </a:r>
            <a:r>
              <a:rPr kumimoji="1" lang="id-ID" b="1" kern="0" dirty="0">
                <a:solidFill>
                  <a:srgbClr val="FFFF00"/>
                </a:solidFill>
                <a:latin typeface="Abel" pitchFamily="2" charset="0"/>
              </a:rPr>
              <a:t>oleh </a:t>
            </a:r>
            <a:r>
              <a:rPr kumimoji="1" lang="id-ID" b="1" kern="0" dirty="0" smtClean="0">
                <a:solidFill>
                  <a:srgbClr val="FFFF00"/>
                </a:solidFill>
                <a:latin typeface="Abel" pitchFamily="2" charset="0"/>
              </a:rPr>
              <a:t>pegawai-pegawai </a:t>
            </a:r>
            <a:r>
              <a:rPr kumimoji="1" lang="id-ID" b="1" kern="0" dirty="0">
                <a:solidFill>
                  <a:srgbClr val="FFFF00"/>
                </a:solidFill>
                <a:latin typeface="Abel" pitchFamily="2" charset="0"/>
              </a:rPr>
              <a:t>akademik.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kumimoji="1" lang="id-ID" b="1" kern="0" dirty="0">
              <a:solidFill>
                <a:srgbClr val="FFFF00"/>
              </a:solidFill>
              <a:latin typeface="Abel" pitchFamily="2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kumimoji="1" lang="id-ID" b="1" kern="0" dirty="0">
                <a:solidFill>
                  <a:srgbClr val="FFFF00"/>
                </a:solidFill>
                <a:latin typeface="Abel" pitchFamily="2" charset="0"/>
              </a:rPr>
              <a:t> Memberikan pelayanan dan informasi bagi </a:t>
            </a:r>
            <a:r>
              <a:rPr kumimoji="1" lang="id-ID" b="1" kern="0" dirty="0" smtClean="0">
                <a:solidFill>
                  <a:srgbClr val="FFFF00"/>
                </a:solidFill>
                <a:latin typeface="Abel" pitchFamily="2" charset="0"/>
              </a:rPr>
              <a:t>Mahasiswa </a:t>
            </a:r>
            <a:r>
              <a:rPr kumimoji="1" lang="id-ID" b="1" kern="0" dirty="0">
                <a:solidFill>
                  <a:srgbClr val="FFFF00"/>
                </a:solidFill>
                <a:latin typeface="Abel" pitchFamily="2" charset="0"/>
              </a:rPr>
              <a:t>atau siapapun yang </a:t>
            </a:r>
            <a:r>
              <a:rPr kumimoji="1" lang="id-ID" b="1" kern="0" dirty="0" smtClean="0">
                <a:solidFill>
                  <a:srgbClr val="FFFF00"/>
                </a:solidFill>
                <a:latin typeface="Abel" pitchFamily="2" charset="0"/>
              </a:rPr>
              <a:t>mengakses </a:t>
            </a:r>
            <a:endParaRPr kumimoji="1" lang="en-US" b="1" kern="0" dirty="0" smtClean="0">
              <a:solidFill>
                <a:srgbClr val="FFFF00"/>
              </a:solidFill>
              <a:latin typeface="Abel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0" dirty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kumimoji="1" lang="en-US" b="1" kern="0" dirty="0" smtClean="0">
                <a:solidFill>
                  <a:srgbClr val="FFFF00"/>
                </a:solidFill>
                <a:latin typeface="Abel" pitchFamily="2" charset="0"/>
              </a:rPr>
              <a:t>      web</a:t>
            </a:r>
            <a:r>
              <a:rPr kumimoji="1" lang="id-ID" b="1" kern="0" dirty="0" smtClean="0">
                <a:solidFill>
                  <a:srgbClr val="FFFF00"/>
                </a:solidFill>
                <a:latin typeface="Abel" pitchFamily="2" charset="0"/>
              </a:rPr>
              <a:t>site </a:t>
            </a:r>
            <a:r>
              <a:rPr kumimoji="1" lang="id-ID" b="1" kern="0" dirty="0">
                <a:solidFill>
                  <a:srgbClr val="FFFF00"/>
                </a:solidFill>
                <a:latin typeface="Abel" pitchFamily="2" charset="0"/>
              </a:rPr>
              <a:t>tersebut.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id-ID" sz="2000" kern="0" dirty="0">
                <a:solidFill>
                  <a:srgbClr val="FFFF00"/>
                </a:solidFill>
                <a:latin typeface="Abel" pitchFamily="2" charset="0"/>
              </a:rPr>
              <a:t/>
            </a:r>
            <a:br>
              <a:rPr kumimoji="1" lang="id-ID" sz="2000" kern="0" dirty="0">
                <a:solidFill>
                  <a:srgbClr val="FFFF00"/>
                </a:solidFill>
                <a:latin typeface="Abel" pitchFamily="2" charset="0"/>
              </a:rPr>
            </a:br>
            <a:r>
              <a:rPr kumimoji="1" lang="id-ID" sz="2000" b="1" kern="0" dirty="0">
                <a:solidFill>
                  <a:srgbClr val="FFFF00"/>
                </a:solidFill>
                <a:latin typeface="Abel" pitchFamily="2" charset="0"/>
              </a:rPr>
              <a:t/>
            </a:r>
            <a:br>
              <a:rPr kumimoji="1" lang="id-ID" sz="2000" b="1" kern="0" dirty="0">
                <a:solidFill>
                  <a:srgbClr val="FFFF00"/>
                </a:solidFill>
                <a:latin typeface="Abel" pitchFamily="2" charset="0"/>
              </a:rPr>
            </a:br>
            <a:r>
              <a:rPr kumimoji="1" lang="id-ID" sz="2000" b="1" kern="0" dirty="0">
                <a:solidFill>
                  <a:srgbClr val="FFFF00"/>
                </a:solidFill>
                <a:latin typeface="Abel" pitchFamily="2" charset="0"/>
              </a:rPr>
              <a:t/>
            </a:r>
            <a:br>
              <a:rPr kumimoji="1" lang="id-ID" sz="2000" b="1" kern="0" dirty="0">
                <a:solidFill>
                  <a:srgbClr val="FFFF00"/>
                </a:solidFill>
                <a:latin typeface="Abel" pitchFamily="2" charset="0"/>
              </a:rPr>
            </a:br>
            <a:r>
              <a:rPr kumimoji="1" lang="id-ID" sz="2000" b="1" kern="0" dirty="0">
                <a:solidFill>
                  <a:srgbClr val="FFFF00"/>
                </a:solidFill>
                <a:latin typeface="Abel" pitchFamily="2" charset="0"/>
              </a:rPr>
              <a:t/>
            </a:r>
            <a:br>
              <a:rPr kumimoji="1" lang="id-ID" sz="2000" b="1" kern="0" dirty="0">
                <a:solidFill>
                  <a:srgbClr val="FFFF00"/>
                </a:solidFill>
                <a:latin typeface="Abel" pitchFamily="2" charset="0"/>
              </a:rPr>
            </a:br>
            <a:r>
              <a:rPr kumimoji="1" lang="id-ID" sz="2000" b="1" kern="0" dirty="0">
                <a:solidFill>
                  <a:srgbClr val="FFFF00"/>
                </a:solidFill>
                <a:latin typeface="Abel" pitchFamily="2" charset="0"/>
              </a:rPr>
              <a:t/>
            </a:r>
            <a:br>
              <a:rPr kumimoji="1" lang="id-ID" sz="2000" b="1" kern="0" dirty="0">
                <a:solidFill>
                  <a:srgbClr val="FFFF00"/>
                </a:solidFill>
                <a:latin typeface="Abel" pitchFamily="2" charset="0"/>
              </a:rPr>
            </a:br>
            <a:endParaRPr kumimoji="1" lang="en-US" sz="2000" b="1" kern="0" dirty="0">
              <a:solidFill>
                <a:srgbClr val="FFFF00"/>
              </a:solidFill>
              <a:latin typeface="Abe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31000" contrast="29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595" r="-26475" b="69185"/>
          <a:stretch/>
        </p:blipFill>
        <p:spPr bwMode="auto">
          <a:xfrm>
            <a:off x="0" y="5611598"/>
            <a:ext cx="5898860" cy="1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-304799" y="5938100"/>
            <a:ext cx="3487686" cy="8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Adi\Downloads\ict pak rhiza\PPT\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27532" r="10088" b="30585"/>
          <a:stretch/>
        </p:blipFill>
        <p:spPr bwMode="auto">
          <a:xfrm>
            <a:off x="341333" y="144440"/>
            <a:ext cx="8461333" cy="27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794" y="3124200"/>
            <a:ext cx="81930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SIAKA terdiri dari 3 bagian:</a:t>
            </a:r>
          </a:p>
          <a:p>
            <a:endParaRPr lang="id-ID" b="1" dirty="0" smtClean="0">
              <a:solidFill>
                <a:srgbClr val="FFFF00"/>
              </a:solidFill>
              <a:latin typeface="Abel" pitchFamily="2" charset="0"/>
            </a:endParaRPr>
          </a:p>
          <a:p>
            <a:pPr marL="457200" indent="-457200">
              <a:buAutoNum type="arabicPeriod"/>
            </a:pP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SIAKA Akademik 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Siaka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S1, S2, S3) - </a:t>
            </a: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(di akses semua pihak)</a:t>
            </a:r>
          </a:p>
          <a:p>
            <a:pPr marL="457200" indent="-457200">
              <a:buAutoNum type="arabicPeriod"/>
            </a:pP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SIAKA Kepegawaian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(Staff) -</a:t>
            </a: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 (di akses oleh operator)</a:t>
            </a:r>
          </a:p>
          <a:p>
            <a:pPr marL="457200" indent="-457200">
              <a:buAutoNum type="arabicPeriod"/>
            </a:pP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SIAKA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Persuratan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id-ID" b="1" dirty="0" smtClean="0">
                <a:solidFill>
                  <a:srgbClr val="FFFF00"/>
                </a:solidFill>
                <a:latin typeface="Abel" pitchFamily="2" charset="0"/>
              </a:rPr>
              <a:t>(di akses oleh operator)</a:t>
            </a:r>
            <a:endParaRPr lang="en-US" b="1" dirty="0" smtClean="0">
              <a:solidFill>
                <a:srgbClr val="FFFF00"/>
              </a:solidFill>
              <a:latin typeface="Abel" pitchFamily="2" charset="0"/>
            </a:endParaRPr>
          </a:p>
          <a:p>
            <a:pPr marL="457200" indent="-457200">
              <a:buAutoNum type="arabicPeriod"/>
            </a:pPr>
            <a:endParaRPr lang="en-US" b="1" dirty="0">
              <a:solidFill>
                <a:srgbClr val="FFFF00"/>
              </a:solidFill>
              <a:latin typeface="Abel" pitchFamily="2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Dan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sekarang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telah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terhubung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dengan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Sistem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Informasi</a:t>
            </a:r>
            <a:r>
              <a:rPr lang="en-US" b="1" dirty="0" smtClean="0">
                <a:solidFill>
                  <a:srgbClr val="FFFF00"/>
                </a:solidFill>
                <a:latin typeface="Abel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bel" pitchFamily="2" charset="0"/>
              </a:rPr>
              <a:t>Akreditasi</a:t>
            </a:r>
            <a:endParaRPr lang="id-ID" b="1" dirty="0" smtClean="0">
              <a:solidFill>
                <a:srgbClr val="FFFF00"/>
              </a:solidFill>
              <a:latin typeface="Abel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000" b="1" kern="0" dirty="0">
              <a:solidFill>
                <a:srgbClr val="FFFF00"/>
              </a:solidFill>
              <a:latin typeface="Abe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0"/>
          <a:stretch/>
        </p:blipFill>
        <p:spPr bwMode="auto">
          <a:xfrm>
            <a:off x="0" y="152400"/>
            <a:ext cx="9144000" cy="171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-304800" y="639096"/>
            <a:ext cx="5601189" cy="132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7832" y="2555116"/>
            <a:ext cx="336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nton" pitchFamily="2" charset="0"/>
              </a:rPr>
              <a:t>:: ASPECTS :: 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nton" pitchFamily="2" charset="0"/>
            </a:endParaRPr>
          </a:p>
        </p:txBody>
      </p:sp>
      <p:pic>
        <p:nvPicPr>
          <p:cNvPr id="1034" name="Picture 10" descr="C:\Users\Adi\Downloads\ict pak rhiza\Softwar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61973"/>
            <a:ext cx="2014522" cy="201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i\Downloads\ict pak rhiza\Adm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04" y="3193919"/>
            <a:ext cx="2158748" cy="21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i\Downloads\ict pak rhiza\desktop_comput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07" y="3193919"/>
            <a:ext cx="2350631" cy="23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6831" y="5790566"/>
            <a:ext cx="336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6882E"/>
                </a:solidFill>
                <a:latin typeface="Anton" pitchFamily="2" charset="0"/>
              </a:rPr>
              <a:t>HARDWARE</a:t>
            </a:r>
            <a:endParaRPr lang="en-US" sz="2400" dirty="0">
              <a:solidFill>
                <a:srgbClr val="F6882E"/>
              </a:solidFill>
              <a:latin typeface="Anto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021" y="5790567"/>
            <a:ext cx="336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6882E"/>
                </a:solidFill>
                <a:latin typeface="Anton" pitchFamily="2" charset="0"/>
              </a:rPr>
              <a:t>SOFTWARE</a:t>
            </a:r>
            <a:endParaRPr lang="en-US" sz="2400" dirty="0">
              <a:solidFill>
                <a:srgbClr val="F6882E"/>
              </a:solidFill>
              <a:latin typeface="Anto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4621" y="5790567"/>
            <a:ext cx="336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6882E"/>
                </a:solidFill>
                <a:latin typeface="Anton" pitchFamily="2" charset="0"/>
              </a:rPr>
              <a:t>HUMANWARE</a:t>
            </a:r>
            <a:endParaRPr lang="en-US" sz="2400" dirty="0">
              <a:solidFill>
                <a:srgbClr val="F6882E"/>
              </a:solidFill>
              <a:latin typeface="An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55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864801"/>
            <a:ext cx="5181600" cy="3164399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Jumlah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Access Point</a:t>
            </a:r>
            <a:r>
              <a:rPr lang="id-ID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24</a:t>
            </a:r>
            <a:r>
              <a:rPr lang="id-ID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Unit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Jumlah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Switch Fiber Optic 1 (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Telkomsel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Jumlah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Server 4 Unit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  (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Jaringan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, Database, Backup Database, Website)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Jumlah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SwitchHub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sekitar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26 Unit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Jumlah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PC : 6 Unit (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Fakultas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- Operator)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Beberapa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Pc di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Setiap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Jurusan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(operator)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830" y="0"/>
            <a:ext cx="35814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5" name="Picture 12" descr="C:\Users\Adi\Downloads\ict pak rhiza\desktop_comp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3765"/>
            <a:ext cx="2814018" cy="28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404" y="4180208"/>
            <a:ext cx="2554591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ton" pitchFamily="2" charset="0"/>
              </a:rPr>
              <a:t>HARDWARE</a:t>
            </a:r>
            <a:endParaRPr lang="en-US" sz="3600" dirty="0">
              <a:latin typeface="Anton" pitchFamily="2" charset="0"/>
            </a:endParaRPr>
          </a:p>
        </p:txBody>
      </p:sp>
      <p:pic>
        <p:nvPicPr>
          <p:cNvPr id="8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595" r="-26475" b="69185"/>
          <a:stretch/>
        </p:blipFill>
        <p:spPr bwMode="auto">
          <a:xfrm>
            <a:off x="4953000" y="5611598"/>
            <a:ext cx="5898860" cy="1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4648201" y="5938100"/>
            <a:ext cx="3487686" cy="8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231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30" y="0"/>
            <a:ext cx="35814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5" name="Picture 12" descr="C:\Users\Adi\Downloads\ict pak rhiza\desktop_comp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3765"/>
            <a:ext cx="2814018" cy="28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404" y="4180208"/>
            <a:ext cx="2554591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ton" pitchFamily="2" charset="0"/>
              </a:rPr>
              <a:t>HARDWARE</a:t>
            </a:r>
            <a:endParaRPr lang="en-US" sz="3600" dirty="0">
              <a:latin typeface="Anton" pitchFamily="2" charset="0"/>
            </a:endParaRPr>
          </a:p>
        </p:txBody>
      </p:sp>
      <p:pic>
        <p:nvPicPr>
          <p:cNvPr id="8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595" r="-26475" b="69185"/>
          <a:stretch/>
        </p:blipFill>
        <p:spPr bwMode="auto">
          <a:xfrm>
            <a:off x="4953000" y="5611598"/>
            <a:ext cx="5898860" cy="1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4648201" y="5938100"/>
            <a:ext cx="3487686" cy="8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i\Downloads\ict pak rhiza\kunjungan\IMG_20150105_1436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14" y="3819178"/>
            <a:ext cx="2192286" cy="16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Adi\Downloads\ict pak rhiza\kunjungan\IMG_20150105_1437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3"/>
          <a:stretch/>
        </p:blipFill>
        <p:spPr bwMode="auto">
          <a:xfrm>
            <a:off x="4030103" y="272013"/>
            <a:ext cx="2218297" cy="3417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Adi\Downloads\ict pak rhiza\kunjungan\IMG_20150105_1438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70" y="3819178"/>
            <a:ext cx="2192287" cy="16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C:\Users\Adi\Downloads\ict pak rhiza\kunjungan\IMG_20150105_1439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70" y="2057400"/>
            <a:ext cx="2176161" cy="1632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3" name="Picture 7" descr="C:\Users\Adi\Downloads\ict pak rhiza\kunjungan\IMG_20150105_1515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44" y="272014"/>
            <a:ext cx="2176161" cy="1632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064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0"/>
            <a:ext cx="35814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5" name="Picture 10" descr="C:\Users\Adi\Downloads\ict pak rhiza\Softwar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39" y="1905000"/>
            <a:ext cx="2014522" cy="201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9804" y="4119492"/>
            <a:ext cx="255459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nton" pitchFamily="2" charset="0"/>
              </a:rPr>
              <a:t>SOFTWARE</a:t>
            </a:r>
            <a:endParaRPr lang="en-US" sz="3600" dirty="0">
              <a:solidFill>
                <a:schemeClr val="bg1"/>
              </a:solidFill>
              <a:latin typeface="Anton" pitchFamily="2" charset="0"/>
            </a:endParaRPr>
          </a:p>
        </p:txBody>
      </p:sp>
      <p:pic>
        <p:nvPicPr>
          <p:cNvPr id="8" name="Picture 8" descr="C:\Users\Adi\Downloads\ict pak rhiza\PPT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595" r="-26475" b="69185"/>
          <a:stretch/>
        </p:blipFill>
        <p:spPr bwMode="auto">
          <a:xfrm>
            <a:off x="0" y="5611598"/>
            <a:ext cx="5898860" cy="1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i\Downloads\ict pak rhiza\PPT\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43636" b="69433"/>
          <a:stretch/>
        </p:blipFill>
        <p:spPr bwMode="auto">
          <a:xfrm>
            <a:off x="-304799" y="5938100"/>
            <a:ext cx="3487686" cy="8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143661"/>
            <a:ext cx="5562600" cy="297057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Sistem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Operasi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	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Server 		: LINUX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	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PC Admin / Operator : Windows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Program 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	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Website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	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	: PHP, My SQL,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dll</a:t>
            </a: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bel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	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Akses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Situs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	: Chrome, Mozilla, Opera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	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Backup		: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Acronis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bel" pitchFamily="2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Bisa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di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Akses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melalui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 IP Public &amp; IP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bel" pitchFamily="2" charset="0"/>
              </a:rPr>
              <a:t>Lokal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62757" y="4837093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sz="2800" b="1" kern="0" dirty="0">
                <a:solidFill>
                  <a:schemeClr val="accent4">
                    <a:lumMod val="50000"/>
                  </a:schemeClr>
                </a:solidFill>
                <a:latin typeface="Abel" pitchFamily="2" charset="0"/>
              </a:rPr>
              <a:t>Website SIAKA </a:t>
            </a:r>
            <a:endParaRPr kumimoji="1" lang="en-US" sz="2800" b="1" kern="0" dirty="0" smtClean="0">
              <a:solidFill>
                <a:schemeClr val="accent4">
                  <a:lumMod val="50000"/>
                </a:schemeClr>
              </a:solidFill>
              <a:latin typeface="Abel" pitchFamily="2" charset="0"/>
            </a:endParaRPr>
          </a:p>
          <a:p>
            <a:pPr algn="ctr"/>
            <a:r>
              <a:rPr kumimoji="1" lang="id-ID" sz="2800" b="1" kern="0" dirty="0" smtClean="0">
                <a:solidFill>
                  <a:schemeClr val="accent4">
                    <a:lumMod val="50000"/>
                  </a:schemeClr>
                </a:solidFill>
                <a:latin typeface="Abel" pitchFamily="2" charset="0"/>
              </a:rPr>
              <a:t>(http://siaka.unhas.ac.id/)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be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809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build="p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440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</dc:creator>
  <cp:lastModifiedBy>Adi</cp:lastModifiedBy>
  <cp:revision>11</cp:revision>
  <dcterms:created xsi:type="dcterms:W3CDTF">2015-01-09T11:28:59Z</dcterms:created>
  <dcterms:modified xsi:type="dcterms:W3CDTF">2015-01-11T08:46:44Z</dcterms:modified>
</cp:coreProperties>
</file>