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57" r:id="rId6"/>
    <p:sldId id="258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6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4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9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0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E9F4-BE79-4AB2-AE72-DC094BD9C0D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B5E3-EB23-4338-B142-6B58A9E3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</a:t>
            </a:r>
            <a:r>
              <a:rPr lang="en-US" sz="3200" b="1" dirty="0" smtClean="0">
                <a:solidFill>
                  <a:srgbClr val="FFC000"/>
                </a:solidFill>
                <a:latin typeface="Agency FB" pitchFamily="34" charset="0"/>
              </a:rPr>
              <a:t>E</a:t>
            </a:r>
            <a:r>
              <a:rPr lang="en-US" sz="3200" b="1" dirty="0" smtClean="0">
                <a:latin typeface="Baskerville Old Face" pitchFamily="18" charset="0"/>
              </a:rPr>
              <a:t>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smtClean="0"/>
              <a:t>4 </a:t>
            </a:r>
            <a:r>
              <a:rPr lang="en-US" sz="3200" b="1" dirty="0" smtClean="0">
                <a:solidFill>
                  <a:srgbClr val="FF0000"/>
                </a:solidFill>
                <a:latin typeface="Baskerville Old Face" pitchFamily="18" charset="0"/>
              </a:rPr>
              <a:t>P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R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S</a:t>
            </a:r>
            <a:r>
              <a:rPr lang="en-US" sz="3200" b="1" dirty="0" smtClean="0"/>
              <a:t>E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N</a:t>
            </a:r>
            <a:r>
              <a:rPr lang="en-US" sz="3200" b="1" dirty="0" smtClean="0"/>
              <a:t>T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460248"/>
            <a:ext cx="655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COMMUNICATIONS TECHNOLOGY </a:t>
            </a:r>
          </a:p>
          <a:p>
            <a:pPr algn="ctr"/>
            <a:r>
              <a:rPr lang="en-US" sz="2000" dirty="0" smtClean="0"/>
              <a:t>of</a:t>
            </a:r>
            <a:endParaRPr lang="en-US" sz="3600" dirty="0" smtClean="0"/>
          </a:p>
          <a:p>
            <a:pPr algn="ctr"/>
            <a:r>
              <a:rPr lang="en-US" sz="3600" b="1" dirty="0" smtClean="0"/>
              <a:t>MEDICAL EDUCATIONS UNIT </a:t>
            </a:r>
            <a:r>
              <a:rPr lang="en-US" sz="2400" b="1" dirty="0" smtClean="0"/>
              <a:t> </a:t>
            </a:r>
            <a:endParaRPr lang="en-US" sz="2000" b="1" dirty="0"/>
          </a:p>
        </p:txBody>
      </p:sp>
      <p:pic>
        <p:nvPicPr>
          <p:cNvPr id="7" name="Picture 2" descr="D:\MAGISTER\walpaper power point\eridgdj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5575"/>
            <a:ext cx="25146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MEDICAL EDUCATIONS UNIT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066800"/>
            <a:ext cx="76962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Visi</a:t>
            </a:r>
            <a:r>
              <a:rPr lang="en-US" dirty="0"/>
              <a:t> :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pelopor</a:t>
            </a:r>
            <a:r>
              <a:rPr lang="en-US" dirty="0"/>
              <a:t> </a:t>
            </a:r>
            <a:r>
              <a:rPr lang="en-US" dirty="0" err="1"/>
              <a:t>terpercaya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memadukan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bertaraf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7696200" cy="3657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berstandar</a:t>
            </a:r>
            <a:r>
              <a:rPr lang="en-US" dirty="0"/>
              <a:t> </a:t>
            </a:r>
            <a:r>
              <a:rPr lang="en-US" dirty="0" err="1"/>
              <a:t>internaional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 yang optimal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Mempelopori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berstandar</a:t>
            </a:r>
            <a:r>
              <a:rPr lang="en-US" dirty="0"/>
              <a:t> international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melupakan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</a:p>
          <a:p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lain </a:t>
            </a:r>
            <a:r>
              <a:rPr lang="en-US" dirty="0" err="1"/>
              <a:t>baik</a:t>
            </a:r>
            <a:r>
              <a:rPr lang="en-US" dirty="0"/>
              <a:t> regional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interen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GISTER\walpaper power point\home_cype_com_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3683"/>
            <a:ext cx="4495800" cy="42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E.gif"/>
          <p:cNvPicPr/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" y="381000"/>
            <a:ext cx="390332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1371600" y="533400"/>
            <a:ext cx="73152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685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Perangkat</a:t>
            </a:r>
            <a:r>
              <a:rPr lang="en-US" b="1" dirty="0"/>
              <a:t> ICT (Information an Communication Technology)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3568" y="146356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Software (</a:t>
            </a:r>
            <a:r>
              <a:rPr lang="en-US" sz="2400" b="1" dirty="0" err="1" smtClean="0"/>
              <a:t>perangkat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lunak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Hardware (</a:t>
            </a:r>
            <a:r>
              <a:rPr lang="en-US" sz="2400" b="1" dirty="0" err="1" smtClean="0"/>
              <a:t>perangkat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keras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err="1" smtClean="0"/>
              <a:t>Humanware</a:t>
            </a: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860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0088" t="12207" r="10861" b="4418"/>
          <a:stretch/>
        </p:blipFill>
        <p:spPr>
          <a:xfrm>
            <a:off x="914400" y="2494934"/>
            <a:ext cx="6705600" cy="3905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9674" y="304800"/>
            <a:ext cx="3072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MEDICAL EDUCATIONS UNIT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914400"/>
            <a:ext cx="81534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Aplikasi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khusus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mahasiswa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Fakultas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Kedokteran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UNHAS yang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mendowload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materi-materi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perkuliahan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pengumuman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jadwal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kuliah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serta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mengisi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kuesioner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penilaian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terhadap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Blok/Mata </a:t>
            </a:r>
            <a:r>
              <a:rPr lang="en-US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Kuliah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pic>
        <p:nvPicPr>
          <p:cNvPr id="6" name="Picture 3" descr="E:\yuu\j023468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00600"/>
            <a:ext cx="2144121" cy="2209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1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GISTER\walpaper power point\17010627-Globe-with-stethoscope-Global-healthcare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10" y="3276600"/>
            <a:ext cx="5432989" cy="3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E.gif"/>
          <p:cNvPicPr/>
          <p:nvPr/>
        </p:nvPicPr>
        <p:blipFill>
          <a:blip r:embed="rId3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381000"/>
            <a:ext cx="390332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orizontal Scroll 9"/>
          <p:cNvSpPr/>
          <p:nvPr/>
        </p:nvSpPr>
        <p:spPr>
          <a:xfrm>
            <a:off x="1295400" y="394540"/>
            <a:ext cx="4919470" cy="1030231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1524001" y="609600"/>
            <a:ext cx="4690870" cy="827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8"/>
              </a:avLst>
            </a:prstTxWarp>
          </a:bodyPr>
          <a:lstStyle/>
          <a:p>
            <a:pPr rtl="0"/>
            <a:r>
              <a:rPr lang="en-US" sz="1400" b="1" dirty="0" smtClean="0"/>
              <a:t>Software in Medical </a:t>
            </a:r>
            <a:r>
              <a:rPr lang="en-US" sz="1400" b="1" dirty="0"/>
              <a:t>E</a:t>
            </a:r>
            <a:r>
              <a:rPr lang="en-US" sz="1400" b="1" dirty="0" smtClean="0"/>
              <a:t>ducation. </a:t>
            </a:r>
            <a:r>
              <a:rPr lang="en-US" sz="2400" b="1" dirty="0" smtClean="0"/>
              <a:t> </a:t>
            </a:r>
          </a:p>
          <a:p>
            <a:pPr algn="ctr" rtl="0"/>
            <a:endParaRPr lang="id-ID" sz="2400" b="1" dirty="0"/>
          </a:p>
        </p:txBody>
      </p:sp>
      <p:pic>
        <p:nvPicPr>
          <p:cNvPr id="12" name="Picture 11" descr="D:\All PR''Q\Picture\Graphic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3387">
            <a:off x="6702224" y="357740"/>
            <a:ext cx="1724350" cy="17286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95400" y="2159002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DIGITAL </a:t>
            </a:r>
            <a:r>
              <a:rPr lang="en-US" sz="2400" b="1" dirty="0" smtClean="0"/>
              <a:t>APPLICATIONS 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Website 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Media </a:t>
            </a:r>
            <a:r>
              <a:rPr lang="en-US" sz="2400" b="1" dirty="0" err="1" smtClean="0"/>
              <a:t>Sosial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  <a:p>
            <a:pPr marL="342900" indent="-342900">
              <a:buFont typeface="Arial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976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tetoskop 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042">
            <a:off x="4935245" y="2593034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E.gif"/>
          <p:cNvPicPr/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5552" y="185718"/>
            <a:ext cx="390332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orizontal Scroll 8"/>
          <p:cNvSpPr/>
          <p:nvPr/>
        </p:nvSpPr>
        <p:spPr>
          <a:xfrm>
            <a:off x="1295400" y="394540"/>
            <a:ext cx="4919470" cy="103023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524001" y="609600"/>
            <a:ext cx="4690870" cy="827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8"/>
              </a:avLst>
            </a:prstTxWarp>
          </a:bodyPr>
          <a:lstStyle/>
          <a:p>
            <a:pPr rtl="0"/>
            <a:r>
              <a:rPr lang="en-US" sz="1400" b="1" dirty="0" smtClean="0"/>
              <a:t>Hardware in medical education</a:t>
            </a:r>
            <a:r>
              <a:rPr lang="en-US" sz="2400" b="1" dirty="0" smtClean="0"/>
              <a:t> </a:t>
            </a:r>
          </a:p>
          <a:p>
            <a:pPr algn="ctr" rtl="0"/>
            <a:endParaRPr lang="id-ID" sz="2400" b="1" dirty="0"/>
          </a:p>
        </p:txBody>
      </p:sp>
      <p:pic>
        <p:nvPicPr>
          <p:cNvPr id="11" name="Picture 10" descr="D:\All PR''Q\Picture\Graphic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3387">
            <a:off x="6702224" y="357740"/>
            <a:ext cx="1724350" cy="17286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1" y="2159002"/>
            <a:ext cx="7162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b="1" dirty="0" smtClean="0"/>
              <a:t>FINGER PRINT </a:t>
            </a:r>
          </a:p>
          <a:p>
            <a:pPr marL="285750" indent="-285750">
              <a:buFont typeface="Wingdings"/>
              <a:buChar char="Ø"/>
            </a:pPr>
            <a:endParaRPr lang="en-US" b="1" dirty="0" smtClean="0"/>
          </a:p>
          <a:p>
            <a:pPr marL="285750" indent="-285750">
              <a:buFont typeface="Wingdings"/>
              <a:buChar char="Ø"/>
            </a:pPr>
            <a:r>
              <a:rPr lang="en-US" b="1" dirty="0" smtClean="0"/>
              <a:t>SCANNER 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Wingdings"/>
              <a:buChar char="Ø"/>
            </a:pPr>
            <a:r>
              <a:rPr lang="en-US" b="1" dirty="0" smtClean="0"/>
              <a:t>PRODUCTION HOUSE </a:t>
            </a:r>
          </a:p>
          <a:p>
            <a:pPr marL="285750" indent="-285750">
              <a:buFont typeface="Wingdings"/>
              <a:buChar char="Ø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2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5276">
            <a:off x="342769" y="1032585"/>
            <a:ext cx="4758690" cy="26752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526">
            <a:off x="3936672" y="990600"/>
            <a:ext cx="4966335" cy="27920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" y="2969736"/>
            <a:ext cx="5727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sil gambar untuk dokter ani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80735"/>
            <a:ext cx="3276600" cy="35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E.gif"/>
          <p:cNvPicPr/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2400" y="304800"/>
            <a:ext cx="390332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orizontal Scroll 6"/>
          <p:cNvSpPr/>
          <p:nvPr/>
        </p:nvSpPr>
        <p:spPr>
          <a:xfrm>
            <a:off x="1295400" y="394540"/>
            <a:ext cx="4919470" cy="103023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524001" y="609600"/>
            <a:ext cx="4690870" cy="827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8"/>
              </a:avLst>
            </a:prstTxWarp>
          </a:bodyPr>
          <a:lstStyle/>
          <a:p>
            <a:pPr rtl="0"/>
            <a:r>
              <a:rPr lang="en-US" sz="1400" b="1" dirty="0" err="1" smtClean="0"/>
              <a:t>Humanware</a:t>
            </a:r>
            <a:r>
              <a:rPr lang="en-US" sz="1400" b="1" dirty="0" smtClean="0"/>
              <a:t> in medical education</a:t>
            </a:r>
            <a:endParaRPr lang="en-US" sz="2400" b="1" dirty="0" smtClean="0"/>
          </a:p>
          <a:p>
            <a:pPr algn="ctr" rtl="0"/>
            <a:endParaRPr lang="id-ID" sz="2400" b="1" dirty="0"/>
          </a:p>
        </p:txBody>
      </p:sp>
      <p:pic>
        <p:nvPicPr>
          <p:cNvPr id="9" name="Picture 8" descr="D:\All PR''Q\Picture\Graphic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3387">
            <a:off x="6702224" y="357740"/>
            <a:ext cx="1724350" cy="1728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2159002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n-US" b="1" dirty="0" smtClean="0"/>
              <a:t>IT STAFF 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n-US" b="1" dirty="0" smtClean="0"/>
              <a:t>DOSEN 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n-US" b="1" dirty="0" smtClean="0"/>
              <a:t>MAHASISWA </a:t>
            </a:r>
          </a:p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n-US" b="1" dirty="0" smtClean="0"/>
              <a:t>ADMINSITRASI </a:t>
            </a:r>
          </a:p>
          <a:p>
            <a:pPr marL="285750" indent="-285750">
              <a:buFont typeface="Wingdings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40974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50800" dist="50800" dir="5400000" sx="98000" sy="98000" algn="ctr" rotWithShape="0">
              <a:srgbClr val="B1F5BE">
                <a:alpha val="67000"/>
              </a:srgbClr>
            </a:outerShdw>
          </a:effectLst>
        </p:spPr>
      </p:pic>
      <p:pic>
        <p:nvPicPr>
          <p:cNvPr id="4" name="Picture 3" descr="sad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8101">
            <a:off x="900382" y="3883407"/>
            <a:ext cx="2904294" cy="1194328"/>
          </a:xfrm>
          <a:prstGeom prst="rect">
            <a:avLst/>
          </a:prstGeom>
        </p:spPr>
      </p:pic>
      <p:pic>
        <p:nvPicPr>
          <p:cNvPr id="5" name="Picture 4" descr="R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77" y="991977"/>
            <a:ext cx="1655214" cy="248110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53839" y="560718"/>
            <a:ext cx="3857652" cy="2483733"/>
          </a:xfrm>
          <a:prstGeom prst="cloudCallout">
            <a:avLst>
              <a:gd name="adj1" fmla="val 65243"/>
              <a:gd name="adj2" fmla="val -23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 </a:t>
            </a:r>
            <a:endParaRPr lang="id-I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F:\tugas\MakinModis.COM _ Butik Online Indonesia _ Toko Baju Murah _Toko Tas Murah _Fashion Online _ Belanja Baju Online _ Trend Fashion 2009_files\th_than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023" y="4748003"/>
            <a:ext cx="857250" cy="71390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8" r="26404"/>
          <a:stretch/>
        </p:blipFill>
        <p:spPr>
          <a:xfrm>
            <a:off x="3616053" y="3225553"/>
            <a:ext cx="1504001" cy="17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180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31</cp:revision>
  <dcterms:created xsi:type="dcterms:W3CDTF">2017-01-04T13:13:20Z</dcterms:created>
  <dcterms:modified xsi:type="dcterms:W3CDTF">2017-01-06T03:30:11Z</dcterms:modified>
</cp:coreProperties>
</file>