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5.xml" ContentType="application/vnd.openxmlformats-officedocument.drawingml.diagramLayout+xml"/>
  <Override PartName="/ppt/diagrams/drawing14.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diagrams/drawing7.xml" ContentType="application/vnd.ms-office.drawingml.diagramDrawing+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66" r:id="rId3"/>
    <p:sldId id="257" r:id="rId4"/>
    <p:sldId id="258" r:id="rId5"/>
    <p:sldId id="259" r:id="rId6"/>
    <p:sldId id="260" r:id="rId7"/>
    <p:sldId id="261" r:id="rId8"/>
    <p:sldId id="262" r:id="rId9"/>
    <p:sldId id="267" r:id="rId10"/>
    <p:sldId id="274" r:id="rId11"/>
    <p:sldId id="263" r:id="rId12"/>
    <p:sldId id="268" r:id="rId13"/>
    <p:sldId id="269" r:id="rId14"/>
    <p:sldId id="270" r:id="rId15"/>
    <p:sldId id="271" r:id="rId16"/>
    <p:sldId id="272" r:id="rId17"/>
    <p:sldId id="273" r:id="rId18"/>
    <p:sldId id="264"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235" autoAdjust="0"/>
    <p:restoredTop sz="94660"/>
  </p:normalViewPr>
  <p:slideViewPr>
    <p:cSldViewPr snapToGrid="0">
      <p:cViewPr varScale="1">
        <p:scale>
          <a:sx n="73" d="100"/>
          <a:sy n="73" d="100"/>
        </p:scale>
        <p:origin x="-48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607EA-D540-431F-A06D-4DB177AE008F}" type="doc">
      <dgm:prSet loTypeId="urn:microsoft.com/office/officeart/2005/8/layout/hChevron3" loCatId="process" qsTypeId="urn:microsoft.com/office/officeart/2005/8/quickstyle/simple1" qsCatId="simple" csTypeId="urn:microsoft.com/office/officeart/2005/8/colors/accent1_2" csCatId="accent1" phldr="1"/>
      <dgm:spPr/>
    </dgm:pt>
    <dgm:pt modelId="{AE123EDA-9A15-4444-9459-107BC8610A6A}">
      <dgm:prSet phldrT="[Text]"/>
      <dgm:spPr/>
      <dgm:t>
        <a:bodyPr/>
        <a:lstStyle/>
        <a:p>
          <a:pPr algn="ctr"/>
          <a:r>
            <a:rPr lang="id-ID" b="1" dirty="0" smtClean="0">
              <a:solidFill>
                <a:schemeClr val="tx1"/>
              </a:solidFill>
            </a:rPr>
            <a:t>Sejarah</a:t>
          </a:r>
          <a:r>
            <a:rPr lang="id-ID" dirty="0" smtClean="0"/>
            <a:t> </a:t>
          </a:r>
          <a:endParaRPr lang="id-ID" dirty="0"/>
        </a:p>
      </dgm:t>
    </dgm:pt>
    <dgm:pt modelId="{756F57AD-E6F0-45B3-A792-14E3897C7B60}" type="parTrans" cxnId="{69F3FF28-B695-4284-82CC-7DFD97E4C33C}">
      <dgm:prSet/>
      <dgm:spPr/>
      <dgm:t>
        <a:bodyPr/>
        <a:lstStyle/>
        <a:p>
          <a:pPr algn="ctr"/>
          <a:endParaRPr lang="id-ID"/>
        </a:p>
      </dgm:t>
    </dgm:pt>
    <dgm:pt modelId="{259C4384-A3C7-4A21-854E-010A3C6769A9}" type="sibTrans" cxnId="{69F3FF28-B695-4284-82CC-7DFD97E4C33C}">
      <dgm:prSet/>
      <dgm:spPr/>
      <dgm:t>
        <a:bodyPr/>
        <a:lstStyle/>
        <a:p>
          <a:pPr algn="ctr"/>
          <a:endParaRPr lang="id-ID"/>
        </a:p>
      </dgm:t>
    </dgm:pt>
    <dgm:pt modelId="{1D8C19CE-F374-42C7-A433-FC24764AC7D7}">
      <dgm:prSet phldrT="[Text]"/>
      <dgm:spPr/>
      <dgm:t>
        <a:bodyPr/>
        <a:lstStyle/>
        <a:p>
          <a:pPr algn="ctr"/>
          <a:r>
            <a:rPr lang="id-ID" dirty="0" smtClean="0"/>
            <a:t>Tugas Pokok</a:t>
          </a:r>
          <a:endParaRPr lang="id-ID" dirty="0"/>
        </a:p>
      </dgm:t>
    </dgm:pt>
    <dgm:pt modelId="{A35D4645-01A1-4471-B238-6E733F079D4B}" type="parTrans" cxnId="{6CE04E5A-C96F-48A9-8178-FDA126E5A813}">
      <dgm:prSet/>
      <dgm:spPr/>
      <dgm:t>
        <a:bodyPr/>
        <a:lstStyle/>
        <a:p>
          <a:pPr algn="ctr"/>
          <a:endParaRPr lang="id-ID"/>
        </a:p>
      </dgm:t>
    </dgm:pt>
    <dgm:pt modelId="{5F32C6A1-45A1-4D84-8C43-8B88BE239157}" type="sibTrans" cxnId="{6CE04E5A-C96F-48A9-8178-FDA126E5A813}">
      <dgm:prSet/>
      <dgm:spPr/>
      <dgm:t>
        <a:bodyPr/>
        <a:lstStyle/>
        <a:p>
          <a:pPr algn="ctr"/>
          <a:endParaRPr lang="id-ID"/>
        </a:p>
      </dgm:t>
    </dgm:pt>
    <dgm:pt modelId="{7D3127C0-B908-49CF-8039-C6932A6E1941}">
      <dgm:prSet phldrT="[Text]"/>
      <dgm:spPr/>
      <dgm:t>
        <a:bodyPr/>
        <a:lstStyle/>
        <a:p>
          <a:pPr algn="ctr"/>
          <a:r>
            <a:rPr lang="id-ID" dirty="0" smtClean="0"/>
            <a:t>Fungsi </a:t>
          </a:r>
          <a:endParaRPr lang="id-ID" dirty="0"/>
        </a:p>
      </dgm:t>
    </dgm:pt>
    <dgm:pt modelId="{5DE5770D-209C-4FD9-8337-B8811ACE058B}" type="parTrans" cxnId="{2B5291B3-A801-43F6-8B4D-3D22D9CD461D}">
      <dgm:prSet/>
      <dgm:spPr/>
      <dgm:t>
        <a:bodyPr/>
        <a:lstStyle/>
        <a:p>
          <a:pPr algn="ctr"/>
          <a:endParaRPr lang="id-ID"/>
        </a:p>
      </dgm:t>
    </dgm:pt>
    <dgm:pt modelId="{4DA8963C-8DA7-4F94-8F04-95510C61894B}" type="sibTrans" cxnId="{2B5291B3-A801-43F6-8B4D-3D22D9CD461D}">
      <dgm:prSet/>
      <dgm:spPr/>
      <dgm:t>
        <a:bodyPr/>
        <a:lstStyle/>
        <a:p>
          <a:pPr algn="ctr"/>
          <a:endParaRPr lang="id-ID"/>
        </a:p>
      </dgm:t>
    </dgm:pt>
    <dgm:pt modelId="{460EBDA2-193E-41E5-BC32-07010C9F7F7E}">
      <dgm:prSet phldrT="[Text]"/>
      <dgm:spPr/>
      <dgm:t>
        <a:bodyPr/>
        <a:lstStyle/>
        <a:p>
          <a:pPr algn="ctr"/>
          <a:r>
            <a:rPr lang="id-ID" dirty="0" smtClean="0"/>
            <a:t>Pengelola </a:t>
          </a:r>
          <a:endParaRPr lang="id-ID" dirty="0"/>
        </a:p>
      </dgm:t>
    </dgm:pt>
    <dgm:pt modelId="{33585CB5-FC0A-4AC4-8B4F-8DC112FF0C12}" type="parTrans" cxnId="{7C3B3A8A-AE07-4092-8414-553960AEB44C}">
      <dgm:prSet/>
      <dgm:spPr/>
      <dgm:t>
        <a:bodyPr/>
        <a:lstStyle/>
        <a:p>
          <a:pPr algn="ctr"/>
          <a:endParaRPr lang="id-ID"/>
        </a:p>
      </dgm:t>
    </dgm:pt>
    <dgm:pt modelId="{BA0C8121-3141-4D1B-95BC-A1D4DD8E90ED}" type="sibTrans" cxnId="{7C3B3A8A-AE07-4092-8414-553960AEB44C}">
      <dgm:prSet/>
      <dgm:spPr/>
      <dgm:t>
        <a:bodyPr/>
        <a:lstStyle/>
        <a:p>
          <a:pPr algn="ctr"/>
          <a:endParaRPr lang="id-ID"/>
        </a:p>
      </dgm:t>
    </dgm:pt>
    <dgm:pt modelId="{F25835B7-1BD6-4D3F-BF2A-FE5090029244}" type="pres">
      <dgm:prSet presAssocID="{0B9607EA-D540-431F-A06D-4DB177AE008F}" presName="Name0" presStyleCnt="0">
        <dgm:presLayoutVars>
          <dgm:dir/>
          <dgm:resizeHandles val="exact"/>
        </dgm:presLayoutVars>
      </dgm:prSet>
      <dgm:spPr/>
    </dgm:pt>
    <dgm:pt modelId="{928E64EE-B6FB-4F37-9A09-5414A27D168D}" type="pres">
      <dgm:prSet presAssocID="{AE123EDA-9A15-4444-9459-107BC8610A6A}" presName="parTxOnly" presStyleLbl="node1" presStyleIdx="0" presStyleCnt="4">
        <dgm:presLayoutVars>
          <dgm:bulletEnabled val="1"/>
        </dgm:presLayoutVars>
      </dgm:prSet>
      <dgm:spPr/>
      <dgm:t>
        <a:bodyPr/>
        <a:lstStyle/>
        <a:p>
          <a:endParaRPr lang="id-ID"/>
        </a:p>
      </dgm:t>
    </dgm:pt>
    <dgm:pt modelId="{0ACDB70C-9669-4D0C-B19A-50A6A52F3B95}" type="pres">
      <dgm:prSet presAssocID="{259C4384-A3C7-4A21-854E-010A3C6769A9}" presName="parSpace" presStyleCnt="0"/>
      <dgm:spPr/>
    </dgm:pt>
    <dgm:pt modelId="{FC28DB79-4FC1-4AAC-8EAF-3B2E65A7A272}" type="pres">
      <dgm:prSet presAssocID="{1D8C19CE-F374-42C7-A433-FC24764AC7D7}" presName="parTxOnly" presStyleLbl="node1" presStyleIdx="1" presStyleCnt="4">
        <dgm:presLayoutVars>
          <dgm:bulletEnabled val="1"/>
        </dgm:presLayoutVars>
      </dgm:prSet>
      <dgm:spPr/>
      <dgm:t>
        <a:bodyPr/>
        <a:lstStyle/>
        <a:p>
          <a:endParaRPr lang="id-ID"/>
        </a:p>
      </dgm:t>
    </dgm:pt>
    <dgm:pt modelId="{E8084BFB-A7FF-4672-8754-39980F54E781}" type="pres">
      <dgm:prSet presAssocID="{5F32C6A1-45A1-4D84-8C43-8B88BE239157}" presName="parSpace" presStyleCnt="0"/>
      <dgm:spPr/>
    </dgm:pt>
    <dgm:pt modelId="{1F7CC656-50FB-4773-ACAB-3478AF2100AC}" type="pres">
      <dgm:prSet presAssocID="{7D3127C0-B908-49CF-8039-C6932A6E1941}" presName="parTxOnly" presStyleLbl="node1" presStyleIdx="2" presStyleCnt="4">
        <dgm:presLayoutVars>
          <dgm:bulletEnabled val="1"/>
        </dgm:presLayoutVars>
      </dgm:prSet>
      <dgm:spPr/>
      <dgm:t>
        <a:bodyPr/>
        <a:lstStyle/>
        <a:p>
          <a:endParaRPr lang="id-ID"/>
        </a:p>
      </dgm:t>
    </dgm:pt>
    <dgm:pt modelId="{758FAADB-6FD3-4167-A5AA-39AAE2B7C2D6}" type="pres">
      <dgm:prSet presAssocID="{4DA8963C-8DA7-4F94-8F04-95510C61894B}" presName="parSpace" presStyleCnt="0"/>
      <dgm:spPr/>
    </dgm:pt>
    <dgm:pt modelId="{8DF0ACEA-997D-47C5-97E9-5A1DE1A72F1C}" type="pres">
      <dgm:prSet presAssocID="{460EBDA2-193E-41E5-BC32-07010C9F7F7E}" presName="parTxOnly" presStyleLbl="node1" presStyleIdx="3" presStyleCnt="4">
        <dgm:presLayoutVars>
          <dgm:bulletEnabled val="1"/>
        </dgm:presLayoutVars>
      </dgm:prSet>
      <dgm:spPr/>
      <dgm:t>
        <a:bodyPr/>
        <a:lstStyle/>
        <a:p>
          <a:endParaRPr lang="id-ID"/>
        </a:p>
      </dgm:t>
    </dgm:pt>
  </dgm:ptLst>
  <dgm:cxnLst>
    <dgm:cxn modelId="{3B8FC5BF-084E-4157-9D81-F5A39C2636BD}" type="presOf" srcId="{1D8C19CE-F374-42C7-A433-FC24764AC7D7}" destId="{FC28DB79-4FC1-4AAC-8EAF-3B2E65A7A272}" srcOrd="0" destOrd="0" presId="urn:microsoft.com/office/officeart/2005/8/layout/hChevron3"/>
    <dgm:cxn modelId="{7C3B3A8A-AE07-4092-8414-553960AEB44C}" srcId="{0B9607EA-D540-431F-A06D-4DB177AE008F}" destId="{460EBDA2-193E-41E5-BC32-07010C9F7F7E}" srcOrd="3" destOrd="0" parTransId="{33585CB5-FC0A-4AC4-8B4F-8DC112FF0C12}" sibTransId="{BA0C8121-3141-4D1B-95BC-A1D4DD8E90ED}"/>
    <dgm:cxn modelId="{2B5291B3-A801-43F6-8B4D-3D22D9CD461D}" srcId="{0B9607EA-D540-431F-A06D-4DB177AE008F}" destId="{7D3127C0-B908-49CF-8039-C6932A6E1941}" srcOrd="2" destOrd="0" parTransId="{5DE5770D-209C-4FD9-8337-B8811ACE058B}" sibTransId="{4DA8963C-8DA7-4F94-8F04-95510C61894B}"/>
    <dgm:cxn modelId="{945F0511-1FDB-4893-BD0C-E8E6BF670E26}" type="presOf" srcId="{460EBDA2-193E-41E5-BC32-07010C9F7F7E}" destId="{8DF0ACEA-997D-47C5-97E9-5A1DE1A72F1C}" srcOrd="0" destOrd="0" presId="urn:microsoft.com/office/officeart/2005/8/layout/hChevron3"/>
    <dgm:cxn modelId="{69F3FF28-B695-4284-82CC-7DFD97E4C33C}" srcId="{0B9607EA-D540-431F-A06D-4DB177AE008F}" destId="{AE123EDA-9A15-4444-9459-107BC8610A6A}" srcOrd="0" destOrd="0" parTransId="{756F57AD-E6F0-45B3-A792-14E3897C7B60}" sibTransId="{259C4384-A3C7-4A21-854E-010A3C6769A9}"/>
    <dgm:cxn modelId="{2DED9174-7A0E-4F17-A22A-452DC882C508}" type="presOf" srcId="{7D3127C0-B908-49CF-8039-C6932A6E1941}" destId="{1F7CC656-50FB-4773-ACAB-3478AF2100AC}" srcOrd="0" destOrd="0" presId="urn:microsoft.com/office/officeart/2005/8/layout/hChevron3"/>
    <dgm:cxn modelId="{6CE04E5A-C96F-48A9-8178-FDA126E5A813}" srcId="{0B9607EA-D540-431F-A06D-4DB177AE008F}" destId="{1D8C19CE-F374-42C7-A433-FC24764AC7D7}" srcOrd="1" destOrd="0" parTransId="{A35D4645-01A1-4471-B238-6E733F079D4B}" sibTransId="{5F32C6A1-45A1-4D84-8C43-8B88BE239157}"/>
    <dgm:cxn modelId="{5AA890AB-F0C8-4B83-BFE9-925D863F04C1}" type="presOf" srcId="{AE123EDA-9A15-4444-9459-107BC8610A6A}" destId="{928E64EE-B6FB-4F37-9A09-5414A27D168D}" srcOrd="0" destOrd="0" presId="urn:microsoft.com/office/officeart/2005/8/layout/hChevron3"/>
    <dgm:cxn modelId="{B8744F5E-9973-4959-91D7-3CF46BB194E0}" type="presOf" srcId="{0B9607EA-D540-431F-A06D-4DB177AE008F}" destId="{F25835B7-1BD6-4D3F-BF2A-FE5090029244}" srcOrd="0" destOrd="0" presId="urn:microsoft.com/office/officeart/2005/8/layout/hChevron3"/>
    <dgm:cxn modelId="{E7F9C81A-E7AF-4122-8ED1-DEAE82D5C5B2}" type="presParOf" srcId="{F25835B7-1BD6-4D3F-BF2A-FE5090029244}" destId="{928E64EE-B6FB-4F37-9A09-5414A27D168D}" srcOrd="0" destOrd="0" presId="urn:microsoft.com/office/officeart/2005/8/layout/hChevron3"/>
    <dgm:cxn modelId="{0D9C48A5-C37F-4922-B5D7-B81E17C56792}" type="presParOf" srcId="{F25835B7-1BD6-4D3F-BF2A-FE5090029244}" destId="{0ACDB70C-9669-4D0C-B19A-50A6A52F3B95}" srcOrd="1" destOrd="0" presId="urn:microsoft.com/office/officeart/2005/8/layout/hChevron3"/>
    <dgm:cxn modelId="{03CABB09-802A-4901-8EDE-3D22E950BB3C}" type="presParOf" srcId="{F25835B7-1BD6-4D3F-BF2A-FE5090029244}" destId="{FC28DB79-4FC1-4AAC-8EAF-3B2E65A7A272}" srcOrd="2" destOrd="0" presId="urn:microsoft.com/office/officeart/2005/8/layout/hChevron3"/>
    <dgm:cxn modelId="{291A4378-0975-4AF0-966A-7AED801D3334}" type="presParOf" srcId="{F25835B7-1BD6-4D3F-BF2A-FE5090029244}" destId="{E8084BFB-A7FF-4672-8754-39980F54E781}" srcOrd="3" destOrd="0" presId="urn:microsoft.com/office/officeart/2005/8/layout/hChevron3"/>
    <dgm:cxn modelId="{334ACC2D-432A-4E19-BAE6-3717FD955341}" type="presParOf" srcId="{F25835B7-1BD6-4D3F-BF2A-FE5090029244}" destId="{1F7CC656-50FB-4773-ACAB-3478AF2100AC}" srcOrd="4" destOrd="0" presId="urn:microsoft.com/office/officeart/2005/8/layout/hChevron3"/>
    <dgm:cxn modelId="{02827F50-FF97-4839-AE1C-097C153A6F25}" type="presParOf" srcId="{F25835B7-1BD6-4D3F-BF2A-FE5090029244}" destId="{758FAADB-6FD3-4167-A5AA-39AAE2B7C2D6}" srcOrd="5" destOrd="0" presId="urn:microsoft.com/office/officeart/2005/8/layout/hChevron3"/>
    <dgm:cxn modelId="{311DAD2D-58C3-45A2-BC98-A047197A95D7}" type="presParOf" srcId="{F25835B7-1BD6-4D3F-BF2A-FE5090029244}" destId="{8DF0ACEA-997D-47C5-97E9-5A1DE1A72F1C}" srcOrd="6"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F39EFA66-C85A-43ED-9B9F-503A9079E374}" type="presOf" srcId="{186CC0EB-B17B-493A-A0EE-7D0E85343A9E}" destId="{70CBE94F-04A5-4A18-832F-2D7566A3DDDB}" srcOrd="0" destOrd="0" presId="urn:microsoft.com/office/officeart/2005/8/layout/lProcess1"/>
    <dgm:cxn modelId="{183A0412-508A-4B9D-8DBF-167EB516E0A8}" type="presOf" srcId="{3B2E5697-9D22-47EF-862E-44FC121F12AB}" destId="{B5B95400-A7D6-4B0D-9174-5360CA631772}" srcOrd="0" destOrd="0" presId="urn:microsoft.com/office/officeart/2005/8/layout/lProcess1"/>
    <dgm:cxn modelId="{3C186B6B-CE3A-4372-B77B-C1C021AC5842}" type="presOf" srcId="{D171EB03-62A9-48CE-9DC0-EFABF3F6BF45}" destId="{9223CF13-1281-4A36-ACD7-E047ABB90AC9}"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435D9B6A-1931-41C2-A403-4B500D9B6C55}" srcId="{BC057815-0FE1-4615-876F-F73404B6C7D5}" destId="{D171EB03-62A9-48CE-9DC0-EFABF3F6BF45}" srcOrd="0" destOrd="0" parTransId="{D78BBE2E-766E-4F58-923D-FF3A9096002F}" sibTransId="{31E97E2A-D434-4885-AB0C-3463DC28357E}"/>
    <dgm:cxn modelId="{51858AB3-391E-432F-B9A2-B67A5514F482}" type="presOf" srcId="{BC057815-0FE1-4615-876F-F73404B6C7D5}" destId="{D0D56773-466E-4CAB-8807-EF5E7543BE48}" srcOrd="0" destOrd="0" presId="urn:microsoft.com/office/officeart/2005/8/layout/lProcess1"/>
    <dgm:cxn modelId="{7604D27E-E69C-42DD-B8AE-7E454A3DB0DF}" srcId="{BC057815-0FE1-4615-876F-F73404B6C7D5}" destId="{186CC0EB-B17B-493A-A0EE-7D0E85343A9E}" srcOrd="2" destOrd="0" parTransId="{A8F77EA3-9ED2-4139-A57D-3004F70531C9}" sibTransId="{0E62265E-D3F0-4443-ADD4-112C3C28A0AD}"/>
    <dgm:cxn modelId="{B51550D9-C513-4DD8-9D5A-CB6AB7EAF7D1}" type="presParOf" srcId="{D0D56773-466E-4CAB-8807-EF5E7543BE48}" destId="{D2D6A049-9CDE-4A91-8A24-AE4016E32AED}" srcOrd="0" destOrd="0" presId="urn:microsoft.com/office/officeart/2005/8/layout/lProcess1"/>
    <dgm:cxn modelId="{4ED96718-3CB3-43B8-B46C-2C026D1F9246}" type="presParOf" srcId="{D2D6A049-9CDE-4A91-8A24-AE4016E32AED}" destId="{9223CF13-1281-4A36-ACD7-E047ABB90AC9}" srcOrd="0" destOrd="0" presId="urn:microsoft.com/office/officeart/2005/8/layout/lProcess1"/>
    <dgm:cxn modelId="{DBCC36C7-8DFA-4C88-99D8-D63281B31AC5}" type="presParOf" srcId="{D0D56773-466E-4CAB-8807-EF5E7543BE48}" destId="{19B898A6-DC03-4588-9BB4-5D2BF4736E10}" srcOrd="1" destOrd="0" presId="urn:microsoft.com/office/officeart/2005/8/layout/lProcess1"/>
    <dgm:cxn modelId="{CA0D9A17-94A6-4533-B03A-7F8245378096}" type="presParOf" srcId="{D0D56773-466E-4CAB-8807-EF5E7543BE48}" destId="{9C936DC5-1C07-468F-9864-A64F55D8FDF5}" srcOrd="2" destOrd="0" presId="urn:microsoft.com/office/officeart/2005/8/layout/lProcess1"/>
    <dgm:cxn modelId="{9CA1E737-946E-4E26-AC39-6505DC7641D2}" type="presParOf" srcId="{9C936DC5-1C07-468F-9864-A64F55D8FDF5}" destId="{B5B95400-A7D6-4B0D-9174-5360CA631772}" srcOrd="0" destOrd="0" presId="urn:microsoft.com/office/officeart/2005/8/layout/lProcess1"/>
    <dgm:cxn modelId="{BAC9D0EC-5368-4D4C-BEFC-15D1082ED0F8}" type="presParOf" srcId="{D0D56773-466E-4CAB-8807-EF5E7543BE48}" destId="{448A297A-1970-42BF-94ED-73F57D91E019}" srcOrd="3" destOrd="0" presId="urn:microsoft.com/office/officeart/2005/8/layout/lProcess1"/>
    <dgm:cxn modelId="{E5EBAFE5-BD6C-4250-962B-B57B3DF1D660}" type="presParOf" srcId="{D0D56773-466E-4CAB-8807-EF5E7543BE48}" destId="{42EC1992-8506-49FA-86AE-EEB7B229255B}" srcOrd="4" destOrd="0" presId="urn:microsoft.com/office/officeart/2005/8/layout/lProcess1"/>
    <dgm:cxn modelId="{D96BA478-9080-42FF-99F6-BD86837ECBD9}" type="presParOf" srcId="{42EC1992-8506-49FA-86AE-EEB7B229255B}" destId="{70CBE94F-04A5-4A18-832F-2D7566A3DDDB}" srcOrd="0" destOrd="0" presId="urn:microsoft.com/office/officeart/2005/8/layout/lProcess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056583DC-913E-4D18-9977-08AB19EB60AD}" type="presOf" srcId="{186CC0EB-B17B-493A-A0EE-7D0E85343A9E}" destId="{70CBE94F-04A5-4A18-832F-2D7566A3DDDB}" srcOrd="0" destOrd="0" presId="urn:microsoft.com/office/officeart/2005/8/layout/lProcess1"/>
    <dgm:cxn modelId="{CF9938FB-BB52-46E3-9E75-7FF86271EF10}" type="presOf" srcId="{D171EB03-62A9-48CE-9DC0-EFABF3F6BF45}" destId="{9223CF13-1281-4A36-ACD7-E047ABB90AC9}" srcOrd="0" destOrd="0" presId="urn:microsoft.com/office/officeart/2005/8/layout/lProcess1"/>
    <dgm:cxn modelId="{83BBFBB8-E967-4E73-B9F6-53B5754C3000}" type="presOf" srcId="{BC057815-0FE1-4615-876F-F73404B6C7D5}" destId="{D0D56773-466E-4CAB-8807-EF5E7543BE48}" srcOrd="0" destOrd="0" presId="urn:microsoft.com/office/officeart/2005/8/layout/lProcess1"/>
    <dgm:cxn modelId="{EBB294B8-C6DE-485A-8673-0BD7676EC7DB}" type="presOf" srcId="{3B2E5697-9D22-47EF-862E-44FC121F12AB}" destId="{B5B95400-A7D6-4B0D-9174-5360CA631772}"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435D9B6A-1931-41C2-A403-4B500D9B6C55}" srcId="{BC057815-0FE1-4615-876F-F73404B6C7D5}" destId="{D171EB03-62A9-48CE-9DC0-EFABF3F6BF45}" srcOrd="0" destOrd="0" parTransId="{D78BBE2E-766E-4F58-923D-FF3A9096002F}" sibTransId="{31E97E2A-D434-4885-AB0C-3463DC28357E}"/>
    <dgm:cxn modelId="{7604D27E-E69C-42DD-B8AE-7E454A3DB0DF}" srcId="{BC057815-0FE1-4615-876F-F73404B6C7D5}" destId="{186CC0EB-B17B-493A-A0EE-7D0E85343A9E}" srcOrd="2" destOrd="0" parTransId="{A8F77EA3-9ED2-4139-A57D-3004F70531C9}" sibTransId="{0E62265E-D3F0-4443-ADD4-112C3C28A0AD}"/>
    <dgm:cxn modelId="{E760E067-0CB1-4C4B-AF61-ED1B99503EB9}" type="presParOf" srcId="{D0D56773-466E-4CAB-8807-EF5E7543BE48}" destId="{D2D6A049-9CDE-4A91-8A24-AE4016E32AED}" srcOrd="0" destOrd="0" presId="urn:microsoft.com/office/officeart/2005/8/layout/lProcess1"/>
    <dgm:cxn modelId="{77A304BA-9385-4C64-AFFE-20C9AAC06A01}" type="presParOf" srcId="{D2D6A049-9CDE-4A91-8A24-AE4016E32AED}" destId="{9223CF13-1281-4A36-ACD7-E047ABB90AC9}" srcOrd="0" destOrd="0" presId="urn:microsoft.com/office/officeart/2005/8/layout/lProcess1"/>
    <dgm:cxn modelId="{B97CAC77-1AFE-4D07-BBD3-6DE239CE3B7E}" type="presParOf" srcId="{D0D56773-466E-4CAB-8807-EF5E7543BE48}" destId="{19B898A6-DC03-4588-9BB4-5D2BF4736E10}" srcOrd="1" destOrd="0" presId="urn:microsoft.com/office/officeart/2005/8/layout/lProcess1"/>
    <dgm:cxn modelId="{02CD9B70-A4BA-4AE3-9596-A7971E768EAE}" type="presParOf" srcId="{D0D56773-466E-4CAB-8807-EF5E7543BE48}" destId="{9C936DC5-1C07-468F-9864-A64F55D8FDF5}" srcOrd="2" destOrd="0" presId="urn:microsoft.com/office/officeart/2005/8/layout/lProcess1"/>
    <dgm:cxn modelId="{4C200253-4D47-413E-9F93-E271408E316C}" type="presParOf" srcId="{9C936DC5-1C07-468F-9864-A64F55D8FDF5}" destId="{B5B95400-A7D6-4B0D-9174-5360CA631772}" srcOrd="0" destOrd="0" presId="urn:microsoft.com/office/officeart/2005/8/layout/lProcess1"/>
    <dgm:cxn modelId="{E428BB60-5CC9-44FD-ACB1-EFCE37CB8EF0}" type="presParOf" srcId="{D0D56773-466E-4CAB-8807-EF5E7543BE48}" destId="{448A297A-1970-42BF-94ED-73F57D91E019}" srcOrd="3" destOrd="0" presId="urn:microsoft.com/office/officeart/2005/8/layout/lProcess1"/>
    <dgm:cxn modelId="{B948A57C-5920-49E7-9F72-6D51EC2D2B5E}" type="presParOf" srcId="{D0D56773-466E-4CAB-8807-EF5E7543BE48}" destId="{42EC1992-8506-49FA-86AE-EEB7B229255B}" srcOrd="4" destOrd="0" presId="urn:microsoft.com/office/officeart/2005/8/layout/lProcess1"/>
    <dgm:cxn modelId="{5A0C913C-2832-4279-AF03-41BDC574238B}" type="presParOf" srcId="{42EC1992-8506-49FA-86AE-EEB7B229255B}" destId="{70CBE94F-04A5-4A18-832F-2D7566A3DDDB}" srcOrd="0" destOrd="0" presId="urn:microsoft.com/office/officeart/2005/8/layout/l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2C0D94CF-B11E-4AF7-96CD-D4D2918C4670}" type="presOf" srcId="{3B2E5697-9D22-47EF-862E-44FC121F12AB}" destId="{B5B95400-A7D6-4B0D-9174-5360CA631772}" srcOrd="0" destOrd="0" presId="urn:microsoft.com/office/officeart/2005/8/layout/lProcess1"/>
    <dgm:cxn modelId="{7916A799-C3EE-4605-A6D9-67BC38A539B9}" type="presOf" srcId="{D171EB03-62A9-48CE-9DC0-EFABF3F6BF45}" destId="{9223CF13-1281-4A36-ACD7-E047ABB90AC9}"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9C1A4146-F54A-470B-94D7-E18CE8EB9095}" type="presOf" srcId="{186CC0EB-B17B-493A-A0EE-7D0E85343A9E}" destId="{70CBE94F-04A5-4A18-832F-2D7566A3DDDB}" srcOrd="0" destOrd="0" presId="urn:microsoft.com/office/officeart/2005/8/layout/lProcess1"/>
    <dgm:cxn modelId="{435D9B6A-1931-41C2-A403-4B500D9B6C55}" srcId="{BC057815-0FE1-4615-876F-F73404B6C7D5}" destId="{D171EB03-62A9-48CE-9DC0-EFABF3F6BF45}" srcOrd="0" destOrd="0" parTransId="{D78BBE2E-766E-4F58-923D-FF3A9096002F}" sibTransId="{31E97E2A-D434-4885-AB0C-3463DC28357E}"/>
    <dgm:cxn modelId="{4C030F52-4C3A-4B52-9B73-1811F17EB854}" type="presOf" srcId="{BC057815-0FE1-4615-876F-F73404B6C7D5}" destId="{D0D56773-466E-4CAB-8807-EF5E7543BE48}" srcOrd="0" destOrd="0" presId="urn:microsoft.com/office/officeart/2005/8/layout/lProcess1"/>
    <dgm:cxn modelId="{7604D27E-E69C-42DD-B8AE-7E454A3DB0DF}" srcId="{BC057815-0FE1-4615-876F-F73404B6C7D5}" destId="{186CC0EB-B17B-493A-A0EE-7D0E85343A9E}" srcOrd="2" destOrd="0" parTransId="{A8F77EA3-9ED2-4139-A57D-3004F70531C9}" sibTransId="{0E62265E-D3F0-4443-ADD4-112C3C28A0AD}"/>
    <dgm:cxn modelId="{6C1408B8-659C-4153-AD57-BDD39B6160E4}" type="presParOf" srcId="{D0D56773-466E-4CAB-8807-EF5E7543BE48}" destId="{D2D6A049-9CDE-4A91-8A24-AE4016E32AED}" srcOrd="0" destOrd="0" presId="urn:microsoft.com/office/officeart/2005/8/layout/lProcess1"/>
    <dgm:cxn modelId="{3A25EEB8-EE32-4FCB-B697-15BD373BA214}" type="presParOf" srcId="{D2D6A049-9CDE-4A91-8A24-AE4016E32AED}" destId="{9223CF13-1281-4A36-ACD7-E047ABB90AC9}" srcOrd="0" destOrd="0" presId="urn:microsoft.com/office/officeart/2005/8/layout/lProcess1"/>
    <dgm:cxn modelId="{0B1953F8-392E-4A0D-93DA-19CADE9D6ABB}" type="presParOf" srcId="{D0D56773-466E-4CAB-8807-EF5E7543BE48}" destId="{19B898A6-DC03-4588-9BB4-5D2BF4736E10}" srcOrd="1" destOrd="0" presId="urn:microsoft.com/office/officeart/2005/8/layout/lProcess1"/>
    <dgm:cxn modelId="{FECAC904-815D-4678-A436-9A8B4FC4F0BE}" type="presParOf" srcId="{D0D56773-466E-4CAB-8807-EF5E7543BE48}" destId="{9C936DC5-1C07-468F-9864-A64F55D8FDF5}" srcOrd="2" destOrd="0" presId="urn:microsoft.com/office/officeart/2005/8/layout/lProcess1"/>
    <dgm:cxn modelId="{D329AA4D-62FC-4641-ACD5-7D59EB2F4B53}" type="presParOf" srcId="{9C936DC5-1C07-468F-9864-A64F55D8FDF5}" destId="{B5B95400-A7D6-4B0D-9174-5360CA631772}" srcOrd="0" destOrd="0" presId="urn:microsoft.com/office/officeart/2005/8/layout/lProcess1"/>
    <dgm:cxn modelId="{41D1AFA3-719C-414A-8413-A0B7B4FEEA3E}" type="presParOf" srcId="{D0D56773-466E-4CAB-8807-EF5E7543BE48}" destId="{448A297A-1970-42BF-94ED-73F57D91E019}" srcOrd="3" destOrd="0" presId="urn:microsoft.com/office/officeart/2005/8/layout/lProcess1"/>
    <dgm:cxn modelId="{75AFFBDD-F7EB-46C1-871E-FEBFFC82C73D}" type="presParOf" srcId="{D0D56773-466E-4CAB-8807-EF5E7543BE48}" destId="{42EC1992-8506-49FA-86AE-EEB7B229255B}" srcOrd="4" destOrd="0" presId="urn:microsoft.com/office/officeart/2005/8/layout/lProcess1"/>
    <dgm:cxn modelId="{7E0B34FC-E4AA-46D6-B009-FDE06404A1C8}" type="presParOf" srcId="{42EC1992-8506-49FA-86AE-EEB7B229255B}" destId="{70CBE94F-04A5-4A18-832F-2D7566A3DDDB}" srcOrd="0" destOrd="0" presId="urn:microsoft.com/office/officeart/2005/8/layout/l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A4ACD425-10B6-40D5-80E5-B7B69255993A}" type="presOf" srcId="{D171EB03-62A9-48CE-9DC0-EFABF3F6BF45}" destId="{9223CF13-1281-4A36-ACD7-E047ABB90AC9}" srcOrd="0" destOrd="0" presId="urn:microsoft.com/office/officeart/2005/8/layout/lProcess1"/>
    <dgm:cxn modelId="{2F9B4A28-57D7-4A65-A90D-BAC1A61E744B}" type="presOf" srcId="{BC057815-0FE1-4615-876F-F73404B6C7D5}" destId="{D0D56773-466E-4CAB-8807-EF5E7543BE48}" srcOrd="0" destOrd="0" presId="urn:microsoft.com/office/officeart/2005/8/layout/lProcess1"/>
    <dgm:cxn modelId="{D697D014-8574-4764-8295-FE65ABEC17CE}" type="presOf" srcId="{186CC0EB-B17B-493A-A0EE-7D0E85343A9E}" destId="{70CBE94F-04A5-4A18-832F-2D7566A3DDDB}" srcOrd="0" destOrd="0" presId="urn:microsoft.com/office/officeart/2005/8/layout/lProcess1"/>
    <dgm:cxn modelId="{5DB6E7E5-52E0-4445-8EAA-22A1BEFE4AC7}" type="presOf" srcId="{3B2E5697-9D22-47EF-862E-44FC121F12AB}" destId="{B5B95400-A7D6-4B0D-9174-5360CA631772}"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435D9B6A-1931-41C2-A403-4B500D9B6C55}" srcId="{BC057815-0FE1-4615-876F-F73404B6C7D5}" destId="{D171EB03-62A9-48CE-9DC0-EFABF3F6BF45}" srcOrd="0" destOrd="0" parTransId="{D78BBE2E-766E-4F58-923D-FF3A9096002F}" sibTransId="{31E97E2A-D434-4885-AB0C-3463DC28357E}"/>
    <dgm:cxn modelId="{7604D27E-E69C-42DD-B8AE-7E454A3DB0DF}" srcId="{BC057815-0FE1-4615-876F-F73404B6C7D5}" destId="{186CC0EB-B17B-493A-A0EE-7D0E85343A9E}" srcOrd="2" destOrd="0" parTransId="{A8F77EA3-9ED2-4139-A57D-3004F70531C9}" sibTransId="{0E62265E-D3F0-4443-ADD4-112C3C28A0AD}"/>
    <dgm:cxn modelId="{74D23DB3-6A39-462B-B113-7D30529511CE}" type="presParOf" srcId="{D0D56773-466E-4CAB-8807-EF5E7543BE48}" destId="{D2D6A049-9CDE-4A91-8A24-AE4016E32AED}" srcOrd="0" destOrd="0" presId="urn:microsoft.com/office/officeart/2005/8/layout/lProcess1"/>
    <dgm:cxn modelId="{1F273F6D-CC5E-4E50-8FA3-6371128EC990}" type="presParOf" srcId="{D2D6A049-9CDE-4A91-8A24-AE4016E32AED}" destId="{9223CF13-1281-4A36-ACD7-E047ABB90AC9}" srcOrd="0" destOrd="0" presId="urn:microsoft.com/office/officeart/2005/8/layout/lProcess1"/>
    <dgm:cxn modelId="{5C264DB0-4FFE-465E-A2CB-C9BEAC853B7B}" type="presParOf" srcId="{D0D56773-466E-4CAB-8807-EF5E7543BE48}" destId="{19B898A6-DC03-4588-9BB4-5D2BF4736E10}" srcOrd="1" destOrd="0" presId="urn:microsoft.com/office/officeart/2005/8/layout/lProcess1"/>
    <dgm:cxn modelId="{6EB8030E-9F2F-4A98-9709-9618B6442F26}" type="presParOf" srcId="{D0D56773-466E-4CAB-8807-EF5E7543BE48}" destId="{9C936DC5-1C07-468F-9864-A64F55D8FDF5}" srcOrd="2" destOrd="0" presId="urn:microsoft.com/office/officeart/2005/8/layout/lProcess1"/>
    <dgm:cxn modelId="{25BDE186-898E-4B12-BD2D-48C768D08C60}" type="presParOf" srcId="{9C936DC5-1C07-468F-9864-A64F55D8FDF5}" destId="{B5B95400-A7D6-4B0D-9174-5360CA631772}" srcOrd="0" destOrd="0" presId="urn:microsoft.com/office/officeart/2005/8/layout/lProcess1"/>
    <dgm:cxn modelId="{AB3A448B-E483-420B-BB97-88A743209485}" type="presParOf" srcId="{D0D56773-466E-4CAB-8807-EF5E7543BE48}" destId="{448A297A-1970-42BF-94ED-73F57D91E019}" srcOrd="3" destOrd="0" presId="urn:microsoft.com/office/officeart/2005/8/layout/lProcess1"/>
    <dgm:cxn modelId="{D5B0F411-2715-408F-A49B-4DF1351AD7AC}" type="presParOf" srcId="{D0D56773-466E-4CAB-8807-EF5E7543BE48}" destId="{42EC1992-8506-49FA-86AE-EEB7B229255B}" srcOrd="4" destOrd="0" presId="urn:microsoft.com/office/officeart/2005/8/layout/lProcess1"/>
    <dgm:cxn modelId="{881E34E3-A0F2-4320-B05F-8A4D6A1C2959}" type="presParOf" srcId="{42EC1992-8506-49FA-86AE-EEB7B229255B}" destId="{70CBE94F-04A5-4A18-832F-2D7566A3DDDB}" srcOrd="0" destOrd="0" presId="urn:microsoft.com/office/officeart/2005/8/layout/l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a:t>
          </a:r>
          <a:r>
            <a:rPr lang="id-ID" b="1" dirty="0" smtClean="0">
              <a:solidFill>
                <a:schemeClr val="tx1"/>
              </a:solidFill>
            </a:rPr>
            <a:t> </a:t>
          </a:r>
          <a:endParaRPr lang="id-ID" b="1" dirty="0">
            <a:solidFill>
              <a:schemeClr val="tx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dirty="0" smtClean="0"/>
            <a:t>Software </a:t>
          </a:r>
          <a:endParaRPr lang="id-ID" dirty="0"/>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b="1" dirty="0" smtClean="0">
              <a:solidFill>
                <a:schemeClr val="tx1"/>
              </a:solidFill>
            </a:rPr>
            <a:t>Humanware</a:t>
          </a:r>
          <a:endParaRPr lang="id-ID" b="1" dirty="0">
            <a:solidFill>
              <a:schemeClr val="tx1"/>
            </a:solidFill>
          </a:endParaRPr>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4A3490B8-E746-47AC-8400-D10112CB3383}" type="presOf" srcId="{BC057815-0FE1-4615-876F-F73404B6C7D5}" destId="{D0D56773-466E-4CAB-8807-EF5E7543BE48}" srcOrd="0" destOrd="0" presId="urn:microsoft.com/office/officeart/2005/8/layout/lProcess1"/>
    <dgm:cxn modelId="{1A356BCA-9139-4018-A77A-E3B03C7DE075}" type="presOf" srcId="{186CC0EB-B17B-493A-A0EE-7D0E85343A9E}" destId="{70CBE94F-04A5-4A18-832F-2D7566A3DDDB}" srcOrd="0" destOrd="0" presId="urn:microsoft.com/office/officeart/2005/8/layout/lProcess1"/>
    <dgm:cxn modelId="{C0CFC561-0F0B-4D7E-A80D-04C0A052531B}" type="presOf" srcId="{3B2E5697-9D22-47EF-862E-44FC121F12AB}" destId="{B5B95400-A7D6-4B0D-9174-5360CA631772}" srcOrd="0" destOrd="0" presId="urn:microsoft.com/office/officeart/2005/8/layout/lProcess1"/>
    <dgm:cxn modelId="{26AF6531-F7E1-4374-8A59-444195AE2A36}" type="presOf" srcId="{D171EB03-62A9-48CE-9DC0-EFABF3F6BF45}" destId="{9223CF13-1281-4A36-ACD7-E047ABB90AC9}"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435D9B6A-1931-41C2-A403-4B500D9B6C55}" srcId="{BC057815-0FE1-4615-876F-F73404B6C7D5}" destId="{D171EB03-62A9-48CE-9DC0-EFABF3F6BF45}" srcOrd="0" destOrd="0" parTransId="{D78BBE2E-766E-4F58-923D-FF3A9096002F}" sibTransId="{31E97E2A-D434-4885-AB0C-3463DC28357E}"/>
    <dgm:cxn modelId="{7604D27E-E69C-42DD-B8AE-7E454A3DB0DF}" srcId="{BC057815-0FE1-4615-876F-F73404B6C7D5}" destId="{186CC0EB-B17B-493A-A0EE-7D0E85343A9E}" srcOrd="2" destOrd="0" parTransId="{A8F77EA3-9ED2-4139-A57D-3004F70531C9}" sibTransId="{0E62265E-D3F0-4443-ADD4-112C3C28A0AD}"/>
    <dgm:cxn modelId="{70B03EB8-786E-4D4A-9D11-F57A16E55153}" type="presParOf" srcId="{D0D56773-466E-4CAB-8807-EF5E7543BE48}" destId="{D2D6A049-9CDE-4A91-8A24-AE4016E32AED}" srcOrd="0" destOrd="0" presId="urn:microsoft.com/office/officeart/2005/8/layout/lProcess1"/>
    <dgm:cxn modelId="{0006D360-F674-409C-8CB8-1D6331975819}" type="presParOf" srcId="{D2D6A049-9CDE-4A91-8A24-AE4016E32AED}" destId="{9223CF13-1281-4A36-ACD7-E047ABB90AC9}" srcOrd="0" destOrd="0" presId="urn:microsoft.com/office/officeart/2005/8/layout/lProcess1"/>
    <dgm:cxn modelId="{998743ED-6077-43A2-BE46-13C1B1BF6DB9}" type="presParOf" srcId="{D0D56773-466E-4CAB-8807-EF5E7543BE48}" destId="{19B898A6-DC03-4588-9BB4-5D2BF4736E10}" srcOrd="1" destOrd="0" presId="urn:microsoft.com/office/officeart/2005/8/layout/lProcess1"/>
    <dgm:cxn modelId="{5DEAE525-4627-4B73-90F9-CE36102E4955}" type="presParOf" srcId="{D0D56773-466E-4CAB-8807-EF5E7543BE48}" destId="{9C936DC5-1C07-468F-9864-A64F55D8FDF5}" srcOrd="2" destOrd="0" presId="urn:microsoft.com/office/officeart/2005/8/layout/lProcess1"/>
    <dgm:cxn modelId="{23B2D0A9-C973-4019-B263-5D159C1C02D8}" type="presParOf" srcId="{9C936DC5-1C07-468F-9864-A64F55D8FDF5}" destId="{B5B95400-A7D6-4B0D-9174-5360CA631772}" srcOrd="0" destOrd="0" presId="urn:microsoft.com/office/officeart/2005/8/layout/lProcess1"/>
    <dgm:cxn modelId="{B3F407D0-61F4-4D9D-869E-B2C7EBA20E4B}" type="presParOf" srcId="{D0D56773-466E-4CAB-8807-EF5E7543BE48}" destId="{448A297A-1970-42BF-94ED-73F57D91E019}" srcOrd="3" destOrd="0" presId="urn:microsoft.com/office/officeart/2005/8/layout/lProcess1"/>
    <dgm:cxn modelId="{0802EE08-C7A9-479B-A413-F53CE40968D3}" type="presParOf" srcId="{D0D56773-466E-4CAB-8807-EF5E7543BE48}" destId="{42EC1992-8506-49FA-86AE-EEB7B229255B}" srcOrd="4" destOrd="0" presId="urn:microsoft.com/office/officeart/2005/8/layout/lProcess1"/>
    <dgm:cxn modelId="{042FBCAD-36FF-4174-8CD6-757D7A07579B}" type="presParOf" srcId="{42EC1992-8506-49FA-86AE-EEB7B229255B}" destId="{70CBE94F-04A5-4A18-832F-2D7566A3DDDB}" srcOrd="0" destOrd="0" presId="urn:microsoft.com/office/officeart/2005/8/layout/l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282C77-33B4-4EFC-9CF2-99299D1CAE95}" type="doc">
      <dgm:prSet loTypeId="urn:microsoft.com/office/officeart/2009/3/layout/CircleRelationship" loCatId="relationship" qsTypeId="urn:microsoft.com/office/officeart/2005/8/quickstyle/simple1" qsCatId="simple" csTypeId="urn:microsoft.com/office/officeart/2005/8/colors/accent1_5" csCatId="accent1" phldr="1"/>
      <dgm:spPr/>
      <dgm:t>
        <a:bodyPr/>
        <a:lstStyle/>
        <a:p>
          <a:endParaRPr lang="id-ID"/>
        </a:p>
      </dgm:t>
    </dgm:pt>
    <dgm:pt modelId="{F9C962BC-7517-432D-BD24-0185F41C0AFA}">
      <dgm:prSet phldrT="[Text]"/>
      <dgm:spPr/>
      <dgm:t>
        <a:bodyPr/>
        <a:lstStyle/>
        <a:p>
          <a:r>
            <a:rPr lang="id-ID" dirty="0" smtClean="0"/>
            <a:t>Level sistem informasi di PTIK Universitas Hasanuddin adalah </a:t>
          </a:r>
          <a:r>
            <a:rPr lang="id-ID" b="1" dirty="0" smtClean="0"/>
            <a:t>Network-based (on-line)</a:t>
          </a:r>
          <a:endParaRPr lang="id-ID" dirty="0"/>
        </a:p>
      </dgm:t>
    </dgm:pt>
    <dgm:pt modelId="{FD1AA639-5A4C-447D-85B9-F04E9160B10D}" type="parTrans" cxnId="{8D37D88F-6130-439D-B318-FA63090B3614}">
      <dgm:prSet/>
      <dgm:spPr/>
      <dgm:t>
        <a:bodyPr/>
        <a:lstStyle/>
        <a:p>
          <a:endParaRPr lang="id-ID"/>
        </a:p>
      </dgm:t>
    </dgm:pt>
    <dgm:pt modelId="{6476B300-7071-4C16-A130-9CC1F9435C7D}" type="sibTrans" cxnId="{8D37D88F-6130-439D-B318-FA63090B3614}">
      <dgm:prSet/>
      <dgm:spPr/>
      <dgm:t>
        <a:bodyPr/>
        <a:lstStyle/>
        <a:p>
          <a:endParaRPr lang="id-ID"/>
        </a:p>
      </dgm:t>
    </dgm:pt>
    <dgm:pt modelId="{96228C94-B374-4284-9F14-F8E514688201}" type="pres">
      <dgm:prSet presAssocID="{BC282C77-33B4-4EFC-9CF2-99299D1CAE95}" presName="Name0" presStyleCnt="0">
        <dgm:presLayoutVars>
          <dgm:chMax val="1"/>
          <dgm:chPref val="1"/>
        </dgm:presLayoutVars>
      </dgm:prSet>
      <dgm:spPr/>
      <dgm:t>
        <a:bodyPr/>
        <a:lstStyle/>
        <a:p>
          <a:endParaRPr lang="id-ID"/>
        </a:p>
      </dgm:t>
    </dgm:pt>
    <dgm:pt modelId="{AF615CD9-B1AE-4FA6-B8EB-4C95F7D9B72C}" type="pres">
      <dgm:prSet presAssocID="{F9C962BC-7517-432D-BD24-0185F41C0AFA}" presName="Parent" presStyleLbl="node0" presStyleIdx="0" presStyleCnt="1">
        <dgm:presLayoutVars>
          <dgm:chMax val="5"/>
          <dgm:chPref val="5"/>
        </dgm:presLayoutVars>
      </dgm:prSet>
      <dgm:spPr/>
      <dgm:t>
        <a:bodyPr/>
        <a:lstStyle/>
        <a:p>
          <a:endParaRPr lang="id-ID"/>
        </a:p>
      </dgm:t>
    </dgm:pt>
    <dgm:pt modelId="{0D7FB1E1-4808-4BAD-8CD8-83460EE1B446}" type="pres">
      <dgm:prSet presAssocID="{F9C962BC-7517-432D-BD24-0185F41C0AFA}" presName="Accent1" presStyleLbl="node1" presStyleIdx="0" presStyleCnt="6"/>
      <dgm:spPr/>
    </dgm:pt>
    <dgm:pt modelId="{76F321BF-11A6-4431-BEBB-A3B498C39A39}" type="pres">
      <dgm:prSet presAssocID="{F9C962BC-7517-432D-BD24-0185F41C0AFA}" presName="Accent2" presStyleLbl="node1" presStyleIdx="1" presStyleCnt="6"/>
      <dgm:spPr/>
    </dgm:pt>
    <dgm:pt modelId="{6F6348D8-2672-48A0-8A49-1A8C66EAFDAE}" type="pres">
      <dgm:prSet presAssocID="{F9C962BC-7517-432D-BD24-0185F41C0AFA}" presName="Accent3" presStyleLbl="node1" presStyleIdx="2" presStyleCnt="6"/>
      <dgm:spPr/>
    </dgm:pt>
    <dgm:pt modelId="{A2E6F1C1-7426-4EBC-8561-143ED8873E5A}" type="pres">
      <dgm:prSet presAssocID="{F9C962BC-7517-432D-BD24-0185F41C0AFA}" presName="Accent4" presStyleLbl="node1" presStyleIdx="3" presStyleCnt="6"/>
      <dgm:spPr/>
    </dgm:pt>
    <dgm:pt modelId="{95F46C9E-05FE-40FD-9840-1EF710A65DAC}" type="pres">
      <dgm:prSet presAssocID="{F9C962BC-7517-432D-BD24-0185F41C0AFA}" presName="Accent5" presStyleLbl="node1" presStyleIdx="4" presStyleCnt="6"/>
      <dgm:spPr/>
    </dgm:pt>
    <dgm:pt modelId="{2941D063-BC25-41AE-AC58-A1A624176001}" type="pres">
      <dgm:prSet presAssocID="{F9C962BC-7517-432D-BD24-0185F41C0AFA}" presName="Accent6" presStyleLbl="node1" presStyleIdx="5" presStyleCnt="6"/>
      <dgm:spPr/>
    </dgm:pt>
  </dgm:ptLst>
  <dgm:cxnLst>
    <dgm:cxn modelId="{4F7EA0BD-C852-4FC6-8302-E26C14016443}" type="presOf" srcId="{F9C962BC-7517-432D-BD24-0185F41C0AFA}" destId="{AF615CD9-B1AE-4FA6-B8EB-4C95F7D9B72C}" srcOrd="0" destOrd="0" presId="urn:microsoft.com/office/officeart/2009/3/layout/CircleRelationship"/>
    <dgm:cxn modelId="{8D37D88F-6130-439D-B318-FA63090B3614}" srcId="{BC282C77-33B4-4EFC-9CF2-99299D1CAE95}" destId="{F9C962BC-7517-432D-BD24-0185F41C0AFA}" srcOrd="0" destOrd="0" parTransId="{FD1AA639-5A4C-447D-85B9-F04E9160B10D}" sibTransId="{6476B300-7071-4C16-A130-9CC1F9435C7D}"/>
    <dgm:cxn modelId="{12269DB9-D0F9-4567-976D-F2450EB0DF6A}" type="presOf" srcId="{BC282C77-33B4-4EFC-9CF2-99299D1CAE95}" destId="{96228C94-B374-4284-9F14-F8E514688201}" srcOrd="0" destOrd="0" presId="urn:microsoft.com/office/officeart/2009/3/layout/CircleRelationship"/>
    <dgm:cxn modelId="{CF1B4229-C270-47EB-968E-556CB813C642}" type="presParOf" srcId="{96228C94-B374-4284-9F14-F8E514688201}" destId="{AF615CD9-B1AE-4FA6-B8EB-4C95F7D9B72C}" srcOrd="0" destOrd="0" presId="urn:microsoft.com/office/officeart/2009/3/layout/CircleRelationship"/>
    <dgm:cxn modelId="{F40C8DA8-3CFC-4FDF-85C7-FCA04E8152F0}" type="presParOf" srcId="{96228C94-B374-4284-9F14-F8E514688201}" destId="{0D7FB1E1-4808-4BAD-8CD8-83460EE1B446}" srcOrd="1" destOrd="0" presId="urn:microsoft.com/office/officeart/2009/3/layout/CircleRelationship"/>
    <dgm:cxn modelId="{6C78FC72-C8B3-474C-A022-BCFE6F8FA9AC}" type="presParOf" srcId="{96228C94-B374-4284-9F14-F8E514688201}" destId="{76F321BF-11A6-4431-BEBB-A3B498C39A39}" srcOrd="2" destOrd="0" presId="urn:microsoft.com/office/officeart/2009/3/layout/CircleRelationship"/>
    <dgm:cxn modelId="{C39B7128-D80F-4886-8FF8-4C1B57A1FAF8}" type="presParOf" srcId="{96228C94-B374-4284-9F14-F8E514688201}" destId="{6F6348D8-2672-48A0-8A49-1A8C66EAFDAE}" srcOrd="3" destOrd="0" presId="urn:microsoft.com/office/officeart/2009/3/layout/CircleRelationship"/>
    <dgm:cxn modelId="{B07270FD-0B9C-4E26-ABDA-54909AA0DAC4}" type="presParOf" srcId="{96228C94-B374-4284-9F14-F8E514688201}" destId="{A2E6F1C1-7426-4EBC-8561-143ED8873E5A}" srcOrd="4" destOrd="0" presId="urn:microsoft.com/office/officeart/2009/3/layout/CircleRelationship"/>
    <dgm:cxn modelId="{040A11FA-8FAE-4C6C-8FA9-24FFE489CB27}" type="presParOf" srcId="{96228C94-B374-4284-9F14-F8E514688201}" destId="{95F46C9E-05FE-40FD-9840-1EF710A65DAC}" srcOrd="5" destOrd="0" presId="urn:microsoft.com/office/officeart/2009/3/layout/CircleRelationship"/>
    <dgm:cxn modelId="{3DCC4873-B80B-45DD-A121-E08499CC012A}" type="presParOf" srcId="{96228C94-B374-4284-9F14-F8E514688201}" destId="{2941D063-BC25-41AE-AC58-A1A624176001}" srcOrd="6" destOrd="0" presId="urn:microsoft.com/office/officeart/2009/3/layout/CircleRelationship"/>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9607EA-D540-431F-A06D-4DB177AE008F}" type="doc">
      <dgm:prSet loTypeId="urn:microsoft.com/office/officeart/2005/8/layout/hChevron3" loCatId="process" qsTypeId="urn:microsoft.com/office/officeart/2005/8/quickstyle/simple1" qsCatId="simple" csTypeId="urn:microsoft.com/office/officeart/2005/8/colors/accent1_2" csCatId="accent1" phldr="1"/>
      <dgm:spPr/>
    </dgm:pt>
    <dgm:pt modelId="{AE123EDA-9A15-4444-9459-107BC8610A6A}">
      <dgm:prSet phldrT="[Text]"/>
      <dgm:spPr/>
      <dgm:t>
        <a:bodyPr/>
        <a:lstStyle/>
        <a:p>
          <a:pPr algn="ctr"/>
          <a:r>
            <a:rPr lang="id-ID" b="0" dirty="0" smtClean="0">
              <a:solidFill>
                <a:schemeClr val="bg1"/>
              </a:solidFill>
            </a:rPr>
            <a:t>Sejarah</a:t>
          </a:r>
          <a:r>
            <a:rPr lang="id-ID" dirty="0" smtClean="0"/>
            <a:t> </a:t>
          </a:r>
          <a:endParaRPr lang="id-ID" dirty="0"/>
        </a:p>
      </dgm:t>
    </dgm:pt>
    <dgm:pt modelId="{756F57AD-E6F0-45B3-A792-14E3897C7B60}" type="parTrans" cxnId="{69F3FF28-B695-4284-82CC-7DFD97E4C33C}">
      <dgm:prSet/>
      <dgm:spPr/>
      <dgm:t>
        <a:bodyPr/>
        <a:lstStyle/>
        <a:p>
          <a:pPr algn="ctr"/>
          <a:endParaRPr lang="id-ID"/>
        </a:p>
      </dgm:t>
    </dgm:pt>
    <dgm:pt modelId="{259C4384-A3C7-4A21-854E-010A3C6769A9}" type="sibTrans" cxnId="{69F3FF28-B695-4284-82CC-7DFD97E4C33C}">
      <dgm:prSet/>
      <dgm:spPr/>
      <dgm:t>
        <a:bodyPr/>
        <a:lstStyle/>
        <a:p>
          <a:pPr algn="ctr"/>
          <a:endParaRPr lang="id-ID"/>
        </a:p>
      </dgm:t>
    </dgm:pt>
    <dgm:pt modelId="{1D8C19CE-F374-42C7-A433-FC24764AC7D7}">
      <dgm:prSet phldrT="[Text]"/>
      <dgm:spPr/>
      <dgm:t>
        <a:bodyPr/>
        <a:lstStyle/>
        <a:p>
          <a:pPr algn="ctr"/>
          <a:r>
            <a:rPr lang="id-ID" b="1" dirty="0" smtClean="0">
              <a:solidFill>
                <a:schemeClr val="tx1"/>
              </a:solidFill>
            </a:rPr>
            <a:t>Tugas Pokok</a:t>
          </a:r>
          <a:endParaRPr lang="id-ID" b="1" dirty="0">
            <a:solidFill>
              <a:schemeClr val="tx1"/>
            </a:solidFill>
          </a:endParaRPr>
        </a:p>
      </dgm:t>
    </dgm:pt>
    <dgm:pt modelId="{A35D4645-01A1-4471-B238-6E733F079D4B}" type="parTrans" cxnId="{6CE04E5A-C96F-48A9-8178-FDA126E5A813}">
      <dgm:prSet/>
      <dgm:spPr/>
      <dgm:t>
        <a:bodyPr/>
        <a:lstStyle/>
        <a:p>
          <a:pPr algn="ctr"/>
          <a:endParaRPr lang="id-ID"/>
        </a:p>
      </dgm:t>
    </dgm:pt>
    <dgm:pt modelId="{5F32C6A1-45A1-4D84-8C43-8B88BE239157}" type="sibTrans" cxnId="{6CE04E5A-C96F-48A9-8178-FDA126E5A813}">
      <dgm:prSet/>
      <dgm:spPr/>
      <dgm:t>
        <a:bodyPr/>
        <a:lstStyle/>
        <a:p>
          <a:pPr algn="ctr"/>
          <a:endParaRPr lang="id-ID"/>
        </a:p>
      </dgm:t>
    </dgm:pt>
    <dgm:pt modelId="{7D3127C0-B908-49CF-8039-C6932A6E1941}">
      <dgm:prSet phldrT="[Text]"/>
      <dgm:spPr/>
      <dgm:t>
        <a:bodyPr/>
        <a:lstStyle/>
        <a:p>
          <a:pPr algn="ctr"/>
          <a:r>
            <a:rPr lang="id-ID" dirty="0" smtClean="0"/>
            <a:t>Fungsi </a:t>
          </a:r>
          <a:endParaRPr lang="id-ID" dirty="0"/>
        </a:p>
      </dgm:t>
    </dgm:pt>
    <dgm:pt modelId="{5DE5770D-209C-4FD9-8337-B8811ACE058B}" type="parTrans" cxnId="{2B5291B3-A801-43F6-8B4D-3D22D9CD461D}">
      <dgm:prSet/>
      <dgm:spPr/>
      <dgm:t>
        <a:bodyPr/>
        <a:lstStyle/>
        <a:p>
          <a:pPr algn="ctr"/>
          <a:endParaRPr lang="id-ID"/>
        </a:p>
      </dgm:t>
    </dgm:pt>
    <dgm:pt modelId="{4DA8963C-8DA7-4F94-8F04-95510C61894B}" type="sibTrans" cxnId="{2B5291B3-A801-43F6-8B4D-3D22D9CD461D}">
      <dgm:prSet/>
      <dgm:spPr/>
      <dgm:t>
        <a:bodyPr/>
        <a:lstStyle/>
        <a:p>
          <a:pPr algn="ctr"/>
          <a:endParaRPr lang="id-ID"/>
        </a:p>
      </dgm:t>
    </dgm:pt>
    <dgm:pt modelId="{460EBDA2-193E-41E5-BC32-07010C9F7F7E}">
      <dgm:prSet phldrT="[Text]"/>
      <dgm:spPr/>
      <dgm:t>
        <a:bodyPr/>
        <a:lstStyle/>
        <a:p>
          <a:pPr algn="ctr"/>
          <a:r>
            <a:rPr lang="id-ID" dirty="0" smtClean="0"/>
            <a:t>Pengelola </a:t>
          </a:r>
          <a:endParaRPr lang="id-ID" dirty="0"/>
        </a:p>
      </dgm:t>
    </dgm:pt>
    <dgm:pt modelId="{33585CB5-FC0A-4AC4-8B4F-8DC112FF0C12}" type="parTrans" cxnId="{7C3B3A8A-AE07-4092-8414-553960AEB44C}">
      <dgm:prSet/>
      <dgm:spPr/>
      <dgm:t>
        <a:bodyPr/>
        <a:lstStyle/>
        <a:p>
          <a:pPr algn="ctr"/>
          <a:endParaRPr lang="id-ID"/>
        </a:p>
      </dgm:t>
    </dgm:pt>
    <dgm:pt modelId="{BA0C8121-3141-4D1B-95BC-A1D4DD8E90ED}" type="sibTrans" cxnId="{7C3B3A8A-AE07-4092-8414-553960AEB44C}">
      <dgm:prSet/>
      <dgm:spPr/>
      <dgm:t>
        <a:bodyPr/>
        <a:lstStyle/>
        <a:p>
          <a:pPr algn="ctr"/>
          <a:endParaRPr lang="id-ID"/>
        </a:p>
      </dgm:t>
    </dgm:pt>
    <dgm:pt modelId="{F25835B7-1BD6-4D3F-BF2A-FE5090029244}" type="pres">
      <dgm:prSet presAssocID="{0B9607EA-D540-431F-A06D-4DB177AE008F}" presName="Name0" presStyleCnt="0">
        <dgm:presLayoutVars>
          <dgm:dir/>
          <dgm:resizeHandles val="exact"/>
        </dgm:presLayoutVars>
      </dgm:prSet>
      <dgm:spPr/>
    </dgm:pt>
    <dgm:pt modelId="{928E64EE-B6FB-4F37-9A09-5414A27D168D}" type="pres">
      <dgm:prSet presAssocID="{AE123EDA-9A15-4444-9459-107BC8610A6A}" presName="parTxOnly" presStyleLbl="node1" presStyleIdx="0" presStyleCnt="4">
        <dgm:presLayoutVars>
          <dgm:bulletEnabled val="1"/>
        </dgm:presLayoutVars>
      </dgm:prSet>
      <dgm:spPr/>
      <dgm:t>
        <a:bodyPr/>
        <a:lstStyle/>
        <a:p>
          <a:endParaRPr lang="id-ID"/>
        </a:p>
      </dgm:t>
    </dgm:pt>
    <dgm:pt modelId="{0ACDB70C-9669-4D0C-B19A-50A6A52F3B95}" type="pres">
      <dgm:prSet presAssocID="{259C4384-A3C7-4A21-854E-010A3C6769A9}" presName="parSpace" presStyleCnt="0"/>
      <dgm:spPr/>
    </dgm:pt>
    <dgm:pt modelId="{FC28DB79-4FC1-4AAC-8EAF-3B2E65A7A272}" type="pres">
      <dgm:prSet presAssocID="{1D8C19CE-F374-42C7-A433-FC24764AC7D7}" presName="parTxOnly" presStyleLbl="node1" presStyleIdx="1" presStyleCnt="4">
        <dgm:presLayoutVars>
          <dgm:bulletEnabled val="1"/>
        </dgm:presLayoutVars>
      </dgm:prSet>
      <dgm:spPr/>
      <dgm:t>
        <a:bodyPr/>
        <a:lstStyle/>
        <a:p>
          <a:endParaRPr lang="id-ID"/>
        </a:p>
      </dgm:t>
    </dgm:pt>
    <dgm:pt modelId="{E8084BFB-A7FF-4672-8754-39980F54E781}" type="pres">
      <dgm:prSet presAssocID="{5F32C6A1-45A1-4D84-8C43-8B88BE239157}" presName="parSpace" presStyleCnt="0"/>
      <dgm:spPr/>
    </dgm:pt>
    <dgm:pt modelId="{1F7CC656-50FB-4773-ACAB-3478AF2100AC}" type="pres">
      <dgm:prSet presAssocID="{7D3127C0-B908-49CF-8039-C6932A6E1941}" presName="parTxOnly" presStyleLbl="node1" presStyleIdx="2" presStyleCnt="4">
        <dgm:presLayoutVars>
          <dgm:bulletEnabled val="1"/>
        </dgm:presLayoutVars>
      </dgm:prSet>
      <dgm:spPr/>
      <dgm:t>
        <a:bodyPr/>
        <a:lstStyle/>
        <a:p>
          <a:endParaRPr lang="id-ID"/>
        </a:p>
      </dgm:t>
    </dgm:pt>
    <dgm:pt modelId="{758FAADB-6FD3-4167-A5AA-39AAE2B7C2D6}" type="pres">
      <dgm:prSet presAssocID="{4DA8963C-8DA7-4F94-8F04-95510C61894B}" presName="parSpace" presStyleCnt="0"/>
      <dgm:spPr/>
    </dgm:pt>
    <dgm:pt modelId="{8DF0ACEA-997D-47C5-97E9-5A1DE1A72F1C}" type="pres">
      <dgm:prSet presAssocID="{460EBDA2-193E-41E5-BC32-07010C9F7F7E}" presName="parTxOnly" presStyleLbl="node1" presStyleIdx="3" presStyleCnt="4">
        <dgm:presLayoutVars>
          <dgm:bulletEnabled val="1"/>
        </dgm:presLayoutVars>
      </dgm:prSet>
      <dgm:spPr/>
      <dgm:t>
        <a:bodyPr/>
        <a:lstStyle/>
        <a:p>
          <a:endParaRPr lang="id-ID"/>
        </a:p>
      </dgm:t>
    </dgm:pt>
  </dgm:ptLst>
  <dgm:cxnLst>
    <dgm:cxn modelId="{7C3B3A8A-AE07-4092-8414-553960AEB44C}" srcId="{0B9607EA-D540-431F-A06D-4DB177AE008F}" destId="{460EBDA2-193E-41E5-BC32-07010C9F7F7E}" srcOrd="3" destOrd="0" parTransId="{33585CB5-FC0A-4AC4-8B4F-8DC112FF0C12}" sibTransId="{BA0C8121-3141-4D1B-95BC-A1D4DD8E90ED}"/>
    <dgm:cxn modelId="{2B5291B3-A801-43F6-8B4D-3D22D9CD461D}" srcId="{0B9607EA-D540-431F-A06D-4DB177AE008F}" destId="{7D3127C0-B908-49CF-8039-C6932A6E1941}" srcOrd="2" destOrd="0" parTransId="{5DE5770D-209C-4FD9-8337-B8811ACE058B}" sibTransId="{4DA8963C-8DA7-4F94-8F04-95510C61894B}"/>
    <dgm:cxn modelId="{69F3FF28-B695-4284-82CC-7DFD97E4C33C}" srcId="{0B9607EA-D540-431F-A06D-4DB177AE008F}" destId="{AE123EDA-9A15-4444-9459-107BC8610A6A}" srcOrd="0" destOrd="0" parTransId="{756F57AD-E6F0-45B3-A792-14E3897C7B60}" sibTransId="{259C4384-A3C7-4A21-854E-010A3C6769A9}"/>
    <dgm:cxn modelId="{28448D67-043B-4DEE-A7CB-BAC08AA1A299}" type="presOf" srcId="{460EBDA2-193E-41E5-BC32-07010C9F7F7E}" destId="{8DF0ACEA-997D-47C5-97E9-5A1DE1A72F1C}" srcOrd="0" destOrd="0" presId="urn:microsoft.com/office/officeart/2005/8/layout/hChevron3"/>
    <dgm:cxn modelId="{6CE04E5A-C96F-48A9-8178-FDA126E5A813}" srcId="{0B9607EA-D540-431F-A06D-4DB177AE008F}" destId="{1D8C19CE-F374-42C7-A433-FC24764AC7D7}" srcOrd="1" destOrd="0" parTransId="{A35D4645-01A1-4471-B238-6E733F079D4B}" sibTransId="{5F32C6A1-45A1-4D84-8C43-8B88BE239157}"/>
    <dgm:cxn modelId="{D82503A9-AC19-4D12-BAB5-B3D1D3480C62}" type="presOf" srcId="{0B9607EA-D540-431F-A06D-4DB177AE008F}" destId="{F25835B7-1BD6-4D3F-BF2A-FE5090029244}" srcOrd="0" destOrd="0" presId="urn:microsoft.com/office/officeart/2005/8/layout/hChevron3"/>
    <dgm:cxn modelId="{34E3573B-806F-43EA-968C-41D90D70480F}" type="presOf" srcId="{7D3127C0-B908-49CF-8039-C6932A6E1941}" destId="{1F7CC656-50FB-4773-ACAB-3478AF2100AC}" srcOrd="0" destOrd="0" presId="urn:microsoft.com/office/officeart/2005/8/layout/hChevron3"/>
    <dgm:cxn modelId="{4F50FBB9-06EC-485D-9707-B6BFD4C08630}" type="presOf" srcId="{1D8C19CE-F374-42C7-A433-FC24764AC7D7}" destId="{FC28DB79-4FC1-4AAC-8EAF-3B2E65A7A272}" srcOrd="0" destOrd="0" presId="urn:microsoft.com/office/officeart/2005/8/layout/hChevron3"/>
    <dgm:cxn modelId="{65C62D43-EF75-4180-8381-703CC81FCE40}" type="presOf" srcId="{AE123EDA-9A15-4444-9459-107BC8610A6A}" destId="{928E64EE-B6FB-4F37-9A09-5414A27D168D}" srcOrd="0" destOrd="0" presId="urn:microsoft.com/office/officeart/2005/8/layout/hChevron3"/>
    <dgm:cxn modelId="{A71AA053-6C84-4F66-AE14-22771FB98973}" type="presParOf" srcId="{F25835B7-1BD6-4D3F-BF2A-FE5090029244}" destId="{928E64EE-B6FB-4F37-9A09-5414A27D168D}" srcOrd="0" destOrd="0" presId="urn:microsoft.com/office/officeart/2005/8/layout/hChevron3"/>
    <dgm:cxn modelId="{03C9C78E-0BEC-42B9-92FE-2EFA73059D8D}" type="presParOf" srcId="{F25835B7-1BD6-4D3F-BF2A-FE5090029244}" destId="{0ACDB70C-9669-4D0C-B19A-50A6A52F3B95}" srcOrd="1" destOrd="0" presId="urn:microsoft.com/office/officeart/2005/8/layout/hChevron3"/>
    <dgm:cxn modelId="{64C75CA7-E2F1-4640-A3B8-804AE3207136}" type="presParOf" srcId="{F25835B7-1BD6-4D3F-BF2A-FE5090029244}" destId="{FC28DB79-4FC1-4AAC-8EAF-3B2E65A7A272}" srcOrd="2" destOrd="0" presId="urn:microsoft.com/office/officeart/2005/8/layout/hChevron3"/>
    <dgm:cxn modelId="{5752766D-2085-4309-AA5D-2668424C68DC}" type="presParOf" srcId="{F25835B7-1BD6-4D3F-BF2A-FE5090029244}" destId="{E8084BFB-A7FF-4672-8754-39980F54E781}" srcOrd="3" destOrd="0" presId="urn:microsoft.com/office/officeart/2005/8/layout/hChevron3"/>
    <dgm:cxn modelId="{53566E2C-F8A9-4D9C-9FE0-FE10F648BDEC}" type="presParOf" srcId="{F25835B7-1BD6-4D3F-BF2A-FE5090029244}" destId="{1F7CC656-50FB-4773-ACAB-3478AF2100AC}" srcOrd="4" destOrd="0" presId="urn:microsoft.com/office/officeart/2005/8/layout/hChevron3"/>
    <dgm:cxn modelId="{97A9AAF9-1DCD-457E-84FA-BE6511A4A640}" type="presParOf" srcId="{F25835B7-1BD6-4D3F-BF2A-FE5090029244}" destId="{758FAADB-6FD3-4167-A5AA-39AAE2B7C2D6}" srcOrd="5" destOrd="0" presId="urn:microsoft.com/office/officeart/2005/8/layout/hChevron3"/>
    <dgm:cxn modelId="{72FE3AF3-A8F6-47ED-8286-883BB9FC3580}" type="presParOf" srcId="{F25835B7-1BD6-4D3F-BF2A-FE5090029244}" destId="{8DF0ACEA-997D-47C5-97E9-5A1DE1A72F1C}" srcOrd="6"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9607EA-D540-431F-A06D-4DB177AE008F}" type="doc">
      <dgm:prSet loTypeId="urn:microsoft.com/office/officeart/2005/8/layout/hChevron3" loCatId="process" qsTypeId="urn:microsoft.com/office/officeart/2005/8/quickstyle/simple1" qsCatId="simple" csTypeId="urn:microsoft.com/office/officeart/2005/8/colors/accent1_2" csCatId="accent1" phldr="1"/>
      <dgm:spPr/>
    </dgm:pt>
    <dgm:pt modelId="{AE123EDA-9A15-4444-9459-107BC8610A6A}">
      <dgm:prSet phldrT="[Text]"/>
      <dgm:spPr/>
      <dgm:t>
        <a:bodyPr/>
        <a:lstStyle/>
        <a:p>
          <a:pPr algn="ctr"/>
          <a:r>
            <a:rPr lang="id-ID" b="0" dirty="0" smtClean="0">
              <a:solidFill>
                <a:schemeClr val="bg1"/>
              </a:solidFill>
            </a:rPr>
            <a:t>Sejarah</a:t>
          </a:r>
          <a:r>
            <a:rPr lang="id-ID" dirty="0" smtClean="0"/>
            <a:t> </a:t>
          </a:r>
          <a:endParaRPr lang="id-ID" dirty="0"/>
        </a:p>
      </dgm:t>
    </dgm:pt>
    <dgm:pt modelId="{756F57AD-E6F0-45B3-A792-14E3897C7B60}" type="parTrans" cxnId="{69F3FF28-B695-4284-82CC-7DFD97E4C33C}">
      <dgm:prSet/>
      <dgm:spPr/>
      <dgm:t>
        <a:bodyPr/>
        <a:lstStyle/>
        <a:p>
          <a:pPr algn="ctr"/>
          <a:endParaRPr lang="id-ID"/>
        </a:p>
      </dgm:t>
    </dgm:pt>
    <dgm:pt modelId="{259C4384-A3C7-4A21-854E-010A3C6769A9}" type="sibTrans" cxnId="{69F3FF28-B695-4284-82CC-7DFD97E4C33C}">
      <dgm:prSet/>
      <dgm:spPr/>
      <dgm:t>
        <a:bodyPr/>
        <a:lstStyle/>
        <a:p>
          <a:pPr algn="ctr"/>
          <a:endParaRPr lang="id-ID"/>
        </a:p>
      </dgm:t>
    </dgm:pt>
    <dgm:pt modelId="{1D8C19CE-F374-42C7-A433-FC24764AC7D7}">
      <dgm:prSet phldrT="[Text]"/>
      <dgm:spPr/>
      <dgm:t>
        <a:bodyPr/>
        <a:lstStyle/>
        <a:p>
          <a:pPr algn="ctr"/>
          <a:r>
            <a:rPr lang="id-ID" dirty="0" smtClean="0"/>
            <a:t>Tugas Pokok</a:t>
          </a:r>
          <a:endParaRPr lang="id-ID" dirty="0"/>
        </a:p>
      </dgm:t>
    </dgm:pt>
    <dgm:pt modelId="{A35D4645-01A1-4471-B238-6E733F079D4B}" type="parTrans" cxnId="{6CE04E5A-C96F-48A9-8178-FDA126E5A813}">
      <dgm:prSet/>
      <dgm:spPr/>
      <dgm:t>
        <a:bodyPr/>
        <a:lstStyle/>
        <a:p>
          <a:pPr algn="ctr"/>
          <a:endParaRPr lang="id-ID"/>
        </a:p>
      </dgm:t>
    </dgm:pt>
    <dgm:pt modelId="{5F32C6A1-45A1-4D84-8C43-8B88BE239157}" type="sibTrans" cxnId="{6CE04E5A-C96F-48A9-8178-FDA126E5A813}">
      <dgm:prSet/>
      <dgm:spPr/>
      <dgm:t>
        <a:bodyPr/>
        <a:lstStyle/>
        <a:p>
          <a:pPr algn="ctr"/>
          <a:endParaRPr lang="id-ID"/>
        </a:p>
      </dgm:t>
    </dgm:pt>
    <dgm:pt modelId="{7D3127C0-B908-49CF-8039-C6932A6E1941}">
      <dgm:prSet phldrT="[Text]"/>
      <dgm:spPr/>
      <dgm:t>
        <a:bodyPr/>
        <a:lstStyle/>
        <a:p>
          <a:pPr algn="ctr"/>
          <a:r>
            <a:rPr lang="id-ID" b="1" dirty="0" smtClean="0">
              <a:solidFill>
                <a:schemeClr val="tx1"/>
              </a:solidFill>
            </a:rPr>
            <a:t>Fungsi </a:t>
          </a:r>
          <a:endParaRPr lang="id-ID" b="1" dirty="0">
            <a:solidFill>
              <a:schemeClr val="tx1"/>
            </a:solidFill>
          </a:endParaRPr>
        </a:p>
      </dgm:t>
    </dgm:pt>
    <dgm:pt modelId="{5DE5770D-209C-4FD9-8337-B8811ACE058B}" type="parTrans" cxnId="{2B5291B3-A801-43F6-8B4D-3D22D9CD461D}">
      <dgm:prSet/>
      <dgm:spPr/>
      <dgm:t>
        <a:bodyPr/>
        <a:lstStyle/>
        <a:p>
          <a:pPr algn="ctr"/>
          <a:endParaRPr lang="id-ID"/>
        </a:p>
      </dgm:t>
    </dgm:pt>
    <dgm:pt modelId="{4DA8963C-8DA7-4F94-8F04-95510C61894B}" type="sibTrans" cxnId="{2B5291B3-A801-43F6-8B4D-3D22D9CD461D}">
      <dgm:prSet/>
      <dgm:spPr/>
      <dgm:t>
        <a:bodyPr/>
        <a:lstStyle/>
        <a:p>
          <a:pPr algn="ctr"/>
          <a:endParaRPr lang="id-ID"/>
        </a:p>
      </dgm:t>
    </dgm:pt>
    <dgm:pt modelId="{460EBDA2-193E-41E5-BC32-07010C9F7F7E}">
      <dgm:prSet phldrT="[Text]"/>
      <dgm:spPr/>
      <dgm:t>
        <a:bodyPr/>
        <a:lstStyle/>
        <a:p>
          <a:pPr algn="ctr"/>
          <a:r>
            <a:rPr lang="id-ID" dirty="0" smtClean="0"/>
            <a:t>Pengelola </a:t>
          </a:r>
          <a:endParaRPr lang="id-ID" dirty="0"/>
        </a:p>
      </dgm:t>
    </dgm:pt>
    <dgm:pt modelId="{33585CB5-FC0A-4AC4-8B4F-8DC112FF0C12}" type="parTrans" cxnId="{7C3B3A8A-AE07-4092-8414-553960AEB44C}">
      <dgm:prSet/>
      <dgm:spPr/>
      <dgm:t>
        <a:bodyPr/>
        <a:lstStyle/>
        <a:p>
          <a:pPr algn="ctr"/>
          <a:endParaRPr lang="id-ID"/>
        </a:p>
      </dgm:t>
    </dgm:pt>
    <dgm:pt modelId="{BA0C8121-3141-4D1B-95BC-A1D4DD8E90ED}" type="sibTrans" cxnId="{7C3B3A8A-AE07-4092-8414-553960AEB44C}">
      <dgm:prSet/>
      <dgm:spPr/>
      <dgm:t>
        <a:bodyPr/>
        <a:lstStyle/>
        <a:p>
          <a:pPr algn="ctr"/>
          <a:endParaRPr lang="id-ID"/>
        </a:p>
      </dgm:t>
    </dgm:pt>
    <dgm:pt modelId="{F25835B7-1BD6-4D3F-BF2A-FE5090029244}" type="pres">
      <dgm:prSet presAssocID="{0B9607EA-D540-431F-A06D-4DB177AE008F}" presName="Name0" presStyleCnt="0">
        <dgm:presLayoutVars>
          <dgm:dir/>
          <dgm:resizeHandles val="exact"/>
        </dgm:presLayoutVars>
      </dgm:prSet>
      <dgm:spPr/>
    </dgm:pt>
    <dgm:pt modelId="{928E64EE-B6FB-4F37-9A09-5414A27D168D}" type="pres">
      <dgm:prSet presAssocID="{AE123EDA-9A15-4444-9459-107BC8610A6A}" presName="parTxOnly" presStyleLbl="node1" presStyleIdx="0" presStyleCnt="4">
        <dgm:presLayoutVars>
          <dgm:bulletEnabled val="1"/>
        </dgm:presLayoutVars>
      </dgm:prSet>
      <dgm:spPr/>
      <dgm:t>
        <a:bodyPr/>
        <a:lstStyle/>
        <a:p>
          <a:endParaRPr lang="id-ID"/>
        </a:p>
      </dgm:t>
    </dgm:pt>
    <dgm:pt modelId="{0ACDB70C-9669-4D0C-B19A-50A6A52F3B95}" type="pres">
      <dgm:prSet presAssocID="{259C4384-A3C7-4A21-854E-010A3C6769A9}" presName="parSpace" presStyleCnt="0"/>
      <dgm:spPr/>
    </dgm:pt>
    <dgm:pt modelId="{FC28DB79-4FC1-4AAC-8EAF-3B2E65A7A272}" type="pres">
      <dgm:prSet presAssocID="{1D8C19CE-F374-42C7-A433-FC24764AC7D7}" presName="parTxOnly" presStyleLbl="node1" presStyleIdx="1" presStyleCnt="4">
        <dgm:presLayoutVars>
          <dgm:bulletEnabled val="1"/>
        </dgm:presLayoutVars>
      </dgm:prSet>
      <dgm:spPr/>
      <dgm:t>
        <a:bodyPr/>
        <a:lstStyle/>
        <a:p>
          <a:endParaRPr lang="id-ID"/>
        </a:p>
      </dgm:t>
    </dgm:pt>
    <dgm:pt modelId="{E8084BFB-A7FF-4672-8754-39980F54E781}" type="pres">
      <dgm:prSet presAssocID="{5F32C6A1-45A1-4D84-8C43-8B88BE239157}" presName="parSpace" presStyleCnt="0"/>
      <dgm:spPr/>
    </dgm:pt>
    <dgm:pt modelId="{1F7CC656-50FB-4773-ACAB-3478AF2100AC}" type="pres">
      <dgm:prSet presAssocID="{7D3127C0-B908-49CF-8039-C6932A6E1941}" presName="parTxOnly" presStyleLbl="node1" presStyleIdx="2" presStyleCnt="4">
        <dgm:presLayoutVars>
          <dgm:bulletEnabled val="1"/>
        </dgm:presLayoutVars>
      </dgm:prSet>
      <dgm:spPr/>
      <dgm:t>
        <a:bodyPr/>
        <a:lstStyle/>
        <a:p>
          <a:endParaRPr lang="id-ID"/>
        </a:p>
      </dgm:t>
    </dgm:pt>
    <dgm:pt modelId="{758FAADB-6FD3-4167-A5AA-39AAE2B7C2D6}" type="pres">
      <dgm:prSet presAssocID="{4DA8963C-8DA7-4F94-8F04-95510C61894B}" presName="parSpace" presStyleCnt="0"/>
      <dgm:spPr/>
    </dgm:pt>
    <dgm:pt modelId="{8DF0ACEA-997D-47C5-97E9-5A1DE1A72F1C}" type="pres">
      <dgm:prSet presAssocID="{460EBDA2-193E-41E5-BC32-07010C9F7F7E}" presName="parTxOnly" presStyleLbl="node1" presStyleIdx="3" presStyleCnt="4">
        <dgm:presLayoutVars>
          <dgm:bulletEnabled val="1"/>
        </dgm:presLayoutVars>
      </dgm:prSet>
      <dgm:spPr/>
      <dgm:t>
        <a:bodyPr/>
        <a:lstStyle/>
        <a:p>
          <a:endParaRPr lang="id-ID"/>
        </a:p>
      </dgm:t>
    </dgm:pt>
  </dgm:ptLst>
  <dgm:cxnLst>
    <dgm:cxn modelId="{7C3B3A8A-AE07-4092-8414-553960AEB44C}" srcId="{0B9607EA-D540-431F-A06D-4DB177AE008F}" destId="{460EBDA2-193E-41E5-BC32-07010C9F7F7E}" srcOrd="3" destOrd="0" parTransId="{33585CB5-FC0A-4AC4-8B4F-8DC112FF0C12}" sibTransId="{BA0C8121-3141-4D1B-95BC-A1D4DD8E90ED}"/>
    <dgm:cxn modelId="{2B5291B3-A801-43F6-8B4D-3D22D9CD461D}" srcId="{0B9607EA-D540-431F-A06D-4DB177AE008F}" destId="{7D3127C0-B908-49CF-8039-C6932A6E1941}" srcOrd="2" destOrd="0" parTransId="{5DE5770D-209C-4FD9-8337-B8811ACE058B}" sibTransId="{4DA8963C-8DA7-4F94-8F04-95510C61894B}"/>
    <dgm:cxn modelId="{C5EDA7DA-E7E7-4286-9917-42B1A4DF96A4}" type="presOf" srcId="{0B9607EA-D540-431F-A06D-4DB177AE008F}" destId="{F25835B7-1BD6-4D3F-BF2A-FE5090029244}" srcOrd="0" destOrd="0" presId="urn:microsoft.com/office/officeart/2005/8/layout/hChevron3"/>
    <dgm:cxn modelId="{69F3FF28-B695-4284-82CC-7DFD97E4C33C}" srcId="{0B9607EA-D540-431F-A06D-4DB177AE008F}" destId="{AE123EDA-9A15-4444-9459-107BC8610A6A}" srcOrd="0" destOrd="0" parTransId="{756F57AD-E6F0-45B3-A792-14E3897C7B60}" sibTransId="{259C4384-A3C7-4A21-854E-010A3C6769A9}"/>
    <dgm:cxn modelId="{A4B9D961-3467-4979-9873-6F5BDBC66E47}" type="presOf" srcId="{460EBDA2-193E-41E5-BC32-07010C9F7F7E}" destId="{8DF0ACEA-997D-47C5-97E9-5A1DE1A72F1C}" srcOrd="0" destOrd="0" presId="urn:microsoft.com/office/officeart/2005/8/layout/hChevron3"/>
    <dgm:cxn modelId="{6CE04E5A-C96F-48A9-8178-FDA126E5A813}" srcId="{0B9607EA-D540-431F-A06D-4DB177AE008F}" destId="{1D8C19CE-F374-42C7-A433-FC24764AC7D7}" srcOrd="1" destOrd="0" parTransId="{A35D4645-01A1-4471-B238-6E733F079D4B}" sibTransId="{5F32C6A1-45A1-4D84-8C43-8B88BE239157}"/>
    <dgm:cxn modelId="{E91BA5E5-EFAC-4360-BBA2-FCDFE8DB29CF}" type="presOf" srcId="{1D8C19CE-F374-42C7-A433-FC24764AC7D7}" destId="{FC28DB79-4FC1-4AAC-8EAF-3B2E65A7A272}" srcOrd="0" destOrd="0" presId="urn:microsoft.com/office/officeart/2005/8/layout/hChevron3"/>
    <dgm:cxn modelId="{D52F4B4F-4C4F-47B1-8B7A-3F90E7770179}" type="presOf" srcId="{7D3127C0-B908-49CF-8039-C6932A6E1941}" destId="{1F7CC656-50FB-4773-ACAB-3478AF2100AC}" srcOrd="0" destOrd="0" presId="urn:microsoft.com/office/officeart/2005/8/layout/hChevron3"/>
    <dgm:cxn modelId="{523BFDEE-8DBD-4751-B1C3-345EED1A654E}" type="presOf" srcId="{AE123EDA-9A15-4444-9459-107BC8610A6A}" destId="{928E64EE-B6FB-4F37-9A09-5414A27D168D}" srcOrd="0" destOrd="0" presId="urn:microsoft.com/office/officeart/2005/8/layout/hChevron3"/>
    <dgm:cxn modelId="{21790DEC-C138-49B5-BB2C-E8D330718610}" type="presParOf" srcId="{F25835B7-1BD6-4D3F-BF2A-FE5090029244}" destId="{928E64EE-B6FB-4F37-9A09-5414A27D168D}" srcOrd="0" destOrd="0" presId="urn:microsoft.com/office/officeart/2005/8/layout/hChevron3"/>
    <dgm:cxn modelId="{361EB4C9-04F5-4C9E-85B1-60AED993E441}" type="presParOf" srcId="{F25835B7-1BD6-4D3F-BF2A-FE5090029244}" destId="{0ACDB70C-9669-4D0C-B19A-50A6A52F3B95}" srcOrd="1" destOrd="0" presId="urn:microsoft.com/office/officeart/2005/8/layout/hChevron3"/>
    <dgm:cxn modelId="{8DD0E43F-BE0E-4ADA-9947-4D1B56EE2FE1}" type="presParOf" srcId="{F25835B7-1BD6-4D3F-BF2A-FE5090029244}" destId="{FC28DB79-4FC1-4AAC-8EAF-3B2E65A7A272}" srcOrd="2" destOrd="0" presId="urn:microsoft.com/office/officeart/2005/8/layout/hChevron3"/>
    <dgm:cxn modelId="{AC62E256-F082-4371-B845-1921F19D0470}" type="presParOf" srcId="{F25835B7-1BD6-4D3F-BF2A-FE5090029244}" destId="{E8084BFB-A7FF-4672-8754-39980F54E781}" srcOrd="3" destOrd="0" presId="urn:microsoft.com/office/officeart/2005/8/layout/hChevron3"/>
    <dgm:cxn modelId="{24A4F597-DE82-4085-84D0-8F070CCC0B88}" type="presParOf" srcId="{F25835B7-1BD6-4D3F-BF2A-FE5090029244}" destId="{1F7CC656-50FB-4773-ACAB-3478AF2100AC}" srcOrd="4" destOrd="0" presId="urn:microsoft.com/office/officeart/2005/8/layout/hChevron3"/>
    <dgm:cxn modelId="{035C1B58-5114-4544-BCE3-05944BE2A5BB}" type="presParOf" srcId="{F25835B7-1BD6-4D3F-BF2A-FE5090029244}" destId="{758FAADB-6FD3-4167-A5AA-39AAE2B7C2D6}" srcOrd="5" destOrd="0" presId="urn:microsoft.com/office/officeart/2005/8/layout/hChevron3"/>
    <dgm:cxn modelId="{ABA6994B-1827-4F51-B275-D9C6C920D53F}" type="presParOf" srcId="{F25835B7-1BD6-4D3F-BF2A-FE5090029244}" destId="{8DF0ACEA-997D-47C5-97E9-5A1DE1A72F1C}" srcOrd="6"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9607EA-D540-431F-A06D-4DB177AE008F}" type="doc">
      <dgm:prSet loTypeId="urn:microsoft.com/office/officeart/2005/8/layout/hChevron3" loCatId="process" qsTypeId="urn:microsoft.com/office/officeart/2005/8/quickstyle/simple1" qsCatId="simple" csTypeId="urn:microsoft.com/office/officeart/2005/8/colors/accent1_2" csCatId="accent1" phldr="1"/>
      <dgm:spPr/>
    </dgm:pt>
    <dgm:pt modelId="{AE123EDA-9A15-4444-9459-107BC8610A6A}">
      <dgm:prSet phldrT="[Text]"/>
      <dgm:spPr/>
      <dgm:t>
        <a:bodyPr/>
        <a:lstStyle/>
        <a:p>
          <a:pPr algn="ctr"/>
          <a:r>
            <a:rPr lang="id-ID" b="0" dirty="0" smtClean="0">
              <a:solidFill>
                <a:schemeClr val="bg1"/>
              </a:solidFill>
            </a:rPr>
            <a:t>Sejarah</a:t>
          </a:r>
          <a:r>
            <a:rPr lang="id-ID" dirty="0" smtClean="0"/>
            <a:t> </a:t>
          </a:r>
          <a:endParaRPr lang="id-ID" dirty="0"/>
        </a:p>
      </dgm:t>
    </dgm:pt>
    <dgm:pt modelId="{756F57AD-E6F0-45B3-A792-14E3897C7B60}" type="parTrans" cxnId="{69F3FF28-B695-4284-82CC-7DFD97E4C33C}">
      <dgm:prSet/>
      <dgm:spPr/>
      <dgm:t>
        <a:bodyPr/>
        <a:lstStyle/>
        <a:p>
          <a:pPr algn="ctr"/>
          <a:endParaRPr lang="id-ID"/>
        </a:p>
      </dgm:t>
    </dgm:pt>
    <dgm:pt modelId="{259C4384-A3C7-4A21-854E-010A3C6769A9}" type="sibTrans" cxnId="{69F3FF28-B695-4284-82CC-7DFD97E4C33C}">
      <dgm:prSet/>
      <dgm:spPr/>
      <dgm:t>
        <a:bodyPr/>
        <a:lstStyle/>
        <a:p>
          <a:pPr algn="ctr"/>
          <a:endParaRPr lang="id-ID"/>
        </a:p>
      </dgm:t>
    </dgm:pt>
    <dgm:pt modelId="{1D8C19CE-F374-42C7-A433-FC24764AC7D7}">
      <dgm:prSet phldrT="[Text]"/>
      <dgm:spPr/>
      <dgm:t>
        <a:bodyPr/>
        <a:lstStyle/>
        <a:p>
          <a:pPr algn="ctr"/>
          <a:r>
            <a:rPr lang="id-ID" dirty="0" smtClean="0"/>
            <a:t>Tugas Pokok</a:t>
          </a:r>
          <a:endParaRPr lang="id-ID" dirty="0"/>
        </a:p>
      </dgm:t>
    </dgm:pt>
    <dgm:pt modelId="{A35D4645-01A1-4471-B238-6E733F079D4B}" type="parTrans" cxnId="{6CE04E5A-C96F-48A9-8178-FDA126E5A813}">
      <dgm:prSet/>
      <dgm:spPr/>
      <dgm:t>
        <a:bodyPr/>
        <a:lstStyle/>
        <a:p>
          <a:pPr algn="ctr"/>
          <a:endParaRPr lang="id-ID"/>
        </a:p>
      </dgm:t>
    </dgm:pt>
    <dgm:pt modelId="{5F32C6A1-45A1-4D84-8C43-8B88BE239157}" type="sibTrans" cxnId="{6CE04E5A-C96F-48A9-8178-FDA126E5A813}">
      <dgm:prSet/>
      <dgm:spPr/>
      <dgm:t>
        <a:bodyPr/>
        <a:lstStyle/>
        <a:p>
          <a:pPr algn="ctr"/>
          <a:endParaRPr lang="id-ID"/>
        </a:p>
      </dgm:t>
    </dgm:pt>
    <dgm:pt modelId="{7D3127C0-B908-49CF-8039-C6932A6E1941}">
      <dgm:prSet phldrT="[Text]"/>
      <dgm:spPr/>
      <dgm:t>
        <a:bodyPr/>
        <a:lstStyle/>
        <a:p>
          <a:pPr algn="ctr"/>
          <a:r>
            <a:rPr lang="id-ID" dirty="0" smtClean="0"/>
            <a:t>Fungsi </a:t>
          </a:r>
          <a:endParaRPr lang="id-ID" dirty="0"/>
        </a:p>
      </dgm:t>
    </dgm:pt>
    <dgm:pt modelId="{5DE5770D-209C-4FD9-8337-B8811ACE058B}" type="parTrans" cxnId="{2B5291B3-A801-43F6-8B4D-3D22D9CD461D}">
      <dgm:prSet/>
      <dgm:spPr/>
      <dgm:t>
        <a:bodyPr/>
        <a:lstStyle/>
        <a:p>
          <a:pPr algn="ctr"/>
          <a:endParaRPr lang="id-ID"/>
        </a:p>
      </dgm:t>
    </dgm:pt>
    <dgm:pt modelId="{4DA8963C-8DA7-4F94-8F04-95510C61894B}" type="sibTrans" cxnId="{2B5291B3-A801-43F6-8B4D-3D22D9CD461D}">
      <dgm:prSet/>
      <dgm:spPr/>
      <dgm:t>
        <a:bodyPr/>
        <a:lstStyle/>
        <a:p>
          <a:pPr algn="ctr"/>
          <a:endParaRPr lang="id-ID"/>
        </a:p>
      </dgm:t>
    </dgm:pt>
    <dgm:pt modelId="{460EBDA2-193E-41E5-BC32-07010C9F7F7E}">
      <dgm:prSet phldrT="[Text]"/>
      <dgm:spPr/>
      <dgm:t>
        <a:bodyPr/>
        <a:lstStyle/>
        <a:p>
          <a:pPr algn="ctr"/>
          <a:r>
            <a:rPr lang="id-ID" b="1" dirty="0" smtClean="0">
              <a:solidFill>
                <a:schemeClr val="tx1"/>
              </a:solidFill>
            </a:rPr>
            <a:t>Pengelola</a:t>
          </a:r>
          <a:r>
            <a:rPr lang="id-ID" dirty="0" smtClean="0"/>
            <a:t> </a:t>
          </a:r>
          <a:endParaRPr lang="id-ID" dirty="0"/>
        </a:p>
      </dgm:t>
    </dgm:pt>
    <dgm:pt modelId="{33585CB5-FC0A-4AC4-8B4F-8DC112FF0C12}" type="parTrans" cxnId="{7C3B3A8A-AE07-4092-8414-553960AEB44C}">
      <dgm:prSet/>
      <dgm:spPr/>
      <dgm:t>
        <a:bodyPr/>
        <a:lstStyle/>
        <a:p>
          <a:pPr algn="ctr"/>
          <a:endParaRPr lang="id-ID"/>
        </a:p>
      </dgm:t>
    </dgm:pt>
    <dgm:pt modelId="{BA0C8121-3141-4D1B-95BC-A1D4DD8E90ED}" type="sibTrans" cxnId="{7C3B3A8A-AE07-4092-8414-553960AEB44C}">
      <dgm:prSet/>
      <dgm:spPr/>
      <dgm:t>
        <a:bodyPr/>
        <a:lstStyle/>
        <a:p>
          <a:pPr algn="ctr"/>
          <a:endParaRPr lang="id-ID"/>
        </a:p>
      </dgm:t>
    </dgm:pt>
    <dgm:pt modelId="{F25835B7-1BD6-4D3F-BF2A-FE5090029244}" type="pres">
      <dgm:prSet presAssocID="{0B9607EA-D540-431F-A06D-4DB177AE008F}" presName="Name0" presStyleCnt="0">
        <dgm:presLayoutVars>
          <dgm:dir/>
          <dgm:resizeHandles val="exact"/>
        </dgm:presLayoutVars>
      </dgm:prSet>
      <dgm:spPr/>
    </dgm:pt>
    <dgm:pt modelId="{928E64EE-B6FB-4F37-9A09-5414A27D168D}" type="pres">
      <dgm:prSet presAssocID="{AE123EDA-9A15-4444-9459-107BC8610A6A}" presName="parTxOnly" presStyleLbl="node1" presStyleIdx="0" presStyleCnt="4">
        <dgm:presLayoutVars>
          <dgm:bulletEnabled val="1"/>
        </dgm:presLayoutVars>
      </dgm:prSet>
      <dgm:spPr/>
      <dgm:t>
        <a:bodyPr/>
        <a:lstStyle/>
        <a:p>
          <a:endParaRPr lang="id-ID"/>
        </a:p>
      </dgm:t>
    </dgm:pt>
    <dgm:pt modelId="{0ACDB70C-9669-4D0C-B19A-50A6A52F3B95}" type="pres">
      <dgm:prSet presAssocID="{259C4384-A3C7-4A21-854E-010A3C6769A9}" presName="parSpace" presStyleCnt="0"/>
      <dgm:spPr/>
    </dgm:pt>
    <dgm:pt modelId="{FC28DB79-4FC1-4AAC-8EAF-3B2E65A7A272}" type="pres">
      <dgm:prSet presAssocID="{1D8C19CE-F374-42C7-A433-FC24764AC7D7}" presName="parTxOnly" presStyleLbl="node1" presStyleIdx="1" presStyleCnt="4">
        <dgm:presLayoutVars>
          <dgm:bulletEnabled val="1"/>
        </dgm:presLayoutVars>
      </dgm:prSet>
      <dgm:spPr/>
      <dgm:t>
        <a:bodyPr/>
        <a:lstStyle/>
        <a:p>
          <a:endParaRPr lang="id-ID"/>
        </a:p>
      </dgm:t>
    </dgm:pt>
    <dgm:pt modelId="{E8084BFB-A7FF-4672-8754-39980F54E781}" type="pres">
      <dgm:prSet presAssocID="{5F32C6A1-45A1-4D84-8C43-8B88BE239157}" presName="parSpace" presStyleCnt="0"/>
      <dgm:spPr/>
    </dgm:pt>
    <dgm:pt modelId="{1F7CC656-50FB-4773-ACAB-3478AF2100AC}" type="pres">
      <dgm:prSet presAssocID="{7D3127C0-B908-49CF-8039-C6932A6E1941}" presName="parTxOnly" presStyleLbl="node1" presStyleIdx="2" presStyleCnt="4">
        <dgm:presLayoutVars>
          <dgm:bulletEnabled val="1"/>
        </dgm:presLayoutVars>
      </dgm:prSet>
      <dgm:spPr/>
      <dgm:t>
        <a:bodyPr/>
        <a:lstStyle/>
        <a:p>
          <a:endParaRPr lang="id-ID"/>
        </a:p>
      </dgm:t>
    </dgm:pt>
    <dgm:pt modelId="{758FAADB-6FD3-4167-A5AA-39AAE2B7C2D6}" type="pres">
      <dgm:prSet presAssocID="{4DA8963C-8DA7-4F94-8F04-95510C61894B}" presName="parSpace" presStyleCnt="0"/>
      <dgm:spPr/>
    </dgm:pt>
    <dgm:pt modelId="{8DF0ACEA-997D-47C5-97E9-5A1DE1A72F1C}" type="pres">
      <dgm:prSet presAssocID="{460EBDA2-193E-41E5-BC32-07010C9F7F7E}" presName="parTxOnly" presStyleLbl="node1" presStyleIdx="3" presStyleCnt="4">
        <dgm:presLayoutVars>
          <dgm:bulletEnabled val="1"/>
        </dgm:presLayoutVars>
      </dgm:prSet>
      <dgm:spPr/>
      <dgm:t>
        <a:bodyPr/>
        <a:lstStyle/>
        <a:p>
          <a:endParaRPr lang="id-ID"/>
        </a:p>
      </dgm:t>
    </dgm:pt>
  </dgm:ptLst>
  <dgm:cxnLst>
    <dgm:cxn modelId="{BDCE9A94-8E22-49E5-8F18-B79438C632A1}" type="presOf" srcId="{AE123EDA-9A15-4444-9459-107BC8610A6A}" destId="{928E64EE-B6FB-4F37-9A09-5414A27D168D}" srcOrd="0" destOrd="0" presId="urn:microsoft.com/office/officeart/2005/8/layout/hChevron3"/>
    <dgm:cxn modelId="{72501B4E-0E9C-47BB-899B-BA73ACC2E464}" type="presOf" srcId="{7D3127C0-B908-49CF-8039-C6932A6E1941}" destId="{1F7CC656-50FB-4773-ACAB-3478AF2100AC}" srcOrd="0" destOrd="0" presId="urn:microsoft.com/office/officeart/2005/8/layout/hChevron3"/>
    <dgm:cxn modelId="{7C3B3A8A-AE07-4092-8414-553960AEB44C}" srcId="{0B9607EA-D540-431F-A06D-4DB177AE008F}" destId="{460EBDA2-193E-41E5-BC32-07010C9F7F7E}" srcOrd="3" destOrd="0" parTransId="{33585CB5-FC0A-4AC4-8B4F-8DC112FF0C12}" sibTransId="{BA0C8121-3141-4D1B-95BC-A1D4DD8E90ED}"/>
    <dgm:cxn modelId="{2B5291B3-A801-43F6-8B4D-3D22D9CD461D}" srcId="{0B9607EA-D540-431F-A06D-4DB177AE008F}" destId="{7D3127C0-B908-49CF-8039-C6932A6E1941}" srcOrd="2" destOrd="0" parTransId="{5DE5770D-209C-4FD9-8337-B8811ACE058B}" sibTransId="{4DA8963C-8DA7-4F94-8F04-95510C61894B}"/>
    <dgm:cxn modelId="{69F3FF28-B695-4284-82CC-7DFD97E4C33C}" srcId="{0B9607EA-D540-431F-A06D-4DB177AE008F}" destId="{AE123EDA-9A15-4444-9459-107BC8610A6A}" srcOrd="0" destOrd="0" parTransId="{756F57AD-E6F0-45B3-A792-14E3897C7B60}" sibTransId="{259C4384-A3C7-4A21-854E-010A3C6769A9}"/>
    <dgm:cxn modelId="{6F629C66-37AE-4A38-9970-676E24BCDE3E}" type="presOf" srcId="{0B9607EA-D540-431F-A06D-4DB177AE008F}" destId="{F25835B7-1BD6-4D3F-BF2A-FE5090029244}" srcOrd="0" destOrd="0" presId="urn:microsoft.com/office/officeart/2005/8/layout/hChevron3"/>
    <dgm:cxn modelId="{6CE04E5A-C96F-48A9-8178-FDA126E5A813}" srcId="{0B9607EA-D540-431F-A06D-4DB177AE008F}" destId="{1D8C19CE-F374-42C7-A433-FC24764AC7D7}" srcOrd="1" destOrd="0" parTransId="{A35D4645-01A1-4471-B238-6E733F079D4B}" sibTransId="{5F32C6A1-45A1-4D84-8C43-8B88BE239157}"/>
    <dgm:cxn modelId="{ABDF2A49-CCF8-4FE2-86C2-C360EE9BCBAF}" type="presOf" srcId="{1D8C19CE-F374-42C7-A433-FC24764AC7D7}" destId="{FC28DB79-4FC1-4AAC-8EAF-3B2E65A7A272}" srcOrd="0" destOrd="0" presId="urn:microsoft.com/office/officeart/2005/8/layout/hChevron3"/>
    <dgm:cxn modelId="{947CC4CD-1976-4C89-9FB8-943E295ED699}" type="presOf" srcId="{460EBDA2-193E-41E5-BC32-07010C9F7F7E}" destId="{8DF0ACEA-997D-47C5-97E9-5A1DE1A72F1C}" srcOrd="0" destOrd="0" presId="urn:microsoft.com/office/officeart/2005/8/layout/hChevron3"/>
    <dgm:cxn modelId="{7766D6C6-817A-4E5A-8910-641B0593C81C}" type="presParOf" srcId="{F25835B7-1BD6-4D3F-BF2A-FE5090029244}" destId="{928E64EE-B6FB-4F37-9A09-5414A27D168D}" srcOrd="0" destOrd="0" presId="urn:microsoft.com/office/officeart/2005/8/layout/hChevron3"/>
    <dgm:cxn modelId="{20D77481-B62C-47B7-A50A-512529A31044}" type="presParOf" srcId="{F25835B7-1BD6-4D3F-BF2A-FE5090029244}" destId="{0ACDB70C-9669-4D0C-B19A-50A6A52F3B95}" srcOrd="1" destOrd="0" presId="urn:microsoft.com/office/officeart/2005/8/layout/hChevron3"/>
    <dgm:cxn modelId="{9CD686A0-C92A-4DD6-B672-B5C425D495C7}" type="presParOf" srcId="{F25835B7-1BD6-4D3F-BF2A-FE5090029244}" destId="{FC28DB79-4FC1-4AAC-8EAF-3B2E65A7A272}" srcOrd="2" destOrd="0" presId="urn:microsoft.com/office/officeart/2005/8/layout/hChevron3"/>
    <dgm:cxn modelId="{5AC1D447-EEA4-4E9B-8EDD-CF3EC44774B9}" type="presParOf" srcId="{F25835B7-1BD6-4D3F-BF2A-FE5090029244}" destId="{E8084BFB-A7FF-4672-8754-39980F54E781}" srcOrd="3" destOrd="0" presId="urn:microsoft.com/office/officeart/2005/8/layout/hChevron3"/>
    <dgm:cxn modelId="{D13506E7-F1BD-4CBB-9D2F-B864861C0097}" type="presParOf" srcId="{F25835B7-1BD6-4D3F-BF2A-FE5090029244}" destId="{1F7CC656-50FB-4773-ACAB-3478AF2100AC}" srcOrd="4" destOrd="0" presId="urn:microsoft.com/office/officeart/2005/8/layout/hChevron3"/>
    <dgm:cxn modelId="{AE648600-985A-4E9C-8415-FBCB34DA93B2}" type="presParOf" srcId="{F25835B7-1BD6-4D3F-BF2A-FE5090029244}" destId="{758FAADB-6FD3-4167-A5AA-39AAE2B7C2D6}" srcOrd="5" destOrd="0" presId="urn:microsoft.com/office/officeart/2005/8/layout/hChevron3"/>
    <dgm:cxn modelId="{1FCA949D-5F53-485C-A549-AAEA59C67542}" type="presParOf" srcId="{F25835B7-1BD6-4D3F-BF2A-FE5090029244}" destId="{8DF0ACEA-997D-47C5-97E9-5A1DE1A72F1C}" srcOrd="6"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057815-0FE1-4615-876F-F73404B6C7D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dirty="0" smtClean="0"/>
            <a:t>Hardware </a:t>
          </a:r>
          <a:endParaRPr lang="id-ID" dirty="0"/>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dirty="0" smtClean="0"/>
            <a:t>Software </a:t>
          </a:r>
          <a:endParaRPr lang="id-ID" dirty="0"/>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4DECE37A-FD51-422E-99C6-CA883E5B5AF0}" type="pres">
      <dgm:prSet presAssocID="{BC057815-0FE1-4615-876F-F73404B6C7D5}" presName="Name0" presStyleCnt="0">
        <dgm:presLayoutVars>
          <dgm:chMax val="11"/>
          <dgm:chPref val="11"/>
          <dgm:dir/>
          <dgm:resizeHandles/>
        </dgm:presLayoutVars>
      </dgm:prSet>
      <dgm:spPr/>
      <dgm:t>
        <a:bodyPr/>
        <a:lstStyle/>
        <a:p>
          <a:endParaRPr lang="id-ID"/>
        </a:p>
      </dgm:t>
    </dgm:pt>
    <dgm:pt modelId="{D2C9C6FF-1E55-4BE4-90CF-DDDA0A3A575B}" type="pres">
      <dgm:prSet presAssocID="{186CC0EB-B17B-493A-A0EE-7D0E85343A9E}" presName="Accent3" presStyleCnt="0"/>
      <dgm:spPr/>
    </dgm:pt>
    <dgm:pt modelId="{1D3006C1-B65F-409C-B341-6FF0EB047613}" type="pres">
      <dgm:prSet presAssocID="{186CC0EB-B17B-493A-A0EE-7D0E85343A9E}" presName="Accent" presStyleLbl="node1" presStyleIdx="0" presStyleCnt="3"/>
      <dgm:spPr/>
    </dgm:pt>
    <dgm:pt modelId="{655AB33D-D67F-4E80-A51D-A3DF3600195E}" type="pres">
      <dgm:prSet presAssocID="{186CC0EB-B17B-493A-A0EE-7D0E85343A9E}" presName="ParentBackground3" presStyleCnt="0"/>
      <dgm:spPr/>
    </dgm:pt>
    <dgm:pt modelId="{5F46DC29-E799-4A8B-B152-E0AE1C105F5F}" type="pres">
      <dgm:prSet presAssocID="{186CC0EB-B17B-493A-A0EE-7D0E85343A9E}" presName="ParentBackground" presStyleLbl="fgAcc1" presStyleIdx="0" presStyleCnt="3"/>
      <dgm:spPr/>
      <dgm:t>
        <a:bodyPr/>
        <a:lstStyle/>
        <a:p>
          <a:endParaRPr lang="id-ID"/>
        </a:p>
      </dgm:t>
    </dgm:pt>
    <dgm:pt modelId="{1929996E-C6B6-4758-99B0-B52006A1232C}" type="pres">
      <dgm:prSet presAssocID="{186CC0EB-B17B-493A-A0EE-7D0E85343A9E}" presName="Parent3" presStyleLbl="revTx" presStyleIdx="0" presStyleCnt="0">
        <dgm:presLayoutVars>
          <dgm:chMax val="1"/>
          <dgm:chPref val="1"/>
          <dgm:bulletEnabled val="1"/>
        </dgm:presLayoutVars>
      </dgm:prSet>
      <dgm:spPr/>
      <dgm:t>
        <a:bodyPr/>
        <a:lstStyle/>
        <a:p>
          <a:endParaRPr lang="id-ID"/>
        </a:p>
      </dgm:t>
    </dgm:pt>
    <dgm:pt modelId="{F3C23E34-EACC-4044-83F7-10125BE6E4E0}" type="pres">
      <dgm:prSet presAssocID="{3B2E5697-9D22-47EF-862E-44FC121F12AB}" presName="Accent2" presStyleCnt="0"/>
      <dgm:spPr/>
    </dgm:pt>
    <dgm:pt modelId="{3E41AA3A-B417-4DF8-8ADE-26067A7B46C2}" type="pres">
      <dgm:prSet presAssocID="{3B2E5697-9D22-47EF-862E-44FC121F12AB}" presName="Accent" presStyleLbl="node1" presStyleIdx="1" presStyleCnt="3"/>
      <dgm:spPr/>
    </dgm:pt>
    <dgm:pt modelId="{7176ACEC-C710-437D-9FC5-4F76365EE505}" type="pres">
      <dgm:prSet presAssocID="{3B2E5697-9D22-47EF-862E-44FC121F12AB}" presName="ParentBackground2" presStyleCnt="0"/>
      <dgm:spPr/>
    </dgm:pt>
    <dgm:pt modelId="{A4B1426F-C408-470E-B595-505221199CF6}" type="pres">
      <dgm:prSet presAssocID="{3B2E5697-9D22-47EF-862E-44FC121F12AB}" presName="ParentBackground" presStyleLbl="fgAcc1" presStyleIdx="1" presStyleCnt="3"/>
      <dgm:spPr/>
      <dgm:t>
        <a:bodyPr/>
        <a:lstStyle/>
        <a:p>
          <a:endParaRPr lang="id-ID"/>
        </a:p>
      </dgm:t>
    </dgm:pt>
    <dgm:pt modelId="{E2CDDB6F-11B3-457D-96B5-DA031E28C158}" type="pres">
      <dgm:prSet presAssocID="{3B2E5697-9D22-47EF-862E-44FC121F12AB}" presName="Parent2" presStyleLbl="revTx" presStyleIdx="0" presStyleCnt="0">
        <dgm:presLayoutVars>
          <dgm:chMax val="1"/>
          <dgm:chPref val="1"/>
          <dgm:bulletEnabled val="1"/>
        </dgm:presLayoutVars>
      </dgm:prSet>
      <dgm:spPr/>
      <dgm:t>
        <a:bodyPr/>
        <a:lstStyle/>
        <a:p>
          <a:endParaRPr lang="id-ID"/>
        </a:p>
      </dgm:t>
    </dgm:pt>
    <dgm:pt modelId="{E5904E0E-20F2-4061-BC74-97246355F2A4}" type="pres">
      <dgm:prSet presAssocID="{D171EB03-62A9-48CE-9DC0-EFABF3F6BF45}" presName="Accent1" presStyleCnt="0"/>
      <dgm:spPr/>
    </dgm:pt>
    <dgm:pt modelId="{846C566C-3770-437C-B159-2CA2694F909A}" type="pres">
      <dgm:prSet presAssocID="{D171EB03-62A9-48CE-9DC0-EFABF3F6BF45}" presName="Accent" presStyleLbl="node1" presStyleIdx="2" presStyleCnt="3"/>
      <dgm:spPr/>
    </dgm:pt>
    <dgm:pt modelId="{8D3C870C-4D45-43A7-AC47-1D7374E6D6B7}" type="pres">
      <dgm:prSet presAssocID="{D171EB03-62A9-48CE-9DC0-EFABF3F6BF45}" presName="ParentBackground1" presStyleCnt="0"/>
      <dgm:spPr/>
    </dgm:pt>
    <dgm:pt modelId="{F0254F6A-FA18-4D51-B110-D0E502589F3A}" type="pres">
      <dgm:prSet presAssocID="{D171EB03-62A9-48CE-9DC0-EFABF3F6BF45}" presName="ParentBackground" presStyleLbl="fgAcc1" presStyleIdx="2" presStyleCnt="3"/>
      <dgm:spPr/>
      <dgm:t>
        <a:bodyPr/>
        <a:lstStyle/>
        <a:p>
          <a:endParaRPr lang="id-ID"/>
        </a:p>
      </dgm:t>
    </dgm:pt>
    <dgm:pt modelId="{06F87EA5-FFBB-44C2-A529-2D534494A0CB}" type="pres">
      <dgm:prSet presAssocID="{D171EB03-62A9-48CE-9DC0-EFABF3F6BF45}" presName="Parent1" presStyleLbl="revTx" presStyleIdx="0" presStyleCnt="0">
        <dgm:presLayoutVars>
          <dgm:chMax val="1"/>
          <dgm:chPref val="1"/>
          <dgm:bulletEnabled val="1"/>
        </dgm:presLayoutVars>
      </dgm:prSet>
      <dgm:spPr/>
      <dgm:t>
        <a:bodyPr/>
        <a:lstStyle/>
        <a:p>
          <a:endParaRPr lang="id-ID"/>
        </a:p>
      </dgm:t>
    </dgm:pt>
  </dgm:ptLst>
  <dgm:cxnLst>
    <dgm:cxn modelId="{293FC638-5A68-4943-AC27-66F39B935D63}" type="presOf" srcId="{D171EB03-62A9-48CE-9DC0-EFABF3F6BF45}" destId="{06F87EA5-FFBB-44C2-A529-2D534494A0CB}" srcOrd="1" destOrd="0" presId="urn:microsoft.com/office/officeart/2011/layout/CircleProcess"/>
    <dgm:cxn modelId="{41AA19FD-1379-4F1A-9845-4F4D25149131}" type="presOf" srcId="{BC057815-0FE1-4615-876F-F73404B6C7D5}" destId="{4DECE37A-FD51-422E-99C6-CA883E5B5AF0}" srcOrd="0" destOrd="0" presId="urn:microsoft.com/office/officeart/2011/layout/CircleProcess"/>
    <dgm:cxn modelId="{B242A4A0-B6DE-418F-B15F-FF6B1B9FB27A}" type="presOf" srcId="{D171EB03-62A9-48CE-9DC0-EFABF3F6BF45}" destId="{F0254F6A-FA18-4D51-B110-D0E502589F3A}" srcOrd="0" destOrd="0" presId="urn:microsoft.com/office/officeart/2011/layout/CircleProcess"/>
    <dgm:cxn modelId="{9719E005-E093-4050-9B8E-C6660A7F4C45}" type="presOf" srcId="{186CC0EB-B17B-493A-A0EE-7D0E85343A9E}" destId="{1929996E-C6B6-4758-99B0-B52006A1232C}" srcOrd="1" destOrd="0" presId="urn:microsoft.com/office/officeart/2011/layout/CircleProcess"/>
    <dgm:cxn modelId="{BFC76159-49ED-4F8C-A166-33BB3CC5C845}" type="presOf" srcId="{186CC0EB-B17B-493A-A0EE-7D0E85343A9E}" destId="{5F46DC29-E799-4A8B-B152-E0AE1C105F5F}" srcOrd="0" destOrd="0" presId="urn:microsoft.com/office/officeart/2011/layout/CircleProcess"/>
    <dgm:cxn modelId="{33D1CE48-7BE2-4AC7-8254-89D573FD771F}" type="presOf" srcId="{3B2E5697-9D22-47EF-862E-44FC121F12AB}" destId="{E2CDDB6F-11B3-457D-96B5-DA031E28C158}" srcOrd="1" destOrd="0" presId="urn:microsoft.com/office/officeart/2011/layout/CircleProcess"/>
    <dgm:cxn modelId="{B05ED2B8-5E46-48E8-B8C3-82CD66D11075}" type="presOf" srcId="{3B2E5697-9D22-47EF-862E-44FC121F12AB}" destId="{A4B1426F-C408-470E-B595-505221199CF6}" srcOrd="0" destOrd="0" presId="urn:microsoft.com/office/officeart/2011/layout/CircleProcess"/>
    <dgm:cxn modelId="{5E07A505-C3DC-48BC-80F6-A25836190617}" srcId="{BC057815-0FE1-4615-876F-F73404B6C7D5}" destId="{3B2E5697-9D22-47EF-862E-44FC121F12AB}" srcOrd="1" destOrd="0" parTransId="{9911721E-0959-4B61-8262-B9B5212F4FB1}" sibTransId="{0B23AE19-B15A-42D3-BB90-9154EEA10F52}"/>
    <dgm:cxn modelId="{435D9B6A-1931-41C2-A403-4B500D9B6C55}" srcId="{BC057815-0FE1-4615-876F-F73404B6C7D5}" destId="{D171EB03-62A9-48CE-9DC0-EFABF3F6BF45}" srcOrd="0" destOrd="0" parTransId="{D78BBE2E-766E-4F58-923D-FF3A9096002F}" sibTransId="{31E97E2A-D434-4885-AB0C-3463DC28357E}"/>
    <dgm:cxn modelId="{7604D27E-E69C-42DD-B8AE-7E454A3DB0DF}" srcId="{BC057815-0FE1-4615-876F-F73404B6C7D5}" destId="{186CC0EB-B17B-493A-A0EE-7D0E85343A9E}" srcOrd="2" destOrd="0" parTransId="{A8F77EA3-9ED2-4139-A57D-3004F70531C9}" sibTransId="{0E62265E-D3F0-4443-ADD4-112C3C28A0AD}"/>
    <dgm:cxn modelId="{535600CC-E661-4203-88E3-A80819F4F16F}" type="presParOf" srcId="{4DECE37A-FD51-422E-99C6-CA883E5B5AF0}" destId="{D2C9C6FF-1E55-4BE4-90CF-DDDA0A3A575B}" srcOrd="0" destOrd="0" presId="urn:microsoft.com/office/officeart/2011/layout/CircleProcess"/>
    <dgm:cxn modelId="{37F318C8-4527-4A1A-8932-FB988F3C8779}" type="presParOf" srcId="{D2C9C6FF-1E55-4BE4-90CF-DDDA0A3A575B}" destId="{1D3006C1-B65F-409C-B341-6FF0EB047613}" srcOrd="0" destOrd="0" presId="urn:microsoft.com/office/officeart/2011/layout/CircleProcess"/>
    <dgm:cxn modelId="{4CB09B8A-3896-433D-8445-FFA0B7892E0C}" type="presParOf" srcId="{4DECE37A-FD51-422E-99C6-CA883E5B5AF0}" destId="{655AB33D-D67F-4E80-A51D-A3DF3600195E}" srcOrd="1" destOrd="0" presId="urn:microsoft.com/office/officeart/2011/layout/CircleProcess"/>
    <dgm:cxn modelId="{DC668C17-7A5B-40AC-8F29-41EC877D3F08}" type="presParOf" srcId="{655AB33D-D67F-4E80-A51D-A3DF3600195E}" destId="{5F46DC29-E799-4A8B-B152-E0AE1C105F5F}" srcOrd="0" destOrd="0" presId="urn:microsoft.com/office/officeart/2011/layout/CircleProcess"/>
    <dgm:cxn modelId="{6B4A31C8-C552-4CEF-8894-FD538C9E6545}" type="presParOf" srcId="{4DECE37A-FD51-422E-99C6-CA883E5B5AF0}" destId="{1929996E-C6B6-4758-99B0-B52006A1232C}" srcOrd="2" destOrd="0" presId="urn:microsoft.com/office/officeart/2011/layout/CircleProcess"/>
    <dgm:cxn modelId="{BAEF32AE-6061-449D-8406-F2FB72BCD049}" type="presParOf" srcId="{4DECE37A-FD51-422E-99C6-CA883E5B5AF0}" destId="{F3C23E34-EACC-4044-83F7-10125BE6E4E0}" srcOrd="3" destOrd="0" presId="urn:microsoft.com/office/officeart/2011/layout/CircleProcess"/>
    <dgm:cxn modelId="{2DC66CFD-74EB-43BE-929F-BF55C70AFC1D}" type="presParOf" srcId="{F3C23E34-EACC-4044-83F7-10125BE6E4E0}" destId="{3E41AA3A-B417-4DF8-8ADE-26067A7B46C2}" srcOrd="0" destOrd="0" presId="urn:microsoft.com/office/officeart/2011/layout/CircleProcess"/>
    <dgm:cxn modelId="{AB0EDED8-4562-4C6F-9445-70DCA0B50FD1}" type="presParOf" srcId="{4DECE37A-FD51-422E-99C6-CA883E5B5AF0}" destId="{7176ACEC-C710-437D-9FC5-4F76365EE505}" srcOrd="4" destOrd="0" presId="urn:microsoft.com/office/officeart/2011/layout/CircleProcess"/>
    <dgm:cxn modelId="{ABB8AF64-EE3A-40A8-97A8-7A18071C76C7}" type="presParOf" srcId="{7176ACEC-C710-437D-9FC5-4F76365EE505}" destId="{A4B1426F-C408-470E-B595-505221199CF6}" srcOrd="0" destOrd="0" presId="urn:microsoft.com/office/officeart/2011/layout/CircleProcess"/>
    <dgm:cxn modelId="{D012AC54-7BB8-4AB2-8C3B-2A041021664E}" type="presParOf" srcId="{4DECE37A-FD51-422E-99C6-CA883E5B5AF0}" destId="{E2CDDB6F-11B3-457D-96B5-DA031E28C158}" srcOrd="5" destOrd="0" presId="urn:microsoft.com/office/officeart/2011/layout/CircleProcess"/>
    <dgm:cxn modelId="{E414ABF7-1286-464C-BFFF-B998410C98C3}" type="presParOf" srcId="{4DECE37A-FD51-422E-99C6-CA883E5B5AF0}" destId="{E5904E0E-20F2-4061-BC74-97246355F2A4}" srcOrd="6" destOrd="0" presId="urn:microsoft.com/office/officeart/2011/layout/CircleProcess"/>
    <dgm:cxn modelId="{39438339-BC2D-4AB4-8894-3851937D9DD7}" type="presParOf" srcId="{E5904E0E-20F2-4061-BC74-97246355F2A4}" destId="{846C566C-3770-437C-B159-2CA2694F909A}" srcOrd="0" destOrd="0" presId="urn:microsoft.com/office/officeart/2011/layout/CircleProcess"/>
    <dgm:cxn modelId="{B2123F6A-C38D-48B1-8BA5-1EBE32444CBF}" type="presParOf" srcId="{4DECE37A-FD51-422E-99C6-CA883E5B5AF0}" destId="{8D3C870C-4D45-43A7-AC47-1D7374E6D6B7}" srcOrd="7" destOrd="0" presId="urn:microsoft.com/office/officeart/2011/layout/CircleProcess"/>
    <dgm:cxn modelId="{8ED79614-23EB-4EA7-AB6F-D6A257A9FEB8}" type="presParOf" srcId="{8D3C870C-4D45-43A7-AC47-1D7374E6D6B7}" destId="{F0254F6A-FA18-4D51-B110-D0E502589F3A}" srcOrd="0" destOrd="0" presId="urn:microsoft.com/office/officeart/2011/layout/CircleProcess"/>
    <dgm:cxn modelId="{AA575ADC-1562-449D-8985-C4B223070D3B}" type="presParOf" srcId="{4DECE37A-FD51-422E-99C6-CA883E5B5AF0}" destId="{06F87EA5-FFBB-44C2-A529-2D534494A0CB}" srcOrd="8" destOrd="0" presId="urn:microsoft.com/office/officeart/2011/layout/Circle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1" dirty="0" smtClean="0">
              <a:solidFill>
                <a:schemeClr val="tx1"/>
              </a:solidFill>
            </a:rPr>
            <a:t>Hardware </a:t>
          </a:r>
          <a:endParaRPr lang="id-ID" b="1" dirty="0">
            <a:solidFill>
              <a:schemeClr val="tx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dirty="0" smtClean="0"/>
            <a:t>Software </a:t>
          </a:r>
          <a:endParaRPr lang="id-ID" dirty="0"/>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B0E19307-D977-47A2-A5FA-EEB716AF6129}" type="presOf" srcId="{3B2E5697-9D22-47EF-862E-44FC121F12AB}" destId="{B5B95400-A7D6-4B0D-9174-5360CA631772}" srcOrd="0" destOrd="0" presId="urn:microsoft.com/office/officeart/2005/8/layout/lProcess1"/>
    <dgm:cxn modelId="{52F14F91-9760-43B8-8F4A-1F5E4F442F22}" type="presOf" srcId="{186CC0EB-B17B-493A-A0EE-7D0E85343A9E}" destId="{70CBE94F-04A5-4A18-832F-2D7566A3DDDB}" srcOrd="0" destOrd="0" presId="urn:microsoft.com/office/officeart/2005/8/layout/lProcess1"/>
    <dgm:cxn modelId="{7D4C4D6C-B0FC-4F62-983A-27A704279BC2}" type="presOf" srcId="{D171EB03-62A9-48CE-9DC0-EFABF3F6BF45}" destId="{9223CF13-1281-4A36-ACD7-E047ABB90AC9}" srcOrd="0" destOrd="0" presId="urn:microsoft.com/office/officeart/2005/8/layout/lProcess1"/>
    <dgm:cxn modelId="{4C43ED03-7DBD-4E15-96EF-2D794AFA30B5}" type="presOf" srcId="{BC057815-0FE1-4615-876F-F73404B6C7D5}" destId="{D0D56773-466E-4CAB-8807-EF5E7543BE48}"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435D9B6A-1931-41C2-A403-4B500D9B6C55}" srcId="{BC057815-0FE1-4615-876F-F73404B6C7D5}" destId="{D171EB03-62A9-48CE-9DC0-EFABF3F6BF45}" srcOrd="0" destOrd="0" parTransId="{D78BBE2E-766E-4F58-923D-FF3A9096002F}" sibTransId="{31E97E2A-D434-4885-AB0C-3463DC28357E}"/>
    <dgm:cxn modelId="{7604D27E-E69C-42DD-B8AE-7E454A3DB0DF}" srcId="{BC057815-0FE1-4615-876F-F73404B6C7D5}" destId="{186CC0EB-B17B-493A-A0EE-7D0E85343A9E}" srcOrd="2" destOrd="0" parTransId="{A8F77EA3-9ED2-4139-A57D-3004F70531C9}" sibTransId="{0E62265E-D3F0-4443-ADD4-112C3C28A0AD}"/>
    <dgm:cxn modelId="{C2A572B9-BE91-49B2-AD4A-C216E0435688}" type="presParOf" srcId="{D0D56773-466E-4CAB-8807-EF5E7543BE48}" destId="{D2D6A049-9CDE-4A91-8A24-AE4016E32AED}" srcOrd="0" destOrd="0" presId="urn:microsoft.com/office/officeart/2005/8/layout/lProcess1"/>
    <dgm:cxn modelId="{F1557DA5-98E6-4665-96FB-229541DB5518}" type="presParOf" srcId="{D2D6A049-9CDE-4A91-8A24-AE4016E32AED}" destId="{9223CF13-1281-4A36-ACD7-E047ABB90AC9}" srcOrd="0" destOrd="0" presId="urn:microsoft.com/office/officeart/2005/8/layout/lProcess1"/>
    <dgm:cxn modelId="{FD0C384A-6455-4D76-B421-F68E592FF7BC}" type="presParOf" srcId="{D0D56773-466E-4CAB-8807-EF5E7543BE48}" destId="{19B898A6-DC03-4588-9BB4-5D2BF4736E10}" srcOrd="1" destOrd="0" presId="urn:microsoft.com/office/officeart/2005/8/layout/lProcess1"/>
    <dgm:cxn modelId="{E8BB540D-4AB4-4664-B872-83AC2316820A}" type="presParOf" srcId="{D0D56773-466E-4CAB-8807-EF5E7543BE48}" destId="{9C936DC5-1C07-468F-9864-A64F55D8FDF5}" srcOrd="2" destOrd="0" presId="urn:microsoft.com/office/officeart/2005/8/layout/lProcess1"/>
    <dgm:cxn modelId="{730340F8-3DFB-411C-B768-0F4D1F2E8565}" type="presParOf" srcId="{9C936DC5-1C07-468F-9864-A64F55D8FDF5}" destId="{B5B95400-A7D6-4B0D-9174-5360CA631772}" srcOrd="0" destOrd="0" presId="urn:microsoft.com/office/officeart/2005/8/layout/lProcess1"/>
    <dgm:cxn modelId="{97F96490-2670-4190-A0D5-BAE555866712}" type="presParOf" srcId="{D0D56773-466E-4CAB-8807-EF5E7543BE48}" destId="{448A297A-1970-42BF-94ED-73F57D91E019}" srcOrd="3" destOrd="0" presId="urn:microsoft.com/office/officeart/2005/8/layout/lProcess1"/>
    <dgm:cxn modelId="{83DF7A67-5CA3-42FD-A4E2-0F3F26326DCA}" type="presParOf" srcId="{D0D56773-466E-4CAB-8807-EF5E7543BE48}" destId="{42EC1992-8506-49FA-86AE-EEB7B229255B}" srcOrd="4" destOrd="0" presId="urn:microsoft.com/office/officeart/2005/8/layout/lProcess1"/>
    <dgm:cxn modelId="{42E96BD4-60D7-466F-A998-C80D707885BD}" type="presParOf" srcId="{42EC1992-8506-49FA-86AE-EEB7B229255B}" destId="{70CBE94F-04A5-4A18-832F-2D7566A3DDDB}" srcOrd="0" destOrd="0" presId="urn:microsoft.com/office/officeart/2005/8/layout/lProcess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DC2CA8D3-D2F8-4D79-AC8A-996BE27EDA35}" type="presOf" srcId="{D171EB03-62A9-48CE-9DC0-EFABF3F6BF45}" destId="{9223CF13-1281-4A36-ACD7-E047ABB90AC9}" srcOrd="0" destOrd="0" presId="urn:microsoft.com/office/officeart/2005/8/layout/lProcess1"/>
    <dgm:cxn modelId="{1D3C1692-A7C9-4AB1-A089-FD0BEE3549F9}" type="presOf" srcId="{BC057815-0FE1-4615-876F-F73404B6C7D5}" destId="{D0D56773-466E-4CAB-8807-EF5E7543BE48}"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AA5EEC6D-3D0D-40EB-9618-3D0AE6930304}" type="presOf" srcId="{186CC0EB-B17B-493A-A0EE-7D0E85343A9E}" destId="{70CBE94F-04A5-4A18-832F-2D7566A3DDDB}" srcOrd="0" destOrd="0" presId="urn:microsoft.com/office/officeart/2005/8/layout/lProcess1"/>
    <dgm:cxn modelId="{435D9B6A-1931-41C2-A403-4B500D9B6C55}" srcId="{BC057815-0FE1-4615-876F-F73404B6C7D5}" destId="{D171EB03-62A9-48CE-9DC0-EFABF3F6BF45}" srcOrd="0" destOrd="0" parTransId="{D78BBE2E-766E-4F58-923D-FF3A9096002F}" sibTransId="{31E97E2A-D434-4885-AB0C-3463DC28357E}"/>
    <dgm:cxn modelId="{7604D27E-E69C-42DD-B8AE-7E454A3DB0DF}" srcId="{BC057815-0FE1-4615-876F-F73404B6C7D5}" destId="{186CC0EB-B17B-493A-A0EE-7D0E85343A9E}" srcOrd="2" destOrd="0" parTransId="{A8F77EA3-9ED2-4139-A57D-3004F70531C9}" sibTransId="{0E62265E-D3F0-4443-ADD4-112C3C28A0AD}"/>
    <dgm:cxn modelId="{F288A673-C2BA-4BA4-8BE8-CCFE25155351}" type="presOf" srcId="{3B2E5697-9D22-47EF-862E-44FC121F12AB}" destId="{B5B95400-A7D6-4B0D-9174-5360CA631772}" srcOrd="0" destOrd="0" presId="urn:microsoft.com/office/officeart/2005/8/layout/lProcess1"/>
    <dgm:cxn modelId="{73D3CE9A-689B-4E21-8BD9-E187B03285F3}" type="presParOf" srcId="{D0D56773-466E-4CAB-8807-EF5E7543BE48}" destId="{D2D6A049-9CDE-4A91-8A24-AE4016E32AED}" srcOrd="0" destOrd="0" presId="urn:microsoft.com/office/officeart/2005/8/layout/lProcess1"/>
    <dgm:cxn modelId="{510D4A30-4998-42D5-8C84-967EC32B2144}" type="presParOf" srcId="{D2D6A049-9CDE-4A91-8A24-AE4016E32AED}" destId="{9223CF13-1281-4A36-ACD7-E047ABB90AC9}" srcOrd="0" destOrd="0" presId="urn:microsoft.com/office/officeart/2005/8/layout/lProcess1"/>
    <dgm:cxn modelId="{583766D7-63A9-455A-9BB2-B4221A86E2F6}" type="presParOf" srcId="{D0D56773-466E-4CAB-8807-EF5E7543BE48}" destId="{19B898A6-DC03-4588-9BB4-5D2BF4736E10}" srcOrd="1" destOrd="0" presId="urn:microsoft.com/office/officeart/2005/8/layout/lProcess1"/>
    <dgm:cxn modelId="{A6D69C8D-D5F8-4B06-908A-2D99C05BC9E5}" type="presParOf" srcId="{D0D56773-466E-4CAB-8807-EF5E7543BE48}" destId="{9C936DC5-1C07-468F-9864-A64F55D8FDF5}" srcOrd="2" destOrd="0" presId="urn:microsoft.com/office/officeart/2005/8/layout/lProcess1"/>
    <dgm:cxn modelId="{00AE8785-9915-4608-92F4-32D14E42FDA4}" type="presParOf" srcId="{9C936DC5-1C07-468F-9864-A64F55D8FDF5}" destId="{B5B95400-A7D6-4B0D-9174-5360CA631772}" srcOrd="0" destOrd="0" presId="urn:microsoft.com/office/officeart/2005/8/layout/lProcess1"/>
    <dgm:cxn modelId="{10FE554B-5750-4AC8-BCD6-119358906A78}" type="presParOf" srcId="{D0D56773-466E-4CAB-8807-EF5E7543BE48}" destId="{448A297A-1970-42BF-94ED-73F57D91E019}" srcOrd="3" destOrd="0" presId="urn:microsoft.com/office/officeart/2005/8/layout/lProcess1"/>
    <dgm:cxn modelId="{81FFF356-E913-40F3-B09F-E569A22A3D7C}" type="presParOf" srcId="{D0D56773-466E-4CAB-8807-EF5E7543BE48}" destId="{42EC1992-8506-49FA-86AE-EEB7B229255B}" srcOrd="4" destOrd="0" presId="urn:microsoft.com/office/officeart/2005/8/layout/lProcess1"/>
    <dgm:cxn modelId="{6F2ECE94-1FAC-40E2-B788-A060B357F067}" type="presParOf" srcId="{42EC1992-8506-49FA-86AE-EEB7B229255B}" destId="{70CBE94F-04A5-4A18-832F-2D7566A3DDDB}" srcOrd="0" destOrd="0" presId="urn:microsoft.com/office/officeart/2005/8/layout/l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E1ABAB3D-8567-4951-A451-88F59A72C70F}" type="presOf" srcId="{BC057815-0FE1-4615-876F-F73404B6C7D5}" destId="{D0D56773-466E-4CAB-8807-EF5E7543BE48}" srcOrd="0" destOrd="0" presId="urn:microsoft.com/office/officeart/2005/8/layout/lProcess1"/>
    <dgm:cxn modelId="{E3D09978-E125-4D3A-A551-8779F65C6296}" type="presOf" srcId="{3B2E5697-9D22-47EF-862E-44FC121F12AB}" destId="{B5B95400-A7D6-4B0D-9174-5360CA631772}" srcOrd="0" destOrd="0" presId="urn:microsoft.com/office/officeart/2005/8/layout/lProcess1"/>
    <dgm:cxn modelId="{61C4CCBF-89B8-4683-9106-3593663334D7}" type="presOf" srcId="{D171EB03-62A9-48CE-9DC0-EFABF3F6BF45}" destId="{9223CF13-1281-4A36-ACD7-E047ABB90AC9}" srcOrd="0" destOrd="0" presId="urn:microsoft.com/office/officeart/2005/8/layout/lProcess1"/>
    <dgm:cxn modelId="{E840C7BE-6F6D-4D81-B1B0-B8B3221EF269}" type="presOf" srcId="{186CC0EB-B17B-493A-A0EE-7D0E85343A9E}" destId="{70CBE94F-04A5-4A18-832F-2D7566A3DDDB}"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435D9B6A-1931-41C2-A403-4B500D9B6C55}" srcId="{BC057815-0FE1-4615-876F-F73404B6C7D5}" destId="{D171EB03-62A9-48CE-9DC0-EFABF3F6BF45}" srcOrd="0" destOrd="0" parTransId="{D78BBE2E-766E-4F58-923D-FF3A9096002F}" sibTransId="{31E97E2A-D434-4885-AB0C-3463DC28357E}"/>
    <dgm:cxn modelId="{7604D27E-E69C-42DD-B8AE-7E454A3DB0DF}" srcId="{BC057815-0FE1-4615-876F-F73404B6C7D5}" destId="{186CC0EB-B17B-493A-A0EE-7D0E85343A9E}" srcOrd="2" destOrd="0" parTransId="{A8F77EA3-9ED2-4139-A57D-3004F70531C9}" sibTransId="{0E62265E-D3F0-4443-ADD4-112C3C28A0AD}"/>
    <dgm:cxn modelId="{AA84ADF4-11A9-4D8F-B0FA-7B5B28906CFA}" type="presParOf" srcId="{D0D56773-466E-4CAB-8807-EF5E7543BE48}" destId="{D2D6A049-9CDE-4A91-8A24-AE4016E32AED}" srcOrd="0" destOrd="0" presId="urn:microsoft.com/office/officeart/2005/8/layout/lProcess1"/>
    <dgm:cxn modelId="{120B6A82-673D-4485-97D9-82C09E186039}" type="presParOf" srcId="{D2D6A049-9CDE-4A91-8A24-AE4016E32AED}" destId="{9223CF13-1281-4A36-ACD7-E047ABB90AC9}" srcOrd="0" destOrd="0" presId="urn:microsoft.com/office/officeart/2005/8/layout/lProcess1"/>
    <dgm:cxn modelId="{CB0239AF-E4D4-4103-82E7-1004A488487C}" type="presParOf" srcId="{D0D56773-466E-4CAB-8807-EF5E7543BE48}" destId="{19B898A6-DC03-4588-9BB4-5D2BF4736E10}" srcOrd="1" destOrd="0" presId="urn:microsoft.com/office/officeart/2005/8/layout/lProcess1"/>
    <dgm:cxn modelId="{55230C0B-C7C9-46A5-A93C-BBD0936657FE}" type="presParOf" srcId="{D0D56773-466E-4CAB-8807-EF5E7543BE48}" destId="{9C936DC5-1C07-468F-9864-A64F55D8FDF5}" srcOrd="2" destOrd="0" presId="urn:microsoft.com/office/officeart/2005/8/layout/lProcess1"/>
    <dgm:cxn modelId="{E720ABD7-9039-46BF-B449-0C1424130354}" type="presParOf" srcId="{9C936DC5-1C07-468F-9864-A64F55D8FDF5}" destId="{B5B95400-A7D6-4B0D-9174-5360CA631772}" srcOrd="0" destOrd="0" presId="urn:microsoft.com/office/officeart/2005/8/layout/lProcess1"/>
    <dgm:cxn modelId="{C28240A7-ABA1-4380-B85B-5BF4420A115A}" type="presParOf" srcId="{D0D56773-466E-4CAB-8807-EF5E7543BE48}" destId="{448A297A-1970-42BF-94ED-73F57D91E019}" srcOrd="3" destOrd="0" presId="urn:microsoft.com/office/officeart/2005/8/layout/lProcess1"/>
    <dgm:cxn modelId="{8617A877-5318-4EE1-B592-0F0791EDE7AE}" type="presParOf" srcId="{D0D56773-466E-4CAB-8807-EF5E7543BE48}" destId="{42EC1992-8506-49FA-86AE-EEB7B229255B}" srcOrd="4" destOrd="0" presId="urn:microsoft.com/office/officeart/2005/8/layout/lProcess1"/>
    <dgm:cxn modelId="{4DB0A79E-860D-43B2-9A9B-6866A8D16280}" type="presParOf" srcId="{42EC1992-8506-49FA-86AE-EEB7B229255B}" destId="{70CBE94F-04A5-4A18-832F-2D7566A3DDDB}" srcOrd="0" destOrd="0" presId="urn:microsoft.com/office/officeart/2005/8/layout/l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89530F45-6AC7-4291-9F6C-A7C16216A632}" type="presOf" srcId="{186CC0EB-B17B-493A-A0EE-7D0E85343A9E}" destId="{70CBE94F-04A5-4A18-832F-2D7566A3DDDB}" srcOrd="0" destOrd="0" presId="urn:microsoft.com/office/officeart/2005/8/layout/lProcess1"/>
    <dgm:cxn modelId="{72886CD8-91A6-467B-B1AB-C2456AFDC75D}" type="presOf" srcId="{D171EB03-62A9-48CE-9DC0-EFABF3F6BF45}" destId="{9223CF13-1281-4A36-ACD7-E047ABB90AC9}" srcOrd="0" destOrd="0" presId="urn:microsoft.com/office/officeart/2005/8/layout/lProcess1"/>
    <dgm:cxn modelId="{AC4725FF-6906-4E63-BC77-2F454CBAACFD}" type="presOf" srcId="{3B2E5697-9D22-47EF-862E-44FC121F12AB}" destId="{B5B95400-A7D6-4B0D-9174-5360CA631772}" srcOrd="0" destOrd="0" presId="urn:microsoft.com/office/officeart/2005/8/layout/lProcess1"/>
    <dgm:cxn modelId="{D5B8F511-D40A-4933-8FC7-CD3857391195}" type="presOf" srcId="{BC057815-0FE1-4615-876F-F73404B6C7D5}" destId="{D0D56773-466E-4CAB-8807-EF5E7543BE48}"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435D9B6A-1931-41C2-A403-4B500D9B6C55}" srcId="{BC057815-0FE1-4615-876F-F73404B6C7D5}" destId="{D171EB03-62A9-48CE-9DC0-EFABF3F6BF45}" srcOrd="0" destOrd="0" parTransId="{D78BBE2E-766E-4F58-923D-FF3A9096002F}" sibTransId="{31E97E2A-D434-4885-AB0C-3463DC28357E}"/>
    <dgm:cxn modelId="{7604D27E-E69C-42DD-B8AE-7E454A3DB0DF}" srcId="{BC057815-0FE1-4615-876F-F73404B6C7D5}" destId="{186CC0EB-B17B-493A-A0EE-7D0E85343A9E}" srcOrd="2" destOrd="0" parTransId="{A8F77EA3-9ED2-4139-A57D-3004F70531C9}" sibTransId="{0E62265E-D3F0-4443-ADD4-112C3C28A0AD}"/>
    <dgm:cxn modelId="{1F7B4B59-8696-4B2B-BD0F-F07333DFEC46}" type="presParOf" srcId="{D0D56773-466E-4CAB-8807-EF5E7543BE48}" destId="{D2D6A049-9CDE-4A91-8A24-AE4016E32AED}" srcOrd="0" destOrd="0" presId="urn:microsoft.com/office/officeart/2005/8/layout/lProcess1"/>
    <dgm:cxn modelId="{99909FC3-1E11-489C-AEC6-7E4D7EF4DDAE}" type="presParOf" srcId="{D2D6A049-9CDE-4A91-8A24-AE4016E32AED}" destId="{9223CF13-1281-4A36-ACD7-E047ABB90AC9}" srcOrd="0" destOrd="0" presId="urn:microsoft.com/office/officeart/2005/8/layout/lProcess1"/>
    <dgm:cxn modelId="{047800D0-E613-42FC-B266-BE7E7DA787AA}" type="presParOf" srcId="{D0D56773-466E-4CAB-8807-EF5E7543BE48}" destId="{19B898A6-DC03-4588-9BB4-5D2BF4736E10}" srcOrd="1" destOrd="0" presId="urn:microsoft.com/office/officeart/2005/8/layout/lProcess1"/>
    <dgm:cxn modelId="{6656F8BE-7EEF-4562-8D18-52E6A75D99A1}" type="presParOf" srcId="{D0D56773-466E-4CAB-8807-EF5E7543BE48}" destId="{9C936DC5-1C07-468F-9864-A64F55D8FDF5}" srcOrd="2" destOrd="0" presId="urn:microsoft.com/office/officeart/2005/8/layout/lProcess1"/>
    <dgm:cxn modelId="{4CE0DD9B-AAC8-4A93-BAB9-3EC0002377E0}" type="presParOf" srcId="{9C936DC5-1C07-468F-9864-A64F55D8FDF5}" destId="{B5B95400-A7D6-4B0D-9174-5360CA631772}" srcOrd="0" destOrd="0" presId="urn:microsoft.com/office/officeart/2005/8/layout/lProcess1"/>
    <dgm:cxn modelId="{0B1E61CB-1C03-47C3-88D7-42D98A6B2AC9}" type="presParOf" srcId="{D0D56773-466E-4CAB-8807-EF5E7543BE48}" destId="{448A297A-1970-42BF-94ED-73F57D91E019}" srcOrd="3" destOrd="0" presId="urn:microsoft.com/office/officeart/2005/8/layout/lProcess1"/>
    <dgm:cxn modelId="{A1B646FF-37B5-41B5-834B-160CB2FCC566}" type="presParOf" srcId="{D0D56773-466E-4CAB-8807-EF5E7543BE48}" destId="{42EC1992-8506-49FA-86AE-EEB7B229255B}" srcOrd="4" destOrd="0" presId="urn:microsoft.com/office/officeart/2005/8/layout/lProcess1"/>
    <dgm:cxn modelId="{FD21C00C-A143-4630-82FE-847270EED933}" type="presParOf" srcId="{42EC1992-8506-49FA-86AE-EEB7B229255B}" destId="{70CBE94F-04A5-4A18-832F-2D7566A3DDDB}" srcOrd="0" destOrd="0" presId="urn:microsoft.com/office/officeart/2005/8/layout/lProcess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E64EE-B6FB-4F37-9A09-5414A27D168D}">
      <dsp:nvSpPr>
        <dsp:cNvPr id="0" name=""/>
        <dsp:cNvSpPr/>
      </dsp:nvSpPr>
      <dsp:spPr>
        <a:xfrm>
          <a:off x="3029" y="0"/>
          <a:ext cx="3039904" cy="8371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id-ID" sz="2700" b="1" kern="1200" dirty="0" smtClean="0">
              <a:solidFill>
                <a:schemeClr val="tx1"/>
              </a:solidFill>
            </a:rPr>
            <a:t>Sejarah</a:t>
          </a:r>
          <a:r>
            <a:rPr lang="id-ID" sz="2700" kern="1200" dirty="0" smtClean="0"/>
            <a:t> </a:t>
          </a:r>
          <a:endParaRPr lang="id-ID" sz="2700" kern="1200" dirty="0"/>
        </a:p>
      </dsp:txBody>
      <dsp:txXfrm>
        <a:off x="3029" y="0"/>
        <a:ext cx="2830623" cy="837126"/>
      </dsp:txXfrm>
    </dsp:sp>
    <dsp:sp modelId="{FC28DB79-4FC1-4AAC-8EAF-3B2E65A7A272}">
      <dsp:nvSpPr>
        <dsp:cNvPr id="0" name=""/>
        <dsp:cNvSpPr/>
      </dsp:nvSpPr>
      <dsp:spPr>
        <a:xfrm>
          <a:off x="2434953" y="0"/>
          <a:ext cx="3039904" cy="8371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id-ID" sz="2700" kern="1200" dirty="0" smtClean="0"/>
            <a:t>Tugas Pokok</a:t>
          </a:r>
          <a:endParaRPr lang="id-ID" sz="2700" kern="1200" dirty="0"/>
        </a:p>
      </dsp:txBody>
      <dsp:txXfrm>
        <a:off x="2853516" y="0"/>
        <a:ext cx="2202778" cy="837126"/>
      </dsp:txXfrm>
    </dsp:sp>
    <dsp:sp modelId="{1F7CC656-50FB-4773-ACAB-3478AF2100AC}">
      <dsp:nvSpPr>
        <dsp:cNvPr id="0" name=""/>
        <dsp:cNvSpPr/>
      </dsp:nvSpPr>
      <dsp:spPr>
        <a:xfrm>
          <a:off x="4866877" y="0"/>
          <a:ext cx="3039904" cy="8371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id-ID" sz="2700" kern="1200" dirty="0" smtClean="0"/>
            <a:t>Fungsi </a:t>
          </a:r>
          <a:endParaRPr lang="id-ID" sz="2700" kern="1200" dirty="0"/>
        </a:p>
      </dsp:txBody>
      <dsp:txXfrm>
        <a:off x="5285440" y="0"/>
        <a:ext cx="2202778" cy="837126"/>
      </dsp:txXfrm>
    </dsp:sp>
    <dsp:sp modelId="{8DF0ACEA-997D-47C5-97E9-5A1DE1A72F1C}">
      <dsp:nvSpPr>
        <dsp:cNvPr id="0" name=""/>
        <dsp:cNvSpPr/>
      </dsp:nvSpPr>
      <dsp:spPr>
        <a:xfrm>
          <a:off x="7298800" y="0"/>
          <a:ext cx="3039904" cy="8371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id-ID" sz="2700" kern="1200" dirty="0" smtClean="0"/>
            <a:t>Pengelola </a:t>
          </a:r>
          <a:endParaRPr lang="id-ID" sz="2700" kern="1200" dirty="0"/>
        </a:p>
      </dsp:txBody>
      <dsp:txXfrm>
        <a:off x="7717363" y="0"/>
        <a:ext cx="2202778" cy="8371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3CF13-1281-4A36-ACD7-E047ABB90AC9}">
      <dsp:nvSpPr>
        <dsp:cNvPr id="0" name=""/>
        <dsp:cNvSpPr/>
      </dsp:nvSpPr>
      <dsp:spPr>
        <a:xfrm>
          <a:off x="651404"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0" kern="1200" dirty="0" smtClean="0">
              <a:solidFill>
                <a:schemeClr val="bg1"/>
              </a:solidFill>
            </a:rPr>
            <a:t>Hardware </a:t>
          </a:r>
          <a:endParaRPr lang="id-ID" sz="3600" b="0" kern="1200" dirty="0">
            <a:solidFill>
              <a:schemeClr val="bg1"/>
            </a:solidFill>
          </a:endParaRPr>
        </a:p>
      </dsp:txBody>
      <dsp:txXfrm>
        <a:off x="672905" y="21501"/>
        <a:ext cx="2893386" cy="691095"/>
      </dsp:txXfrm>
    </dsp:sp>
    <dsp:sp modelId="{B5B95400-A7D6-4B0D-9174-5360CA631772}">
      <dsp:nvSpPr>
        <dsp:cNvPr id="0" name=""/>
        <dsp:cNvSpPr/>
      </dsp:nvSpPr>
      <dsp:spPr>
        <a:xfrm>
          <a:off x="3998887"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1" kern="1200" dirty="0" smtClean="0">
              <a:solidFill>
                <a:schemeClr val="tx1"/>
              </a:solidFill>
            </a:rPr>
            <a:t>Software </a:t>
          </a:r>
          <a:endParaRPr lang="id-ID" sz="3600" b="1" kern="1200" dirty="0">
            <a:solidFill>
              <a:schemeClr val="tx1"/>
            </a:solidFill>
          </a:endParaRPr>
        </a:p>
      </dsp:txBody>
      <dsp:txXfrm>
        <a:off x="4020388" y="21501"/>
        <a:ext cx="2893386" cy="691095"/>
      </dsp:txXfrm>
    </dsp:sp>
    <dsp:sp modelId="{70CBE94F-04A5-4A18-832F-2D7566A3DDDB}">
      <dsp:nvSpPr>
        <dsp:cNvPr id="0" name=""/>
        <dsp:cNvSpPr/>
      </dsp:nvSpPr>
      <dsp:spPr>
        <a:xfrm>
          <a:off x="7346369"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kern="1200" dirty="0" smtClean="0"/>
            <a:t>Humanware</a:t>
          </a:r>
          <a:endParaRPr lang="id-ID" sz="3600" kern="1200" dirty="0"/>
        </a:p>
      </dsp:txBody>
      <dsp:txXfrm>
        <a:off x="7367870" y="21501"/>
        <a:ext cx="2893386" cy="6910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3CF13-1281-4A36-ACD7-E047ABB90AC9}">
      <dsp:nvSpPr>
        <dsp:cNvPr id="0" name=""/>
        <dsp:cNvSpPr/>
      </dsp:nvSpPr>
      <dsp:spPr>
        <a:xfrm>
          <a:off x="651404"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0" kern="1200" dirty="0" smtClean="0">
              <a:solidFill>
                <a:schemeClr val="bg1"/>
              </a:solidFill>
            </a:rPr>
            <a:t>Hardware </a:t>
          </a:r>
          <a:endParaRPr lang="id-ID" sz="3600" b="0" kern="1200" dirty="0">
            <a:solidFill>
              <a:schemeClr val="bg1"/>
            </a:solidFill>
          </a:endParaRPr>
        </a:p>
      </dsp:txBody>
      <dsp:txXfrm>
        <a:off x="672905" y="21501"/>
        <a:ext cx="2893386" cy="691095"/>
      </dsp:txXfrm>
    </dsp:sp>
    <dsp:sp modelId="{B5B95400-A7D6-4B0D-9174-5360CA631772}">
      <dsp:nvSpPr>
        <dsp:cNvPr id="0" name=""/>
        <dsp:cNvSpPr/>
      </dsp:nvSpPr>
      <dsp:spPr>
        <a:xfrm>
          <a:off x="3998887"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1" kern="1200" dirty="0" smtClean="0">
              <a:solidFill>
                <a:schemeClr val="tx1"/>
              </a:solidFill>
            </a:rPr>
            <a:t>Software </a:t>
          </a:r>
          <a:endParaRPr lang="id-ID" sz="3600" b="1" kern="1200" dirty="0">
            <a:solidFill>
              <a:schemeClr val="tx1"/>
            </a:solidFill>
          </a:endParaRPr>
        </a:p>
      </dsp:txBody>
      <dsp:txXfrm>
        <a:off x="4020388" y="21501"/>
        <a:ext cx="2893386" cy="691095"/>
      </dsp:txXfrm>
    </dsp:sp>
    <dsp:sp modelId="{70CBE94F-04A5-4A18-832F-2D7566A3DDDB}">
      <dsp:nvSpPr>
        <dsp:cNvPr id="0" name=""/>
        <dsp:cNvSpPr/>
      </dsp:nvSpPr>
      <dsp:spPr>
        <a:xfrm>
          <a:off x="7346369"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kern="1200" dirty="0" smtClean="0"/>
            <a:t>Humanware</a:t>
          </a:r>
          <a:endParaRPr lang="id-ID" sz="3600" kern="1200" dirty="0"/>
        </a:p>
      </dsp:txBody>
      <dsp:txXfrm>
        <a:off x="7367870" y="21501"/>
        <a:ext cx="2893386" cy="6910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3CF13-1281-4A36-ACD7-E047ABB90AC9}">
      <dsp:nvSpPr>
        <dsp:cNvPr id="0" name=""/>
        <dsp:cNvSpPr/>
      </dsp:nvSpPr>
      <dsp:spPr>
        <a:xfrm>
          <a:off x="651404"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0" kern="1200" dirty="0" smtClean="0">
              <a:solidFill>
                <a:schemeClr val="bg1"/>
              </a:solidFill>
            </a:rPr>
            <a:t>Hardware </a:t>
          </a:r>
          <a:endParaRPr lang="id-ID" sz="3600" b="0" kern="1200" dirty="0">
            <a:solidFill>
              <a:schemeClr val="bg1"/>
            </a:solidFill>
          </a:endParaRPr>
        </a:p>
      </dsp:txBody>
      <dsp:txXfrm>
        <a:off x="672905" y="21501"/>
        <a:ext cx="2893386" cy="691095"/>
      </dsp:txXfrm>
    </dsp:sp>
    <dsp:sp modelId="{B5B95400-A7D6-4B0D-9174-5360CA631772}">
      <dsp:nvSpPr>
        <dsp:cNvPr id="0" name=""/>
        <dsp:cNvSpPr/>
      </dsp:nvSpPr>
      <dsp:spPr>
        <a:xfrm>
          <a:off x="3998887"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1" kern="1200" dirty="0" smtClean="0">
              <a:solidFill>
                <a:schemeClr val="tx1"/>
              </a:solidFill>
            </a:rPr>
            <a:t>Software </a:t>
          </a:r>
          <a:endParaRPr lang="id-ID" sz="3600" b="1" kern="1200" dirty="0">
            <a:solidFill>
              <a:schemeClr val="tx1"/>
            </a:solidFill>
          </a:endParaRPr>
        </a:p>
      </dsp:txBody>
      <dsp:txXfrm>
        <a:off x="4020388" y="21501"/>
        <a:ext cx="2893386" cy="691095"/>
      </dsp:txXfrm>
    </dsp:sp>
    <dsp:sp modelId="{70CBE94F-04A5-4A18-832F-2D7566A3DDDB}">
      <dsp:nvSpPr>
        <dsp:cNvPr id="0" name=""/>
        <dsp:cNvSpPr/>
      </dsp:nvSpPr>
      <dsp:spPr>
        <a:xfrm>
          <a:off x="7346369"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kern="1200" dirty="0" smtClean="0"/>
            <a:t>Humanware</a:t>
          </a:r>
          <a:endParaRPr lang="id-ID" sz="3600" kern="1200" dirty="0"/>
        </a:p>
      </dsp:txBody>
      <dsp:txXfrm>
        <a:off x="7367870" y="21501"/>
        <a:ext cx="2893386" cy="6910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3CF13-1281-4A36-ACD7-E047ABB90AC9}">
      <dsp:nvSpPr>
        <dsp:cNvPr id="0" name=""/>
        <dsp:cNvSpPr/>
      </dsp:nvSpPr>
      <dsp:spPr>
        <a:xfrm>
          <a:off x="651404"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0" kern="1200" dirty="0" smtClean="0">
              <a:solidFill>
                <a:schemeClr val="bg1"/>
              </a:solidFill>
            </a:rPr>
            <a:t>Hardware </a:t>
          </a:r>
          <a:endParaRPr lang="id-ID" sz="3600" b="0" kern="1200" dirty="0">
            <a:solidFill>
              <a:schemeClr val="bg1"/>
            </a:solidFill>
          </a:endParaRPr>
        </a:p>
      </dsp:txBody>
      <dsp:txXfrm>
        <a:off x="672905" y="21501"/>
        <a:ext cx="2893386" cy="691095"/>
      </dsp:txXfrm>
    </dsp:sp>
    <dsp:sp modelId="{B5B95400-A7D6-4B0D-9174-5360CA631772}">
      <dsp:nvSpPr>
        <dsp:cNvPr id="0" name=""/>
        <dsp:cNvSpPr/>
      </dsp:nvSpPr>
      <dsp:spPr>
        <a:xfrm>
          <a:off x="3998887"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1" kern="1200" dirty="0" smtClean="0">
              <a:solidFill>
                <a:schemeClr val="tx1"/>
              </a:solidFill>
            </a:rPr>
            <a:t>Software </a:t>
          </a:r>
          <a:endParaRPr lang="id-ID" sz="3600" b="1" kern="1200" dirty="0">
            <a:solidFill>
              <a:schemeClr val="tx1"/>
            </a:solidFill>
          </a:endParaRPr>
        </a:p>
      </dsp:txBody>
      <dsp:txXfrm>
        <a:off x="4020388" y="21501"/>
        <a:ext cx="2893386" cy="691095"/>
      </dsp:txXfrm>
    </dsp:sp>
    <dsp:sp modelId="{70CBE94F-04A5-4A18-832F-2D7566A3DDDB}">
      <dsp:nvSpPr>
        <dsp:cNvPr id="0" name=""/>
        <dsp:cNvSpPr/>
      </dsp:nvSpPr>
      <dsp:spPr>
        <a:xfrm>
          <a:off x="7346369"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kern="1200" dirty="0" smtClean="0"/>
            <a:t>Humanware</a:t>
          </a:r>
          <a:endParaRPr lang="id-ID" sz="3600" kern="1200" dirty="0"/>
        </a:p>
      </dsp:txBody>
      <dsp:txXfrm>
        <a:off x="7367870" y="21501"/>
        <a:ext cx="2893386" cy="6910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E64EE-B6FB-4F37-9A09-5414A27D168D}">
      <dsp:nvSpPr>
        <dsp:cNvPr id="0" name=""/>
        <dsp:cNvSpPr/>
      </dsp:nvSpPr>
      <dsp:spPr>
        <a:xfrm>
          <a:off x="3029" y="0"/>
          <a:ext cx="3039904" cy="8371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id-ID" sz="2600" b="0" kern="1200" dirty="0" smtClean="0">
              <a:solidFill>
                <a:schemeClr val="bg1"/>
              </a:solidFill>
            </a:rPr>
            <a:t>Sejarah</a:t>
          </a:r>
          <a:r>
            <a:rPr lang="id-ID" sz="2600" kern="1200" dirty="0" smtClean="0"/>
            <a:t> </a:t>
          </a:r>
          <a:endParaRPr lang="id-ID" sz="2600" kern="1200" dirty="0"/>
        </a:p>
      </dsp:txBody>
      <dsp:txXfrm>
        <a:off x="3029" y="0"/>
        <a:ext cx="2830623" cy="837126"/>
      </dsp:txXfrm>
    </dsp:sp>
    <dsp:sp modelId="{FC28DB79-4FC1-4AAC-8EAF-3B2E65A7A272}">
      <dsp:nvSpPr>
        <dsp:cNvPr id="0" name=""/>
        <dsp:cNvSpPr/>
      </dsp:nvSpPr>
      <dsp:spPr>
        <a:xfrm>
          <a:off x="2434953" y="0"/>
          <a:ext cx="3039904" cy="8371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id-ID" sz="2600" b="1" kern="1200" dirty="0" smtClean="0">
              <a:solidFill>
                <a:schemeClr val="tx1"/>
              </a:solidFill>
            </a:rPr>
            <a:t>Tugas Pokok</a:t>
          </a:r>
          <a:endParaRPr lang="id-ID" sz="2600" b="1" kern="1200" dirty="0">
            <a:solidFill>
              <a:schemeClr val="tx1"/>
            </a:solidFill>
          </a:endParaRPr>
        </a:p>
      </dsp:txBody>
      <dsp:txXfrm>
        <a:off x="2853516" y="0"/>
        <a:ext cx="2202778" cy="837126"/>
      </dsp:txXfrm>
    </dsp:sp>
    <dsp:sp modelId="{1F7CC656-50FB-4773-ACAB-3478AF2100AC}">
      <dsp:nvSpPr>
        <dsp:cNvPr id="0" name=""/>
        <dsp:cNvSpPr/>
      </dsp:nvSpPr>
      <dsp:spPr>
        <a:xfrm>
          <a:off x="4866877" y="0"/>
          <a:ext cx="3039904" cy="8371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id-ID" sz="2600" kern="1200" dirty="0" smtClean="0"/>
            <a:t>Fungsi </a:t>
          </a:r>
          <a:endParaRPr lang="id-ID" sz="2600" kern="1200" dirty="0"/>
        </a:p>
      </dsp:txBody>
      <dsp:txXfrm>
        <a:off x="5285440" y="0"/>
        <a:ext cx="2202778" cy="837126"/>
      </dsp:txXfrm>
    </dsp:sp>
    <dsp:sp modelId="{8DF0ACEA-997D-47C5-97E9-5A1DE1A72F1C}">
      <dsp:nvSpPr>
        <dsp:cNvPr id="0" name=""/>
        <dsp:cNvSpPr/>
      </dsp:nvSpPr>
      <dsp:spPr>
        <a:xfrm>
          <a:off x="7298800" y="0"/>
          <a:ext cx="3039904" cy="8371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id-ID" sz="2600" kern="1200" dirty="0" smtClean="0"/>
            <a:t>Pengelola </a:t>
          </a:r>
          <a:endParaRPr lang="id-ID" sz="2600" kern="1200" dirty="0"/>
        </a:p>
      </dsp:txBody>
      <dsp:txXfrm>
        <a:off x="7717363" y="0"/>
        <a:ext cx="2202778" cy="837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E64EE-B6FB-4F37-9A09-5414A27D168D}">
      <dsp:nvSpPr>
        <dsp:cNvPr id="0" name=""/>
        <dsp:cNvSpPr/>
      </dsp:nvSpPr>
      <dsp:spPr>
        <a:xfrm>
          <a:off x="3029" y="0"/>
          <a:ext cx="3039904" cy="8371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id-ID" sz="2700" b="0" kern="1200" dirty="0" smtClean="0">
              <a:solidFill>
                <a:schemeClr val="bg1"/>
              </a:solidFill>
            </a:rPr>
            <a:t>Sejarah</a:t>
          </a:r>
          <a:r>
            <a:rPr lang="id-ID" sz="2700" kern="1200" dirty="0" smtClean="0"/>
            <a:t> </a:t>
          </a:r>
          <a:endParaRPr lang="id-ID" sz="2700" kern="1200" dirty="0"/>
        </a:p>
      </dsp:txBody>
      <dsp:txXfrm>
        <a:off x="3029" y="0"/>
        <a:ext cx="2830623" cy="837126"/>
      </dsp:txXfrm>
    </dsp:sp>
    <dsp:sp modelId="{FC28DB79-4FC1-4AAC-8EAF-3B2E65A7A272}">
      <dsp:nvSpPr>
        <dsp:cNvPr id="0" name=""/>
        <dsp:cNvSpPr/>
      </dsp:nvSpPr>
      <dsp:spPr>
        <a:xfrm>
          <a:off x="2434953" y="0"/>
          <a:ext cx="3039904" cy="8371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id-ID" sz="2700" kern="1200" dirty="0" smtClean="0"/>
            <a:t>Tugas Pokok</a:t>
          </a:r>
          <a:endParaRPr lang="id-ID" sz="2700" kern="1200" dirty="0"/>
        </a:p>
      </dsp:txBody>
      <dsp:txXfrm>
        <a:off x="2853516" y="0"/>
        <a:ext cx="2202778" cy="837126"/>
      </dsp:txXfrm>
    </dsp:sp>
    <dsp:sp modelId="{1F7CC656-50FB-4773-ACAB-3478AF2100AC}">
      <dsp:nvSpPr>
        <dsp:cNvPr id="0" name=""/>
        <dsp:cNvSpPr/>
      </dsp:nvSpPr>
      <dsp:spPr>
        <a:xfrm>
          <a:off x="4866877" y="0"/>
          <a:ext cx="3039904" cy="8371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id-ID" sz="2700" b="1" kern="1200" dirty="0" smtClean="0">
              <a:solidFill>
                <a:schemeClr val="tx1"/>
              </a:solidFill>
            </a:rPr>
            <a:t>Fungsi </a:t>
          </a:r>
          <a:endParaRPr lang="id-ID" sz="2700" b="1" kern="1200" dirty="0">
            <a:solidFill>
              <a:schemeClr val="tx1"/>
            </a:solidFill>
          </a:endParaRPr>
        </a:p>
      </dsp:txBody>
      <dsp:txXfrm>
        <a:off x="5285440" y="0"/>
        <a:ext cx="2202778" cy="837126"/>
      </dsp:txXfrm>
    </dsp:sp>
    <dsp:sp modelId="{8DF0ACEA-997D-47C5-97E9-5A1DE1A72F1C}">
      <dsp:nvSpPr>
        <dsp:cNvPr id="0" name=""/>
        <dsp:cNvSpPr/>
      </dsp:nvSpPr>
      <dsp:spPr>
        <a:xfrm>
          <a:off x="7298800" y="0"/>
          <a:ext cx="3039904" cy="8371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id-ID" sz="2700" kern="1200" dirty="0" smtClean="0"/>
            <a:t>Pengelola </a:t>
          </a:r>
          <a:endParaRPr lang="id-ID" sz="2700" kern="1200" dirty="0"/>
        </a:p>
      </dsp:txBody>
      <dsp:txXfrm>
        <a:off x="7717363" y="0"/>
        <a:ext cx="2202778" cy="837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E64EE-B6FB-4F37-9A09-5414A27D168D}">
      <dsp:nvSpPr>
        <dsp:cNvPr id="0" name=""/>
        <dsp:cNvSpPr/>
      </dsp:nvSpPr>
      <dsp:spPr>
        <a:xfrm>
          <a:off x="3029" y="0"/>
          <a:ext cx="3039904" cy="8371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id-ID" sz="2700" b="0" kern="1200" dirty="0" smtClean="0">
              <a:solidFill>
                <a:schemeClr val="bg1"/>
              </a:solidFill>
            </a:rPr>
            <a:t>Sejarah</a:t>
          </a:r>
          <a:r>
            <a:rPr lang="id-ID" sz="2700" kern="1200" dirty="0" smtClean="0"/>
            <a:t> </a:t>
          </a:r>
          <a:endParaRPr lang="id-ID" sz="2700" kern="1200" dirty="0"/>
        </a:p>
      </dsp:txBody>
      <dsp:txXfrm>
        <a:off x="3029" y="0"/>
        <a:ext cx="2830623" cy="837126"/>
      </dsp:txXfrm>
    </dsp:sp>
    <dsp:sp modelId="{FC28DB79-4FC1-4AAC-8EAF-3B2E65A7A272}">
      <dsp:nvSpPr>
        <dsp:cNvPr id="0" name=""/>
        <dsp:cNvSpPr/>
      </dsp:nvSpPr>
      <dsp:spPr>
        <a:xfrm>
          <a:off x="2434953" y="0"/>
          <a:ext cx="3039904" cy="8371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id-ID" sz="2700" kern="1200" dirty="0" smtClean="0"/>
            <a:t>Tugas Pokok</a:t>
          </a:r>
          <a:endParaRPr lang="id-ID" sz="2700" kern="1200" dirty="0"/>
        </a:p>
      </dsp:txBody>
      <dsp:txXfrm>
        <a:off x="2853516" y="0"/>
        <a:ext cx="2202778" cy="837126"/>
      </dsp:txXfrm>
    </dsp:sp>
    <dsp:sp modelId="{1F7CC656-50FB-4773-ACAB-3478AF2100AC}">
      <dsp:nvSpPr>
        <dsp:cNvPr id="0" name=""/>
        <dsp:cNvSpPr/>
      </dsp:nvSpPr>
      <dsp:spPr>
        <a:xfrm>
          <a:off x="4866877" y="0"/>
          <a:ext cx="3039904" cy="8371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id-ID" sz="2700" kern="1200" dirty="0" smtClean="0"/>
            <a:t>Fungsi </a:t>
          </a:r>
          <a:endParaRPr lang="id-ID" sz="2700" kern="1200" dirty="0"/>
        </a:p>
      </dsp:txBody>
      <dsp:txXfrm>
        <a:off x="5285440" y="0"/>
        <a:ext cx="2202778" cy="837126"/>
      </dsp:txXfrm>
    </dsp:sp>
    <dsp:sp modelId="{8DF0ACEA-997D-47C5-97E9-5A1DE1A72F1C}">
      <dsp:nvSpPr>
        <dsp:cNvPr id="0" name=""/>
        <dsp:cNvSpPr/>
      </dsp:nvSpPr>
      <dsp:spPr>
        <a:xfrm>
          <a:off x="7298800" y="0"/>
          <a:ext cx="3039904" cy="8371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id-ID" sz="2700" b="1" kern="1200" dirty="0" smtClean="0">
              <a:solidFill>
                <a:schemeClr val="tx1"/>
              </a:solidFill>
            </a:rPr>
            <a:t>Pengelola</a:t>
          </a:r>
          <a:r>
            <a:rPr lang="id-ID" sz="2700" kern="1200" dirty="0" smtClean="0"/>
            <a:t> </a:t>
          </a:r>
          <a:endParaRPr lang="id-ID" sz="2700" kern="1200" dirty="0"/>
        </a:p>
      </dsp:txBody>
      <dsp:txXfrm>
        <a:off x="7717363" y="0"/>
        <a:ext cx="2202778" cy="837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006C1-B65F-409C-B341-6FF0EB047613}">
      <dsp:nvSpPr>
        <dsp:cNvPr id="0" name=""/>
        <dsp:cNvSpPr/>
      </dsp:nvSpPr>
      <dsp:spPr>
        <a:xfrm>
          <a:off x="6869096" y="865629"/>
          <a:ext cx="2293031" cy="22934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6DC29-E799-4A8B-B152-E0AE1C105F5F}">
      <dsp:nvSpPr>
        <dsp:cNvPr id="0" name=""/>
        <dsp:cNvSpPr/>
      </dsp:nvSpPr>
      <dsp:spPr>
        <a:xfrm>
          <a:off x="6945232" y="942091"/>
          <a:ext cx="2140760" cy="214053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d-ID" sz="1900" kern="1200" dirty="0" smtClean="0"/>
            <a:t>Humanware</a:t>
          </a:r>
          <a:endParaRPr lang="id-ID" sz="1900" kern="1200" dirty="0"/>
        </a:p>
      </dsp:txBody>
      <dsp:txXfrm>
        <a:off x="7251268" y="1247939"/>
        <a:ext cx="1528687" cy="1528836"/>
      </dsp:txXfrm>
    </dsp:sp>
    <dsp:sp modelId="{3E41AA3A-B417-4DF8-8ADE-26067A7B46C2}">
      <dsp:nvSpPr>
        <dsp:cNvPr id="0" name=""/>
        <dsp:cNvSpPr/>
      </dsp:nvSpPr>
      <dsp:spPr>
        <a:xfrm rot="2700000">
          <a:off x="4501944" y="868402"/>
          <a:ext cx="2287508" cy="228750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1426F-C408-470E-B595-505221199CF6}">
      <dsp:nvSpPr>
        <dsp:cNvPr id="0" name=""/>
        <dsp:cNvSpPr/>
      </dsp:nvSpPr>
      <dsp:spPr>
        <a:xfrm>
          <a:off x="4575318" y="942091"/>
          <a:ext cx="2140760" cy="214053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d-ID" sz="1900" kern="1200" dirty="0" smtClean="0"/>
            <a:t>Software </a:t>
          </a:r>
          <a:endParaRPr lang="id-ID" sz="1900" kern="1200" dirty="0"/>
        </a:p>
      </dsp:txBody>
      <dsp:txXfrm>
        <a:off x="4881354" y="1247939"/>
        <a:ext cx="1528687" cy="1528836"/>
      </dsp:txXfrm>
    </dsp:sp>
    <dsp:sp modelId="{846C566C-3770-437C-B159-2CA2694F909A}">
      <dsp:nvSpPr>
        <dsp:cNvPr id="0" name=""/>
        <dsp:cNvSpPr/>
      </dsp:nvSpPr>
      <dsp:spPr>
        <a:xfrm rot="2700000">
          <a:off x="2132030" y="868402"/>
          <a:ext cx="2287508" cy="228750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54F6A-FA18-4D51-B110-D0E502589F3A}">
      <dsp:nvSpPr>
        <dsp:cNvPr id="0" name=""/>
        <dsp:cNvSpPr/>
      </dsp:nvSpPr>
      <dsp:spPr>
        <a:xfrm>
          <a:off x="2205404" y="942091"/>
          <a:ext cx="2140760" cy="214053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d-ID" sz="1900" kern="1200" dirty="0" smtClean="0"/>
            <a:t>Hardware </a:t>
          </a:r>
          <a:endParaRPr lang="id-ID" sz="1900" kern="1200" dirty="0"/>
        </a:p>
      </dsp:txBody>
      <dsp:txXfrm>
        <a:off x="2511440" y="1247939"/>
        <a:ext cx="1528687" cy="15288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3CF13-1281-4A36-ACD7-E047ABB90AC9}">
      <dsp:nvSpPr>
        <dsp:cNvPr id="0" name=""/>
        <dsp:cNvSpPr/>
      </dsp:nvSpPr>
      <dsp:spPr>
        <a:xfrm>
          <a:off x="651404"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1" kern="1200" dirty="0" smtClean="0">
              <a:solidFill>
                <a:schemeClr val="tx1"/>
              </a:solidFill>
            </a:rPr>
            <a:t>Hardware </a:t>
          </a:r>
          <a:endParaRPr lang="id-ID" sz="3600" b="1" kern="1200" dirty="0">
            <a:solidFill>
              <a:schemeClr val="tx1"/>
            </a:solidFill>
          </a:endParaRPr>
        </a:p>
      </dsp:txBody>
      <dsp:txXfrm>
        <a:off x="672905" y="21501"/>
        <a:ext cx="2893386" cy="691095"/>
      </dsp:txXfrm>
    </dsp:sp>
    <dsp:sp modelId="{B5B95400-A7D6-4B0D-9174-5360CA631772}">
      <dsp:nvSpPr>
        <dsp:cNvPr id="0" name=""/>
        <dsp:cNvSpPr/>
      </dsp:nvSpPr>
      <dsp:spPr>
        <a:xfrm>
          <a:off x="3998887"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kern="1200" dirty="0" smtClean="0"/>
            <a:t>Software </a:t>
          </a:r>
          <a:endParaRPr lang="id-ID" sz="3600" kern="1200" dirty="0"/>
        </a:p>
      </dsp:txBody>
      <dsp:txXfrm>
        <a:off x="4020388" y="21501"/>
        <a:ext cx="2893386" cy="691095"/>
      </dsp:txXfrm>
    </dsp:sp>
    <dsp:sp modelId="{70CBE94F-04A5-4A18-832F-2D7566A3DDDB}">
      <dsp:nvSpPr>
        <dsp:cNvPr id="0" name=""/>
        <dsp:cNvSpPr/>
      </dsp:nvSpPr>
      <dsp:spPr>
        <a:xfrm>
          <a:off x="7346369"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kern="1200" dirty="0" smtClean="0"/>
            <a:t>Humanware</a:t>
          </a:r>
          <a:endParaRPr lang="id-ID" sz="3600" kern="1200" dirty="0"/>
        </a:p>
      </dsp:txBody>
      <dsp:txXfrm>
        <a:off x="7367870" y="21501"/>
        <a:ext cx="2893386" cy="6910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3CF13-1281-4A36-ACD7-E047ABB90AC9}">
      <dsp:nvSpPr>
        <dsp:cNvPr id="0" name=""/>
        <dsp:cNvSpPr/>
      </dsp:nvSpPr>
      <dsp:spPr>
        <a:xfrm>
          <a:off x="651404"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0" kern="1200" dirty="0" smtClean="0">
              <a:solidFill>
                <a:schemeClr val="bg1"/>
              </a:solidFill>
            </a:rPr>
            <a:t>Hardware </a:t>
          </a:r>
          <a:endParaRPr lang="id-ID" sz="3600" b="0" kern="1200" dirty="0">
            <a:solidFill>
              <a:schemeClr val="bg1"/>
            </a:solidFill>
          </a:endParaRPr>
        </a:p>
      </dsp:txBody>
      <dsp:txXfrm>
        <a:off x="672905" y="21501"/>
        <a:ext cx="2893386" cy="691095"/>
      </dsp:txXfrm>
    </dsp:sp>
    <dsp:sp modelId="{B5B95400-A7D6-4B0D-9174-5360CA631772}">
      <dsp:nvSpPr>
        <dsp:cNvPr id="0" name=""/>
        <dsp:cNvSpPr/>
      </dsp:nvSpPr>
      <dsp:spPr>
        <a:xfrm>
          <a:off x="3998887"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1" kern="1200" dirty="0" smtClean="0">
              <a:solidFill>
                <a:schemeClr val="tx1"/>
              </a:solidFill>
            </a:rPr>
            <a:t>Software </a:t>
          </a:r>
          <a:endParaRPr lang="id-ID" sz="3600" b="1" kern="1200" dirty="0">
            <a:solidFill>
              <a:schemeClr val="tx1"/>
            </a:solidFill>
          </a:endParaRPr>
        </a:p>
      </dsp:txBody>
      <dsp:txXfrm>
        <a:off x="4020388" y="21501"/>
        <a:ext cx="2893386" cy="691095"/>
      </dsp:txXfrm>
    </dsp:sp>
    <dsp:sp modelId="{70CBE94F-04A5-4A18-832F-2D7566A3DDDB}">
      <dsp:nvSpPr>
        <dsp:cNvPr id="0" name=""/>
        <dsp:cNvSpPr/>
      </dsp:nvSpPr>
      <dsp:spPr>
        <a:xfrm>
          <a:off x="7346369"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kern="1200" dirty="0" smtClean="0"/>
            <a:t>Humanware</a:t>
          </a:r>
          <a:endParaRPr lang="id-ID" sz="3600" kern="1200" dirty="0"/>
        </a:p>
      </dsp:txBody>
      <dsp:txXfrm>
        <a:off x="7367870" y="21501"/>
        <a:ext cx="2893386" cy="6910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3CF13-1281-4A36-ACD7-E047ABB90AC9}">
      <dsp:nvSpPr>
        <dsp:cNvPr id="0" name=""/>
        <dsp:cNvSpPr/>
      </dsp:nvSpPr>
      <dsp:spPr>
        <a:xfrm>
          <a:off x="651404"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0" kern="1200" dirty="0" smtClean="0">
              <a:solidFill>
                <a:schemeClr val="bg1"/>
              </a:solidFill>
            </a:rPr>
            <a:t>Hardware </a:t>
          </a:r>
          <a:endParaRPr lang="id-ID" sz="3600" b="0" kern="1200" dirty="0">
            <a:solidFill>
              <a:schemeClr val="bg1"/>
            </a:solidFill>
          </a:endParaRPr>
        </a:p>
      </dsp:txBody>
      <dsp:txXfrm>
        <a:off x="672905" y="21501"/>
        <a:ext cx="2893386" cy="691095"/>
      </dsp:txXfrm>
    </dsp:sp>
    <dsp:sp modelId="{B5B95400-A7D6-4B0D-9174-5360CA631772}">
      <dsp:nvSpPr>
        <dsp:cNvPr id="0" name=""/>
        <dsp:cNvSpPr/>
      </dsp:nvSpPr>
      <dsp:spPr>
        <a:xfrm>
          <a:off x="3998887"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1" kern="1200" dirty="0" smtClean="0">
              <a:solidFill>
                <a:schemeClr val="tx1"/>
              </a:solidFill>
            </a:rPr>
            <a:t>Software </a:t>
          </a:r>
          <a:endParaRPr lang="id-ID" sz="3600" b="1" kern="1200" dirty="0">
            <a:solidFill>
              <a:schemeClr val="tx1"/>
            </a:solidFill>
          </a:endParaRPr>
        </a:p>
      </dsp:txBody>
      <dsp:txXfrm>
        <a:off x="4020388" y="21501"/>
        <a:ext cx="2893386" cy="691095"/>
      </dsp:txXfrm>
    </dsp:sp>
    <dsp:sp modelId="{70CBE94F-04A5-4A18-832F-2D7566A3DDDB}">
      <dsp:nvSpPr>
        <dsp:cNvPr id="0" name=""/>
        <dsp:cNvSpPr/>
      </dsp:nvSpPr>
      <dsp:spPr>
        <a:xfrm>
          <a:off x="7346369"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kern="1200" dirty="0" smtClean="0"/>
            <a:t>Humanware</a:t>
          </a:r>
          <a:endParaRPr lang="id-ID" sz="3600" kern="1200" dirty="0"/>
        </a:p>
      </dsp:txBody>
      <dsp:txXfrm>
        <a:off x="7367870" y="21501"/>
        <a:ext cx="2893386" cy="6910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3CF13-1281-4A36-ACD7-E047ABB90AC9}">
      <dsp:nvSpPr>
        <dsp:cNvPr id="0" name=""/>
        <dsp:cNvSpPr/>
      </dsp:nvSpPr>
      <dsp:spPr>
        <a:xfrm>
          <a:off x="651404"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0" kern="1200" dirty="0" smtClean="0">
              <a:solidFill>
                <a:schemeClr val="bg1"/>
              </a:solidFill>
            </a:rPr>
            <a:t>Hardware </a:t>
          </a:r>
          <a:endParaRPr lang="id-ID" sz="3600" b="0" kern="1200" dirty="0">
            <a:solidFill>
              <a:schemeClr val="bg1"/>
            </a:solidFill>
          </a:endParaRPr>
        </a:p>
      </dsp:txBody>
      <dsp:txXfrm>
        <a:off x="672905" y="21501"/>
        <a:ext cx="2893386" cy="691095"/>
      </dsp:txXfrm>
    </dsp:sp>
    <dsp:sp modelId="{B5B95400-A7D6-4B0D-9174-5360CA631772}">
      <dsp:nvSpPr>
        <dsp:cNvPr id="0" name=""/>
        <dsp:cNvSpPr/>
      </dsp:nvSpPr>
      <dsp:spPr>
        <a:xfrm>
          <a:off x="3998887"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b="1" kern="1200" dirty="0" smtClean="0">
              <a:solidFill>
                <a:schemeClr val="tx1"/>
              </a:solidFill>
            </a:rPr>
            <a:t>Software </a:t>
          </a:r>
          <a:endParaRPr lang="id-ID" sz="3600" b="1" kern="1200" dirty="0">
            <a:solidFill>
              <a:schemeClr val="tx1"/>
            </a:solidFill>
          </a:endParaRPr>
        </a:p>
      </dsp:txBody>
      <dsp:txXfrm>
        <a:off x="4020388" y="21501"/>
        <a:ext cx="2893386" cy="691095"/>
      </dsp:txXfrm>
    </dsp:sp>
    <dsp:sp modelId="{70CBE94F-04A5-4A18-832F-2D7566A3DDDB}">
      <dsp:nvSpPr>
        <dsp:cNvPr id="0" name=""/>
        <dsp:cNvSpPr/>
      </dsp:nvSpPr>
      <dsp:spPr>
        <a:xfrm>
          <a:off x="7346369" y="0"/>
          <a:ext cx="2936388" cy="734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id-ID" sz="3600" kern="1200" dirty="0" smtClean="0"/>
            <a:t>Humanware</a:t>
          </a:r>
          <a:endParaRPr lang="id-ID" sz="3600" kern="1200" dirty="0"/>
        </a:p>
      </dsp:txBody>
      <dsp:txXfrm>
        <a:off x="7367870" y="21501"/>
        <a:ext cx="2893386" cy="69109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1/7/2017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54394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97911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32583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424958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1/7/2017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65879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111960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8975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95904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1/7/2017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54077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88421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1/7/2017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53646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88454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94765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66474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58438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90509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96291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1/7/2017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6069043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8.xml"/><Relationship Id="rId7" Type="http://schemas.openxmlformats.org/officeDocument/2006/relationships/image" Target="../media/image24.png"/><Relationship Id="rId2" Type="http://schemas.openxmlformats.org/officeDocument/2006/relationships/hyperlink" Target="file:///H:\tugas%20tik%202016\%20http:\www.unhas.ac.id" TargetMode="Externa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microsoft.com/office/2007/relationships/diagramDrawing" Target="../diagrams/drawing8.xml"/><Relationship Id="rId4" Type="http://schemas.openxmlformats.org/officeDocument/2006/relationships/diagramLayout" Target="../diagrams/layout8.xml"/><Relationship Id="rId9"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hyperlink" Target="https://mail.unhas.ac.id/" TargetMode="External"/><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microsoft.com/office/2007/relationships/diagramDrawing" Target="../diagrams/drawing9.xml"/><Relationship Id="rId4" Type="http://schemas.openxmlformats.org/officeDocument/2006/relationships/diagramData" Target="../diagrams/data9.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jpeg"/><Relationship Id="rId7" Type="http://schemas.openxmlformats.org/officeDocument/2006/relationships/diagramColors" Target="../diagrams/colors10.xml"/><Relationship Id="rId2" Type="http://schemas.openxmlformats.org/officeDocument/2006/relationships/hyperlink" Target="http://sim.unhas.ac.id/" TargetMode="External"/><Relationship Id="rId1" Type="http://schemas.openxmlformats.org/officeDocument/2006/relationships/slideLayout" Target="../slideLayouts/slideLayout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microsoft.com/office/2007/relationships/diagramDrawing" Target="../diagrams/drawing10.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1.xml"/><Relationship Id="rId7"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microsoft.com/office/2007/relationships/diagramDrawing" Target="../diagrams/drawing11.xml"/><Relationship Id="rId4" Type="http://schemas.openxmlformats.org/officeDocument/2006/relationships/diagramLayout" Target="../diagrams/layout11.xml"/><Relationship Id="rId9" Type="http://schemas.openxmlformats.org/officeDocument/2006/relationships/hyperlink" Target="http://lms.unhas.ac.id/"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2.xml"/><Relationship Id="rId7"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microsoft.com/office/2007/relationships/diagramDrawing" Target="../diagrams/drawing12.xml"/><Relationship Id="rId4" Type="http://schemas.openxmlformats.org/officeDocument/2006/relationships/diagramLayout" Target="../diagrams/layout12.xml"/><Relationship Id="rId9" Type="http://schemas.openxmlformats.org/officeDocument/2006/relationships/hyperlink" Target="http://serdos.unhas.ac.id/"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3.xml"/><Relationship Id="rId7"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microsoft.com/office/2007/relationships/diagramDrawing" Target="../diagrams/drawing13.xml"/></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diagramData" Target="../diagrams/data14.xml"/><Relationship Id="rId7"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diagramLayout" Target="../diagrams/layout15.xml"/><Relationship Id="rId7" Type="http://schemas.openxmlformats.org/officeDocument/2006/relationships/image" Target="../media/image36.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diagramColors" Target="../diagrams/colors6.xml"/><Relationship Id="rId12"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image" Target="../media/image10.jpeg"/><Relationship Id="rId5" Type="http://schemas.openxmlformats.org/officeDocument/2006/relationships/diagramLayout" Target="../diagrams/layout6.xml"/><Relationship Id="rId10" Type="http://schemas.openxmlformats.org/officeDocument/2006/relationships/image" Target="../media/image9.jpeg"/><Relationship Id="rId4" Type="http://schemas.openxmlformats.org/officeDocument/2006/relationships/diagramData" Target="../diagrams/data6.xml"/><Relationship Id="rId9" Type="http://schemas.openxmlformats.org/officeDocument/2006/relationships/image" Target="../media/image8.jpeg"/><Relationship Id="rId14"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73182"/>
            <a:ext cx="11947301" cy="1867436"/>
          </a:xfrm>
        </p:spPr>
        <p:txBody>
          <a:bodyPr>
            <a:noAutofit/>
          </a:bodyPr>
          <a:lstStyle/>
          <a:p>
            <a:pPr algn="ctr"/>
            <a:r>
              <a:rPr lang="en-GB" sz="4000" b="1" dirty="0"/>
              <a:t>LAPORAN OBSERVASI DAN WAWANCARA</a:t>
            </a:r>
            <a:r>
              <a:rPr lang="id-ID" sz="4000" dirty="0"/>
              <a:t/>
            </a:r>
            <a:br>
              <a:rPr lang="id-ID" sz="4000" dirty="0"/>
            </a:br>
            <a:r>
              <a:rPr lang="en-GB" sz="4000" b="1" dirty="0"/>
              <a:t>PUSAT TEKNOLOGI INFORMASI DAN KOMUNIKASI</a:t>
            </a:r>
            <a:r>
              <a:rPr lang="id-ID" sz="4000" b="1" dirty="0"/>
              <a:t> (PTIK) </a:t>
            </a:r>
            <a:r>
              <a:rPr lang="en-GB" sz="4000" b="1" dirty="0"/>
              <a:t>UNIVERSITAS HASANUDDIN</a:t>
            </a:r>
            <a:endParaRPr lang="id-ID" sz="4000" dirty="0"/>
          </a:p>
        </p:txBody>
      </p:sp>
      <p:sp>
        <p:nvSpPr>
          <p:cNvPr id="3" name="Subtitle 2"/>
          <p:cNvSpPr>
            <a:spLocks noGrp="1"/>
          </p:cNvSpPr>
          <p:nvPr>
            <p:ph type="subTitle" idx="1"/>
          </p:nvPr>
        </p:nvSpPr>
        <p:spPr>
          <a:xfrm>
            <a:off x="3129567" y="2940618"/>
            <a:ext cx="6001370" cy="2687449"/>
          </a:xfrm>
        </p:spPr>
        <p:txBody>
          <a:bodyPr>
            <a:normAutofit fontScale="70000" lnSpcReduction="20000"/>
          </a:bodyPr>
          <a:lstStyle/>
          <a:p>
            <a:endParaRPr lang="id-ID" b="1" dirty="0" smtClean="0"/>
          </a:p>
          <a:p>
            <a:pPr algn="ctr"/>
            <a:r>
              <a:rPr lang="en-GB" sz="2900" b="1" dirty="0" smtClean="0"/>
              <a:t>KELOMPOK </a:t>
            </a:r>
            <a:r>
              <a:rPr lang="id-ID" sz="2900" b="1" dirty="0" smtClean="0"/>
              <a:t>I</a:t>
            </a:r>
            <a:r>
              <a:rPr lang="en-GB" sz="2900" b="1" dirty="0" smtClean="0"/>
              <a:t>, KELAS B</a:t>
            </a:r>
            <a:endParaRPr lang="id-ID" sz="2900" b="1" dirty="0"/>
          </a:p>
          <a:p>
            <a:r>
              <a:rPr lang="en-GB" b="1" dirty="0" smtClean="0"/>
              <a:t>THIRTA </a:t>
            </a:r>
            <a:r>
              <a:rPr lang="en-GB" b="1" dirty="0"/>
              <a:t>HIDAYATULLAH	</a:t>
            </a:r>
            <a:r>
              <a:rPr lang="id-ID" b="1" dirty="0" smtClean="0"/>
              <a:t>	</a:t>
            </a:r>
            <a:r>
              <a:rPr lang="en-GB" b="1" dirty="0" smtClean="0"/>
              <a:t>(</a:t>
            </a:r>
            <a:r>
              <a:rPr lang="en-GB" b="1" dirty="0"/>
              <a:t>P1400216002)</a:t>
            </a:r>
            <a:endParaRPr lang="id-ID" dirty="0"/>
          </a:p>
          <a:p>
            <a:r>
              <a:rPr lang="en-GB" b="1" dirty="0"/>
              <a:t>WAFA NURSIHAM		</a:t>
            </a:r>
            <a:r>
              <a:rPr lang="id-ID" b="1" dirty="0" smtClean="0"/>
              <a:t>	</a:t>
            </a:r>
            <a:r>
              <a:rPr lang="en-GB" b="1" dirty="0" smtClean="0"/>
              <a:t>(</a:t>
            </a:r>
            <a:r>
              <a:rPr lang="en-GB" b="1" dirty="0"/>
              <a:t>P1400216012)</a:t>
            </a:r>
            <a:endParaRPr lang="id-ID" dirty="0"/>
          </a:p>
          <a:p>
            <a:r>
              <a:rPr lang="en-GB" b="1" dirty="0"/>
              <a:t>ILHAM RIYADI			(P140021601</a:t>
            </a:r>
            <a:r>
              <a:rPr lang="id-ID" b="1" dirty="0"/>
              <a:t>8</a:t>
            </a:r>
            <a:r>
              <a:rPr lang="en-GB" b="1" dirty="0"/>
              <a:t>)</a:t>
            </a:r>
            <a:endParaRPr lang="id-ID" dirty="0"/>
          </a:p>
          <a:p>
            <a:r>
              <a:rPr lang="en-GB" b="1" dirty="0"/>
              <a:t>ARMIADI			</a:t>
            </a:r>
            <a:r>
              <a:rPr lang="id-ID" b="1" dirty="0" smtClean="0"/>
              <a:t>	</a:t>
            </a:r>
            <a:r>
              <a:rPr lang="en-GB" b="1" dirty="0" smtClean="0"/>
              <a:t>(</a:t>
            </a:r>
            <a:r>
              <a:rPr lang="en-GB" b="1" dirty="0"/>
              <a:t>P140021602</a:t>
            </a:r>
            <a:r>
              <a:rPr lang="id-ID" b="1" dirty="0"/>
              <a:t>0</a:t>
            </a:r>
            <a:r>
              <a:rPr lang="en-GB" b="1" dirty="0"/>
              <a:t>)</a:t>
            </a:r>
            <a:endParaRPr lang="id-ID" dirty="0"/>
          </a:p>
          <a:p>
            <a:r>
              <a:rPr lang="en-GB" b="1" dirty="0"/>
              <a:t>NUR ASMI</a:t>
            </a:r>
            <a:r>
              <a:rPr lang="id-ID" b="1" dirty="0"/>
              <a:t>			</a:t>
            </a:r>
            <a:r>
              <a:rPr lang="en-GB" b="1" smtClean="0"/>
              <a:t>                   </a:t>
            </a:r>
            <a:r>
              <a:rPr lang="id-ID" b="1" smtClean="0"/>
              <a:t>(</a:t>
            </a:r>
            <a:r>
              <a:rPr lang="id-ID" b="1" dirty="0"/>
              <a:t>P1400216028)</a:t>
            </a:r>
            <a:endParaRPr lang="id-ID" dirty="0"/>
          </a:p>
          <a:p>
            <a:r>
              <a:rPr lang="en-GB" b="1" dirty="0"/>
              <a:t>CITRA AGUS			</a:t>
            </a:r>
            <a:r>
              <a:rPr lang="id-ID" b="1" dirty="0"/>
              <a:t>(P1400216304)</a:t>
            </a:r>
            <a:endParaRPr lang="id-ID" dirty="0"/>
          </a:p>
          <a:p>
            <a:r>
              <a:rPr lang="id-ID" b="1" dirty="0"/>
              <a:t> </a:t>
            </a:r>
            <a:endParaRPr lang="id-ID" dirty="0"/>
          </a:p>
        </p:txBody>
      </p:sp>
      <p:pic>
        <p:nvPicPr>
          <p:cNvPr id="4" name="Picture 3" descr="D:\Δ Smad-Lock (Brankas Smadav) Δ\DATAKU\THIRTA\GAMBAR\unhas.jpg"/>
          <p:cNvPicPr/>
          <p:nvPr/>
        </p:nvPicPr>
        <p:blipFill>
          <a:blip r:embed="rId2"/>
          <a:srcRect/>
          <a:stretch>
            <a:fillRect/>
          </a:stretch>
        </p:blipFill>
        <p:spPr bwMode="auto">
          <a:xfrm>
            <a:off x="10998881" y="85920"/>
            <a:ext cx="1055744" cy="1317879"/>
          </a:xfrm>
          <a:prstGeom prst="rect">
            <a:avLst/>
          </a:prstGeom>
          <a:noFill/>
          <a:ln w="9525">
            <a:noFill/>
            <a:miter lim="800000"/>
            <a:headEnd/>
            <a:tailEnd/>
          </a:ln>
        </p:spPr>
      </p:pic>
    </p:spTree>
    <p:extLst>
      <p:ext uri="{BB962C8B-B14F-4D97-AF65-F5344CB8AC3E}">
        <p14:creationId xmlns="" xmlns:p14="http://schemas.microsoft.com/office/powerpoint/2010/main" val="460154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3">
                                            <p:txEl>
                                              <p:pRg st="7" end="7"/>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 xmlns:a14="http://schemas.microsoft.com/office/drawing/2010/main" val="0"/>
              </a:ext>
            </a:extLst>
          </a:blip>
          <a:srcRect/>
          <a:stretch>
            <a:fillRect/>
          </a:stretch>
        </p:blipFill>
        <p:spPr bwMode="auto">
          <a:xfrm>
            <a:off x="6229259" y="3309340"/>
            <a:ext cx="5731510" cy="2903855"/>
          </a:xfrm>
          <a:prstGeom prst="rect">
            <a:avLst/>
          </a:prstGeom>
          <a:noFill/>
          <a:ln>
            <a:noFill/>
          </a:ln>
        </p:spPr>
      </p:pic>
      <p:pic>
        <p:nvPicPr>
          <p:cNvPr id="3" name="Picture 2"/>
          <p:cNvPicPr/>
          <p:nvPr/>
        </p:nvPicPr>
        <p:blipFill>
          <a:blip r:embed="rId3">
            <a:extLst>
              <a:ext uri="{28A0092B-C50C-407E-A947-70E740481C1C}">
                <a14:useLocalDpi xmlns="" xmlns:a14="http://schemas.microsoft.com/office/drawing/2010/main" val="0"/>
              </a:ext>
            </a:extLst>
          </a:blip>
          <a:srcRect/>
          <a:stretch>
            <a:fillRect/>
          </a:stretch>
        </p:blipFill>
        <p:spPr bwMode="auto">
          <a:xfrm>
            <a:off x="6236244" y="426440"/>
            <a:ext cx="5731510" cy="288290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99131" y="1684058"/>
            <a:ext cx="4592637" cy="150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299132" y="3193770"/>
            <a:ext cx="4592637" cy="301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D:\Δ Smad-Lock (Brankas Smadav) Δ\DATAKU\THIRTA\GAMBAR\unhas.jpg"/>
          <p:cNvPicPr/>
          <p:nvPr/>
        </p:nvPicPr>
        <p:blipFill>
          <a:blip r:embed="rId6"/>
          <a:srcRect/>
          <a:stretch>
            <a:fillRect/>
          </a:stretch>
        </p:blipFill>
        <p:spPr bwMode="auto">
          <a:xfrm>
            <a:off x="76281" y="5482068"/>
            <a:ext cx="1055744" cy="1317879"/>
          </a:xfrm>
          <a:prstGeom prst="rect">
            <a:avLst/>
          </a:prstGeom>
          <a:noFill/>
          <a:ln w="9525">
            <a:noFill/>
            <a:miter lim="800000"/>
            <a:headEnd/>
            <a:tailEnd/>
          </a:ln>
        </p:spPr>
      </p:pic>
    </p:spTree>
    <p:extLst>
      <p:ext uri="{BB962C8B-B14F-4D97-AF65-F5344CB8AC3E}">
        <p14:creationId xmlns="" xmlns:p14="http://schemas.microsoft.com/office/powerpoint/2010/main" val="79271070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3792" y="1004553"/>
            <a:ext cx="10650829" cy="4623515"/>
          </a:xfrm>
        </p:spPr>
        <p:txBody>
          <a:bodyPr>
            <a:normAutofit/>
          </a:bodyPr>
          <a:lstStyle/>
          <a:p>
            <a:pPr algn="l"/>
            <a:r>
              <a:rPr lang="en-GB" dirty="0"/>
              <a:t>Web Service</a:t>
            </a:r>
            <a:r>
              <a:rPr lang="id-ID" dirty="0"/>
              <a:t/>
            </a:r>
            <a:br>
              <a:rPr lang="id-ID" dirty="0"/>
            </a:br>
            <a:r>
              <a:rPr lang="en-GB" dirty="0"/>
              <a:t>Mail Service</a:t>
            </a:r>
            <a:r>
              <a:rPr lang="id-ID" dirty="0"/>
              <a:t/>
            </a:r>
            <a:br>
              <a:rPr lang="id-ID" dirty="0"/>
            </a:br>
            <a:r>
              <a:rPr lang="en-GB" dirty="0"/>
              <a:t></a:t>
            </a:r>
            <a:r>
              <a:rPr lang="en-GB" dirty="0" err="1"/>
              <a:t>Sistem</a:t>
            </a:r>
            <a:r>
              <a:rPr lang="en-GB" dirty="0"/>
              <a:t> </a:t>
            </a:r>
            <a:r>
              <a:rPr lang="en-GB" dirty="0" err="1"/>
              <a:t>Informasi</a:t>
            </a:r>
            <a:r>
              <a:rPr lang="en-GB" dirty="0"/>
              <a:t> </a:t>
            </a:r>
            <a:r>
              <a:rPr lang="en-GB" dirty="0" err="1"/>
              <a:t>Manajemen</a:t>
            </a:r>
            <a:r>
              <a:rPr lang="en-GB" dirty="0"/>
              <a:t>(SIM)</a:t>
            </a:r>
            <a:r>
              <a:rPr lang="id-ID" dirty="0"/>
              <a:t/>
            </a:r>
            <a:br>
              <a:rPr lang="id-ID" dirty="0"/>
            </a:br>
            <a:r>
              <a:rPr lang="en-GB" dirty="0"/>
              <a:t>Learning Management System(LMS)</a:t>
            </a:r>
            <a:r>
              <a:rPr lang="id-ID" dirty="0"/>
              <a:t/>
            </a:r>
            <a:br>
              <a:rPr lang="id-ID" dirty="0"/>
            </a:br>
            <a:r>
              <a:rPr lang="en-GB" dirty="0"/>
              <a:t>Repository/Journal</a:t>
            </a:r>
            <a:r>
              <a:rPr lang="id-ID" dirty="0"/>
              <a:t/>
            </a:r>
            <a:br>
              <a:rPr lang="id-ID" dirty="0"/>
            </a:br>
            <a:r>
              <a:rPr lang="en-GB" dirty="0"/>
              <a:t>Online Survey</a:t>
            </a:r>
            <a:r>
              <a:rPr lang="id-ID" dirty="0"/>
              <a:t/>
            </a:r>
            <a:br>
              <a:rPr lang="id-ID" dirty="0"/>
            </a:br>
            <a:r>
              <a:rPr lang="en-GB" dirty="0"/>
              <a:t>Distance Learning System</a:t>
            </a:r>
            <a:endParaRPr lang="id-ID" dirty="0"/>
          </a:p>
        </p:txBody>
      </p:sp>
      <p:pic>
        <p:nvPicPr>
          <p:cNvPr id="4" name="Picture 3" descr="D:\Δ Smad-Lock (Brankas Smadav) Δ\DATAKU\THIRTA\GAMBAR\unhas.jpg"/>
          <p:cNvPicPr/>
          <p:nvPr/>
        </p:nvPicPr>
        <p:blipFill>
          <a:blip r:embed="rId2"/>
          <a:srcRect/>
          <a:stretch>
            <a:fillRect/>
          </a:stretch>
        </p:blipFill>
        <p:spPr bwMode="auto">
          <a:xfrm>
            <a:off x="10998881" y="8647"/>
            <a:ext cx="1055744" cy="1317879"/>
          </a:xfrm>
          <a:prstGeom prst="rect">
            <a:avLst/>
          </a:prstGeom>
          <a:noFill/>
          <a:ln w="9525">
            <a:noFill/>
            <a:miter lim="800000"/>
            <a:headEnd/>
            <a:tailEnd/>
          </a:ln>
        </p:spPr>
      </p:pic>
      <p:graphicFrame>
        <p:nvGraphicFramePr>
          <p:cNvPr id="5" name="Content Placeholder 7"/>
          <p:cNvGraphicFramePr>
            <a:graphicFrameLocks/>
          </p:cNvGraphicFramePr>
          <p:nvPr>
            <p:extLst>
              <p:ext uri="{D42A27DB-BD31-4B8C-83A1-F6EECF244321}">
                <p14:modId xmlns="" xmlns:p14="http://schemas.microsoft.com/office/powerpoint/2010/main" val="1563887667"/>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89212067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36" y="1693744"/>
            <a:ext cx="3755281" cy="2933075"/>
          </a:xfrm>
        </p:spPr>
        <p:txBody>
          <a:bodyPr>
            <a:normAutofit/>
          </a:bodyPr>
          <a:lstStyle/>
          <a:p>
            <a:pPr algn="ctr"/>
            <a:r>
              <a:rPr lang="en-GB" dirty="0" err="1"/>
              <a:t>Layanan</a:t>
            </a:r>
            <a:r>
              <a:rPr lang="en-GB" dirty="0"/>
              <a:t> Web </a:t>
            </a:r>
            <a:r>
              <a:rPr lang="en-GB" dirty="0" err="1"/>
              <a:t>Unhas</a:t>
            </a:r>
            <a:r>
              <a:rPr lang="en-GB" u="sng" dirty="0">
                <a:hlinkClick r:id="rId2"/>
              </a:rPr>
              <a:t> http://www.unhas.ac.id</a:t>
            </a:r>
            <a:endParaRPr lang="id-ID" dirty="0"/>
          </a:p>
        </p:txBody>
      </p:sp>
      <p:graphicFrame>
        <p:nvGraphicFramePr>
          <p:cNvPr id="6" name="Content Placeholder 7"/>
          <p:cNvGraphicFramePr>
            <a:graphicFrameLocks/>
          </p:cNvGraphicFramePr>
          <p:nvPr>
            <p:extLst>
              <p:ext uri="{D42A27DB-BD31-4B8C-83A1-F6EECF244321}">
                <p14:modId xmlns="" xmlns:p14="http://schemas.microsoft.com/office/powerpoint/2010/main" val="1123867849"/>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p:nvPr/>
        </p:nvPicPr>
        <p:blipFill>
          <a:blip r:embed="rId7"/>
          <a:srcRect/>
          <a:stretch>
            <a:fillRect/>
          </a:stretch>
        </p:blipFill>
        <p:spPr bwMode="auto">
          <a:xfrm>
            <a:off x="4608284" y="739271"/>
            <a:ext cx="5731510" cy="1092835"/>
          </a:xfrm>
          <a:prstGeom prst="rect">
            <a:avLst/>
          </a:prstGeom>
          <a:noFill/>
          <a:ln w="9525">
            <a:noFill/>
            <a:miter lim="800000"/>
            <a:headEnd/>
            <a:tailEnd/>
          </a:ln>
        </p:spPr>
      </p:pic>
      <p:pic>
        <p:nvPicPr>
          <p:cNvPr id="9" name="Picture 8"/>
          <p:cNvPicPr/>
          <p:nvPr/>
        </p:nvPicPr>
        <p:blipFill>
          <a:blip r:embed="rId8"/>
          <a:srcRect/>
          <a:stretch>
            <a:fillRect/>
          </a:stretch>
        </p:blipFill>
        <p:spPr bwMode="auto">
          <a:xfrm>
            <a:off x="4608284" y="1832106"/>
            <a:ext cx="5715635" cy="3474720"/>
          </a:xfrm>
          <a:prstGeom prst="rect">
            <a:avLst/>
          </a:prstGeom>
          <a:noFill/>
          <a:ln w="9525">
            <a:noFill/>
            <a:miter lim="800000"/>
            <a:headEnd/>
            <a:tailEnd/>
          </a:ln>
        </p:spPr>
      </p:pic>
      <p:pic>
        <p:nvPicPr>
          <p:cNvPr id="10" name="Picture 9" descr="D:\Δ Smad-Lock (Brankas Smadav) Δ\DATAKU\THIRTA\GAMBAR\unhas.jpg"/>
          <p:cNvPicPr/>
          <p:nvPr/>
        </p:nvPicPr>
        <p:blipFill>
          <a:blip r:embed="rId9"/>
          <a:srcRect/>
          <a:stretch>
            <a:fillRect/>
          </a:stretch>
        </p:blipFill>
        <p:spPr bwMode="auto">
          <a:xfrm>
            <a:off x="10998881" y="8647"/>
            <a:ext cx="1055744" cy="1317879"/>
          </a:xfrm>
          <a:prstGeom prst="rect">
            <a:avLst/>
          </a:prstGeom>
          <a:noFill/>
          <a:ln w="9525">
            <a:noFill/>
            <a:miter lim="800000"/>
            <a:headEnd/>
            <a:tailEnd/>
          </a:ln>
        </p:spPr>
      </p:pic>
    </p:spTree>
    <p:extLst>
      <p:ext uri="{BB962C8B-B14F-4D97-AF65-F5344CB8AC3E}">
        <p14:creationId xmlns="" xmlns:p14="http://schemas.microsoft.com/office/powerpoint/2010/main" val="263746118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21" y="1794683"/>
            <a:ext cx="3659746" cy="3073531"/>
          </a:xfrm>
        </p:spPr>
        <p:txBody>
          <a:bodyPr/>
          <a:lstStyle/>
          <a:p>
            <a:pPr algn="ctr"/>
            <a:r>
              <a:rPr lang="id-ID" b="1" dirty="0"/>
              <a:t>LAYANAN </a:t>
            </a:r>
            <a:br>
              <a:rPr lang="id-ID" b="1" dirty="0"/>
            </a:br>
            <a:r>
              <a:rPr lang="id-ID" b="1" dirty="0" smtClean="0"/>
              <a:t>E-MAIL</a:t>
            </a:r>
            <a:r>
              <a:rPr lang="id-ID" dirty="0"/>
              <a:t/>
            </a:r>
            <a:br>
              <a:rPr lang="id-ID" dirty="0"/>
            </a:br>
            <a:r>
              <a:rPr lang="id-ID" b="1" u="sng" dirty="0">
                <a:hlinkClick r:id="rId2"/>
              </a:rPr>
              <a:t>https://mail.unhas.ac.id</a:t>
            </a:r>
            <a:endParaRPr lang="id-ID" dirty="0"/>
          </a:p>
        </p:txBody>
      </p:sp>
      <p:pic>
        <p:nvPicPr>
          <p:cNvPr id="3" name="Picture 2" descr="D:\Δ Smad-Lock (Brankas Smadav) Δ\DATAKU\THIRTA\GAMBAR\unhas.jpg"/>
          <p:cNvPicPr/>
          <p:nvPr/>
        </p:nvPicPr>
        <p:blipFill>
          <a:blip r:embed="rId3"/>
          <a:srcRect/>
          <a:stretch>
            <a:fillRect/>
          </a:stretch>
        </p:blipFill>
        <p:spPr bwMode="auto">
          <a:xfrm>
            <a:off x="10998881" y="8647"/>
            <a:ext cx="1055744" cy="1317879"/>
          </a:xfrm>
          <a:prstGeom prst="rect">
            <a:avLst/>
          </a:prstGeom>
          <a:noFill/>
          <a:ln w="9525">
            <a:noFill/>
            <a:miter lim="800000"/>
            <a:headEnd/>
            <a:tailEnd/>
          </a:ln>
        </p:spPr>
      </p:pic>
      <p:graphicFrame>
        <p:nvGraphicFramePr>
          <p:cNvPr id="4" name="Content Placeholder 7"/>
          <p:cNvGraphicFramePr>
            <a:graphicFrameLocks/>
          </p:cNvGraphicFramePr>
          <p:nvPr>
            <p:extLst>
              <p:ext uri="{D42A27DB-BD31-4B8C-83A1-F6EECF244321}">
                <p14:modId xmlns="" xmlns:p14="http://schemas.microsoft.com/office/powerpoint/2010/main" val="561102842"/>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p:nvPr/>
        </p:nvPicPr>
        <p:blipFill>
          <a:blip r:embed="rId8"/>
          <a:srcRect/>
          <a:stretch>
            <a:fillRect/>
          </a:stretch>
        </p:blipFill>
        <p:spPr bwMode="auto">
          <a:xfrm>
            <a:off x="4801468" y="1255568"/>
            <a:ext cx="5731510" cy="1078230"/>
          </a:xfrm>
          <a:prstGeom prst="rect">
            <a:avLst/>
          </a:prstGeom>
          <a:noFill/>
          <a:ln w="9525">
            <a:noFill/>
            <a:miter lim="800000"/>
            <a:headEnd/>
            <a:tailEnd/>
          </a:ln>
        </p:spPr>
      </p:pic>
      <p:pic>
        <p:nvPicPr>
          <p:cNvPr id="6" name="Picture 5"/>
          <p:cNvPicPr/>
          <p:nvPr/>
        </p:nvPicPr>
        <p:blipFill>
          <a:blip r:embed="rId9"/>
          <a:srcRect/>
          <a:stretch>
            <a:fillRect/>
          </a:stretch>
        </p:blipFill>
        <p:spPr bwMode="auto">
          <a:xfrm>
            <a:off x="4801468" y="2333798"/>
            <a:ext cx="5731510" cy="2157095"/>
          </a:xfrm>
          <a:prstGeom prst="rect">
            <a:avLst/>
          </a:prstGeom>
          <a:noFill/>
          <a:ln w="9525">
            <a:noFill/>
            <a:miter lim="800000"/>
            <a:headEnd/>
            <a:tailEnd/>
          </a:ln>
        </p:spPr>
      </p:pic>
    </p:spTree>
    <p:extLst>
      <p:ext uri="{BB962C8B-B14F-4D97-AF65-F5344CB8AC3E}">
        <p14:creationId xmlns="" xmlns:p14="http://schemas.microsoft.com/office/powerpoint/2010/main" val="403240913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1371602"/>
            <a:ext cx="4262907" cy="4275786"/>
          </a:xfrm>
        </p:spPr>
        <p:txBody>
          <a:bodyPr>
            <a:noAutofit/>
          </a:bodyPr>
          <a:lstStyle/>
          <a:p>
            <a:pPr algn="ctr"/>
            <a:r>
              <a:rPr lang="id-ID" sz="2400" b="1" dirty="0"/>
              <a:t>LAYANAN SISTEM INFORMASI MANAJEMEN</a:t>
            </a:r>
            <a:r>
              <a:rPr lang="id-ID" sz="2400" dirty="0"/>
              <a:t/>
            </a:r>
            <a:br>
              <a:rPr lang="id-ID" sz="2400" dirty="0"/>
            </a:br>
            <a:r>
              <a:rPr lang="id-ID" sz="2400" u="sng" dirty="0">
                <a:hlinkClick r:id="rId2"/>
              </a:rPr>
              <a:t>http://sim.unhas.ac.id</a:t>
            </a:r>
            <a:r>
              <a:rPr lang="id-ID" sz="2400" dirty="0"/>
              <a:t/>
            </a:r>
            <a:br>
              <a:rPr lang="id-ID" sz="2400" dirty="0"/>
            </a:br>
            <a:r>
              <a:rPr lang="id-ID" sz="2400" dirty="0"/>
              <a:t>Informasi akademik</a:t>
            </a:r>
            <a:br>
              <a:rPr lang="id-ID" sz="2400" dirty="0"/>
            </a:br>
            <a:r>
              <a:rPr lang="id-ID" sz="2400" dirty="0"/>
              <a:t>Portal dosen dan mahasiswa</a:t>
            </a:r>
            <a:br>
              <a:rPr lang="id-ID" sz="2400" dirty="0"/>
            </a:br>
            <a:r>
              <a:rPr lang="id-ID" sz="2400" dirty="0"/>
              <a:t>Informasi SDM</a:t>
            </a:r>
            <a:br>
              <a:rPr lang="id-ID" sz="2400" dirty="0"/>
            </a:br>
            <a:r>
              <a:rPr lang="id-ID" sz="2400" dirty="0"/>
              <a:t>Informasi Asset</a:t>
            </a:r>
            <a:br>
              <a:rPr lang="id-ID" sz="2400" dirty="0"/>
            </a:br>
            <a:r>
              <a:rPr lang="id-ID" sz="2400" dirty="0"/>
              <a:t>Informasi Keungan</a:t>
            </a:r>
            <a:br>
              <a:rPr lang="id-ID" sz="2400" dirty="0"/>
            </a:br>
            <a:r>
              <a:rPr lang="id-ID" sz="2400" dirty="0"/>
              <a:t>Penjaminan Mutu akademik</a:t>
            </a:r>
            <a:br>
              <a:rPr lang="id-ID" sz="2400" dirty="0"/>
            </a:br>
            <a:endParaRPr lang="id-ID" sz="2400" dirty="0"/>
          </a:p>
        </p:txBody>
      </p:sp>
      <p:pic>
        <p:nvPicPr>
          <p:cNvPr id="3" name="Picture 2" descr="D:\Δ Smad-Lock (Brankas Smadav) Δ\DATAKU\THIRTA\GAMBAR\unhas.jpg"/>
          <p:cNvPicPr/>
          <p:nvPr/>
        </p:nvPicPr>
        <p:blipFill>
          <a:blip r:embed="rId3"/>
          <a:srcRect/>
          <a:stretch>
            <a:fillRect/>
          </a:stretch>
        </p:blipFill>
        <p:spPr bwMode="auto">
          <a:xfrm>
            <a:off x="10998881" y="8647"/>
            <a:ext cx="1055744" cy="1317879"/>
          </a:xfrm>
          <a:prstGeom prst="rect">
            <a:avLst/>
          </a:prstGeom>
          <a:noFill/>
          <a:ln w="9525">
            <a:noFill/>
            <a:miter lim="800000"/>
            <a:headEnd/>
            <a:tailEnd/>
          </a:ln>
        </p:spPr>
      </p:pic>
      <p:graphicFrame>
        <p:nvGraphicFramePr>
          <p:cNvPr id="4" name="Content Placeholder 7"/>
          <p:cNvGraphicFramePr>
            <a:graphicFrameLocks/>
          </p:cNvGraphicFramePr>
          <p:nvPr>
            <p:extLst>
              <p:ext uri="{D42A27DB-BD31-4B8C-83A1-F6EECF244321}">
                <p14:modId xmlns="" xmlns:p14="http://schemas.microsoft.com/office/powerpoint/2010/main" val="561102842"/>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p:nvPr/>
        </p:nvPicPr>
        <p:blipFill>
          <a:blip r:embed="rId8"/>
          <a:srcRect/>
          <a:stretch>
            <a:fillRect/>
          </a:stretch>
        </p:blipFill>
        <p:spPr bwMode="auto">
          <a:xfrm>
            <a:off x="4192668" y="1339407"/>
            <a:ext cx="6973316" cy="4210797"/>
          </a:xfrm>
          <a:prstGeom prst="rect">
            <a:avLst/>
          </a:prstGeom>
          <a:noFill/>
          <a:ln w="9525">
            <a:noFill/>
            <a:miter lim="800000"/>
            <a:headEnd/>
            <a:tailEnd/>
          </a:ln>
        </p:spPr>
      </p:pic>
    </p:spTree>
    <p:extLst>
      <p:ext uri="{BB962C8B-B14F-4D97-AF65-F5344CB8AC3E}">
        <p14:creationId xmlns="" xmlns:p14="http://schemas.microsoft.com/office/powerpoint/2010/main" val="232137129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Δ Smad-Lock (Brankas Smadav) Δ\DATAKU\THIRTA\GAMBAR\unhas.jpg"/>
          <p:cNvPicPr/>
          <p:nvPr/>
        </p:nvPicPr>
        <p:blipFill>
          <a:blip r:embed="rId2"/>
          <a:srcRect/>
          <a:stretch>
            <a:fillRect/>
          </a:stretch>
        </p:blipFill>
        <p:spPr bwMode="auto">
          <a:xfrm>
            <a:off x="10998881" y="47284"/>
            <a:ext cx="1055744" cy="1317879"/>
          </a:xfrm>
          <a:prstGeom prst="rect">
            <a:avLst/>
          </a:prstGeom>
          <a:noFill/>
          <a:ln w="9525">
            <a:noFill/>
            <a:miter lim="800000"/>
            <a:headEnd/>
            <a:tailEnd/>
          </a:ln>
        </p:spPr>
      </p:pic>
      <p:graphicFrame>
        <p:nvGraphicFramePr>
          <p:cNvPr id="4" name="Content Placeholder 7"/>
          <p:cNvGraphicFramePr>
            <a:graphicFrameLocks/>
          </p:cNvGraphicFramePr>
          <p:nvPr>
            <p:extLst>
              <p:ext uri="{D42A27DB-BD31-4B8C-83A1-F6EECF244321}">
                <p14:modId xmlns="" xmlns:p14="http://schemas.microsoft.com/office/powerpoint/2010/main" val="561102842"/>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9" name="Picture 11"/>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569381" y="937882"/>
            <a:ext cx="7429500" cy="128587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569381" y="2182883"/>
            <a:ext cx="7429500" cy="28956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3"/>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6" name="Rectangle 14"/>
          <p:cNvSpPr>
            <a:spLocks noChangeArrowheads="1"/>
          </p:cNvSpPr>
          <p:nvPr/>
        </p:nvSpPr>
        <p:spPr bwMode="auto">
          <a:xfrm>
            <a:off x="66675" y="469900"/>
            <a:ext cx="0" cy="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id-ID"/>
          </a:p>
        </p:txBody>
      </p:sp>
      <p:sp>
        <p:nvSpPr>
          <p:cNvPr id="17" name="Rectangle 16"/>
          <p:cNvSpPr>
            <a:spLocks noChangeArrowheads="1"/>
          </p:cNvSpPr>
          <p:nvPr/>
        </p:nvSpPr>
        <p:spPr bwMode="auto">
          <a:xfrm>
            <a:off x="66675" y="1755775"/>
            <a:ext cx="0" cy="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id-ID"/>
          </a:p>
        </p:txBody>
      </p:sp>
      <p:sp>
        <p:nvSpPr>
          <p:cNvPr id="18" name="Rectangle 18"/>
          <p:cNvSpPr>
            <a:spLocks noChangeArrowheads="1"/>
          </p:cNvSpPr>
          <p:nvPr/>
        </p:nvSpPr>
        <p:spPr bwMode="auto">
          <a:xfrm>
            <a:off x="427284" y="1972915"/>
            <a:ext cx="2586372"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id-ID" sz="2800" b="0" i="0" u="none" strike="noStrike" cap="none" normalizeH="0" baseline="0" dirty="0" smtClean="0">
                <a:ln>
                  <a:noFill/>
                </a:ln>
                <a:solidFill>
                  <a:srgbClr val="696464"/>
                </a:solidFill>
                <a:effectLst/>
                <a:latin typeface="Times New Roman" panose="02020603050405020304" pitchFamily="18" charset="0"/>
                <a:ea typeface="Calibri" panose="020F0502020204030204" pitchFamily="34" charset="0"/>
                <a:cs typeface="Times New Roman" panose="02020603050405020304" pitchFamily="18" charset="0"/>
              </a:rPr>
              <a:t>Learning Management System </a:t>
            </a:r>
            <a:r>
              <a:rPr kumimoji="0" lang="en-GB" altLang="id-ID" sz="2800" b="0" i="0" u="sng" strike="noStrike" cap="none" normalizeH="0" baseline="0" dirty="0" smtClean="0">
                <a:ln>
                  <a:noFill/>
                </a:ln>
                <a:solidFill>
                  <a:srgbClr val="CC9900"/>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http://lms.unhas.ac.id</a:t>
            </a:r>
            <a:endParaRPr kumimoji="0" lang="en-GB" altLang="id-ID"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339835601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9"/>
                                        </p:tgtEl>
                                        <p:attrNameLst>
                                          <p:attrName>style.visibility</p:attrName>
                                        </p:attrNameLst>
                                      </p:cBhvr>
                                      <p:to>
                                        <p:strVal val="visible"/>
                                      </p:to>
                                    </p:set>
                                    <p:anim calcmode="lin" valueType="num">
                                      <p:cBhvr>
                                        <p:cTn id="14" dur="500" fill="hold"/>
                                        <p:tgtEl>
                                          <p:spTgt spid="2059"/>
                                        </p:tgtEl>
                                        <p:attrNameLst>
                                          <p:attrName>ppt_w</p:attrName>
                                        </p:attrNameLst>
                                      </p:cBhvr>
                                      <p:tavLst>
                                        <p:tav tm="0">
                                          <p:val>
                                            <p:fltVal val="0"/>
                                          </p:val>
                                        </p:tav>
                                        <p:tav tm="100000">
                                          <p:val>
                                            <p:strVal val="#ppt_w"/>
                                          </p:val>
                                        </p:tav>
                                      </p:tavLst>
                                    </p:anim>
                                    <p:anim calcmode="lin" valueType="num">
                                      <p:cBhvr>
                                        <p:cTn id="15" dur="500" fill="hold"/>
                                        <p:tgtEl>
                                          <p:spTgt spid="2059"/>
                                        </p:tgtEl>
                                        <p:attrNameLst>
                                          <p:attrName>ppt_h</p:attrName>
                                        </p:attrNameLst>
                                      </p:cBhvr>
                                      <p:tavLst>
                                        <p:tav tm="0">
                                          <p:val>
                                            <p:fltVal val="0"/>
                                          </p:val>
                                        </p:tav>
                                        <p:tav tm="100000">
                                          <p:val>
                                            <p:strVal val="#ppt_h"/>
                                          </p:val>
                                        </p:tav>
                                      </p:tavLst>
                                    </p:anim>
                                    <p:animEffect transition="in" filter="fade">
                                      <p:cBhvr>
                                        <p:cTn id="16" dur="500"/>
                                        <p:tgtEl>
                                          <p:spTgt spid="2059"/>
                                        </p:tgtEl>
                                      </p:cBhvr>
                                    </p:animEffect>
                                  </p:childTnLst>
                                </p:cTn>
                              </p:par>
                              <p:par>
                                <p:cTn id="17" presetID="53" presetClass="entr" presetSubtype="16"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p:cTn id="19" dur="500" fill="hold"/>
                                        <p:tgtEl>
                                          <p:spTgt spid="2051"/>
                                        </p:tgtEl>
                                        <p:attrNameLst>
                                          <p:attrName>ppt_w</p:attrName>
                                        </p:attrNameLst>
                                      </p:cBhvr>
                                      <p:tavLst>
                                        <p:tav tm="0">
                                          <p:val>
                                            <p:fltVal val="0"/>
                                          </p:val>
                                        </p:tav>
                                        <p:tav tm="100000">
                                          <p:val>
                                            <p:strVal val="#ppt_w"/>
                                          </p:val>
                                        </p:tav>
                                      </p:tavLst>
                                    </p:anim>
                                    <p:anim calcmode="lin" valueType="num">
                                      <p:cBhvr>
                                        <p:cTn id="20" dur="500" fill="hold"/>
                                        <p:tgtEl>
                                          <p:spTgt spid="2051"/>
                                        </p:tgtEl>
                                        <p:attrNameLst>
                                          <p:attrName>ppt_h</p:attrName>
                                        </p:attrNameLst>
                                      </p:cBhvr>
                                      <p:tavLst>
                                        <p:tav tm="0">
                                          <p:val>
                                            <p:fltVal val="0"/>
                                          </p:val>
                                        </p:tav>
                                        <p:tav tm="100000">
                                          <p:val>
                                            <p:strVal val="#ppt_h"/>
                                          </p:val>
                                        </p:tav>
                                      </p:tavLst>
                                    </p:anim>
                                    <p:animEffect transition="in" filter="fade">
                                      <p:cBhvr>
                                        <p:cTn id="2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Δ Smad-Lock (Brankas Smadav) Δ\DATAKU\THIRTA\GAMBAR\unhas.jpg"/>
          <p:cNvPicPr/>
          <p:nvPr/>
        </p:nvPicPr>
        <p:blipFill>
          <a:blip r:embed="rId2"/>
          <a:srcRect/>
          <a:stretch>
            <a:fillRect/>
          </a:stretch>
        </p:blipFill>
        <p:spPr bwMode="auto">
          <a:xfrm>
            <a:off x="10998881" y="8647"/>
            <a:ext cx="1055744" cy="1317879"/>
          </a:xfrm>
          <a:prstGeom prst="rect">
            <a:avLst/>
          </a:prstGeom>
          <a:noFill/>
          <a:ln w="9525">
            <a:noFill/>
            <a:miter lim="800000"/>
            <a:headEnd/>
            <a:tailEnd/>
          </a:ln>
        </p:spPr>
      </p:pic>
      <p:graphicFrame>
        <p:nvGraphicFramePr>
          <p:cNvPr id="4" name="Content Placeholder 7"/>
          <p:cNvGraphicFramePr>
            <a:graphicFrameLocks/>
          </p:cNvGraphicFramePr>
          <p:nvPr>
            <p:extLst>
              <p:ext uri="{D42A27DB-BD31-4B8C-83A1-F6EECF244321}">
                <p14:modId xmlns="" xmlns:p14="http://schemas.microsoft.com/office/powerpoint/2010/main" val="561102842"/>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83" name="Picture 11"/>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9245" y="631034"/>
            <a:ext cx="8324850" cy="1771650"/>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99245" y="2402684"/>
            <a:ext cx="8324850" cy="2924175"/>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3"/>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6" name="Rectangle 14"/>
          <p:cNvSpPr>
            <a:spLocks noChangeArrowheads="1"/>
          </p:cNvSpPr>
          <p:nvPr/>
        </p:nvSpPr>
        <p:spPr bwMode="auto">
          <a:xfrm>
            <a:off x="0" y="469900"/>
            <a:ext cx="0" cy="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id-ID"/>
          </a:p>
        </p:txBody>
      </p:sp>
      <p:sp>
        <p:nvSpPr>
          <p:cNvPr id="17" name="Rectangle 16"/>
          <p:cNvSpPr>
            <a:spLocks noChangeArrowheads="1"/>
          </p:cNvSpPr>
          <p:nvPr/>
        </p:nvSpPr>
        <p:spPr bwMode="auto">
          <a:xfrm>
            <a:off x="0" y="2241550"/>
            <a:ext cx="0" cy="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id-ID"/>
          </a:p>
        </p:txBody>
      </p:sp>
      <p:sp>
        <p:nvSpPr>
          <p:cNvPr id="18" name="Rectangle 18"/>
          <p:cNvSpPr>
            <a:spLocks noChangeArrowheads="1"/>
          </p:cNvSpPr>
          <p:nvPr/>
        </p:nvSpPr>
        <p:spPr bwMode="auto">
          <a:xfrm>
            <a:off x="8985161" y="1761760"/>
            <a:ext cx="2940676"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id-ID" sz="2800" b="0" i="0" u="none" strike="noStrike" cap="none" normalizeH="0" baseline="0" dirty="0" err="1" smtClean="0">
                <a:ln>
                  <a:noFill/>
                </a:ln>
                <a:solidFill>
                  <a:srgbClr val="696464"/>
                </a:solidFill>
                <a:effectLst/>
                <a:latin typeface="Times New Roman" panose="02020603050405020304" pitchFamily="18" charset="0"/>
                <a:ea typeface="Calibri" panose="020F0502020204030204" pitchFamily="34" charset="0"/>
                <a:cs typeface="Times New Roman" panose="02020603050405020304" pitchFamily="18" charset="0"/>
              </a:rPr>
              <a:t>Layanan</a:t>
            </a:r>
            <a:r>
              <a:rPr kumimoji="0" lang="en-GB" altLang="id-ID" sz="2800" b="0" i="0" u="none" strike="noStrike" cap="none" normalizeH="0" baseline="0" dirty="0" smtClean="0">
                <a:ln>
                  <a:noFill/>
                </a:ln>
                <a:solidFill>
                  <a:srgbClr val="696464"/>
                </a:solidFill>
                <a:effectLst/>
                <a:latin typeface="Times New Roman" panose="02020603050405020304" pitchFamily="18" charset="0"/>
                <a:ea typeface="Calibri" panose="020F0502020204030204" pitchFamily="34" charset="0"/>
                <a:cs typeface="Times New Roman" panose="02020603050405020304" pitchFamily="18" charset="0"/>
              </a:rPr>
              <a:t> Test Online TOEP (</a:t>
            </a:r>
            <a:r>
              <a:rPr kumimoji="0" lang="en-GB" altLang="id-ID" sz="2800" b="0" i="0" u="none" strike="noStrike" cap="none" normalizeH="0" baseline="0" dirty="0" err="1" smtClean="0">
                <a:ln>
                  <a:noFill/>
                </a:ln>
                <a:solidFill>
                  <a:srgbClr val="696464"/>
                </a:solidFill>
                <a:effectLst/>
                <a:latin typeface="Times New Roman" panose="02020603050405020304" pitchFamily="18" charset="0"/>
                <a:ea typeface="Calibri" panose="020F0502020204030204" pitchFamily="34" charset="0"/>
                <a:cs typeface="Times New Roman" panose="02020603050405020304" pitchFamily="18" charset="0"/>
              </a:rPr>
              <a:t>Serdos</a:t>
            </a:r>
            <a:r>
              <a:rPr kumimoji="0" lang="en-GB" altLang="id-ID" sz="2800" b="0" i="0" u="none" strike="noStrike" cap="none" normalizeH="0" baseline="0" dirty="0" smtClean="0">
                <a:ln>
                  <a:noFill/>
                </a:ln>
                <a:solidFill>
                  <a:srgbClr val="696464"/>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id-ID" altLang="id-ID" sz="2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id-ID" sz="2800" b="0" i="0" u="sng" strike="noStrike" cap="none" normalizeH="0" baseline="0" dirty="0" smtClean="0">
                <a:ln>
                  <a:noFill/>
                </a:ln>
                <a:solidFill>
                  <a:srgbClr val="CC9900"/>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http://serdos.unhas.ac.id</a:t>
            </a:r>
            <a:endParaRPr kumimoji="0" lang="id-ID" altLang="id-ID" sz="2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182428100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83"/>
                                        </p:tgtEl>
                                        <p:attrNameLst>
                                          <p:attrName>style.visibility</p:attrName>
                                        </p:attrNameLst>
                                      </p:cBhvr>
                                      <p:to>
                                        <p:strVal val="visible"/>
                                      </p:to>
                                    </p:set>
                                    <p:anim calcmode="lin" valueType="num">
                                      <p:cBhvr>
                                        <p:cTn id="14" dur="500" fill="hold"/>
                                        <p:tgtEl>
                                          <p:spTgt spid="3083"/>
                                        </p:tgtEl>
                                        <p:attrNameLst>
                                          <p:attrName>ppt_w</p:attrName>
                                        </p:attrNameLst>
                                      </p:cBhvr>
                                      <p:tavLst>
                                        <p:tav tm="0">
                                          <p:val>
                                            <p:fltVal val="0"/>
                                          </p:val>
                                        </p:tav>
                                        <p:tav tm="100000">
                                          <p:val>
                                            <p:strVal val="#ppt_w"/>
                                          </p:val>
                                        </p:tav>
                                      </p:tavLst>
                                    </p:anim>
                                    <p:anim calcmode="lin" valueType="num">
                                      <p:cBhvr>
                                        <p:cTn id="15" dur="500" fill="hold"/>
                                        <p:tgtEl>
                                          <p:spTgt spid="3083"/>
                                        </p:tgtEl>
                                        <p:attrNameLst>
                                          <p:attrName>ppt_h</p:attrName>
                                        </p:attrNameLst>
                                      </p:cBhvr>
                                      <p:tavLst>
                                        <p:tav tm="0">
                                          <p:val>
                                            <p:fltVal val="0"/>
                                          </p:val>
                                        </p:tav>
                                        <p:tav tm="100000">
                                          <p:val>
                                            <p:strVal val="#ppt_h"/>
                                          </p:val>
                                        </p:tav>
                                      </p:tavLst>
                                    </p:anim>
                                    <p:animEffect transition="in" filter="fade">
                                      <p:cBhvr>
                                        <p:cTn id="16" dur="500"/>
                                        <p:tgtEl>
                                          <p:spTgt spid="3083"/>
                                        </p:tgtEl>
                                      </p:cBhvr>
                                    </p:animEffect>
                                  </p:childTnLst>
                                </p:cTn>
                              </p:par>
                              <p:par>
                                <p:cTn id="17" presetID="53" presetClass="entr" presetSubtype="16"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500" fill="hold"/>
                                        <p:tgtEl>
                                          <p:spTgt spid="3075"/>
                                        </p:tgtEl>
                                        <p:attrNameLst>
                                          <p:attrName>ppt_w</p:attrName>
                                        </p:attrNameLst>
                                      </p:cBhvr>
                                      <p:tavLst>
                                        <p:tav tm="0">
                                          <p:val>
                                            <p:fltVal val="0"/>
                                          </p:val>
                                        </p:tav>
                                        <p:tav tm="100000">
                                          <p:val>
                                            <p:strVal val="#ppt_w"/>
                                          </p:val>
                                        </p:tav>
                                      </p:tavLst>
                                    </p:anim>
                                    <p:anim calcmode="lin" valueType="num">
                                      <p:cBhvr>
                                        <p:cTn id="20" dur="500" fill="hold"/>
                                        <p:tgtEl>
                                          <p:spTgt spid="3075"/>
                                        </p:tgtEl>
                                        <p:attrNameLst>
                                          <p:attrName>ppt_h</p:attrName>
                                        </p:attrNameLst>
                                      </p:cBhvr>
                                      <p:tavLst>
                                        <p:tav tm="0">
                                          <p:val>
                                            <p:fltVal val="0"/>
                                          </p:val>
                                        </p:tav>
                                        <p:tav tm="100000">
                                          <p:val>
                                            <p:strVal val="#ppt_h"/>
                                          </p:val>
                                        </p:tav>
                                      </p:tavLst>
                                    </p:anim>
                                    <p:animEffect transition="in" filter="fade">
                                      <p:cBhvr>
                                        <p:cTn id="2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5" y="2048634"/>
            <a:ext cx="4881093" cy="2426093"/>
          </a:xfrm>
        </p:spPr>
        <p:txBody>
          <a:bodyPr/>
          <a:lstStyle/>
          <a:p>
            <a:pPr algn="ctr"/>
            <a:r>
              <a:rPr lang="en-GB" dirty="0"/>
              <a:t>Web Conferencing</a:t>
            </a:r>
            <a:r>
              <a:rPr lang="id-ID" dirty="0"/>
              <a:t/>
            </a:r>
            <a:br>
              <a:rPr lang="id-ID" dirty="0"/>
            </a:br>
            <a:endParaRPr lang="id-ID" dirty="0"/>
          </a:p>
        </p:txBody>
      </p:sp>
      <p:pic>
        <p:nvPicPr>
          <p:cNvPr id="3" name="Picture 2" descr="D:\Δ Smad-Lock (Brankas Smadav) Δ\DATAKU\THIRTA\GAMBAR\unhas.jpg"/>
          <p:cNvPicPr/>
          <p:nvPr/>
        </p:nvPicPr>
        <p:blipFill>
          <a:blip r:embed="rId2"/>
          <a:srcRect/>
          <a:stretch>
            <a:fillRect/>
          </a:stretch>
        </p:blipFill>
        <p:spPr bwMode="auto">
          <a:xfrm>
            <a:off x="10998881" y="21526"/>
            <a:ext cx="1055744" cy="1317879"/>
          </a:xfrm>
          <a:prstGeom prst="rect">
            <a:avLst/>
          </a:prstGeom>
          <a:noFill/>
          <a:ln w="9525">
            <a:noFill/>
            <a:miter lim="800000"/>
            <a:headEnd/>
            <a:tailEnd/>
          </a:ln>
        </p:spPr>
      </p:pic>
      <p:pic>
        <p:nvPicPr>
          <p:cNvPr id="4" name="Picture 3" descr="D:\Δ Smad-Lock (Brankas Smadav) Δ\DATAKU\THIRTA\GAMBAR\unhas.jpg"/>
          <p:cNvPicPr/>
          <p:nvPr/>
        </p:nvPicPr>
        <p:blipFill>
          <a:blip r:embed="rId2"/>
          <a:srcRect/>
          <a:stretch>
            <a:fillRect/>
          </a:stretch>
        </p:blipFill>
        <p:spPr bwMode="auto">
          <a:xfrm>
            <a:off x="10998881" y="8647"/>
            <a:ext cx="1055744" cy="1317879"/>
          </a:xfrm>
          <a:prstGeom prst="rect">
            <a:avLst/>
          </a:prstGeom>
          <a:noFill/>
          <a:ln w="9525">
            <a:noFill/>
            <a:miter lim="800000"/>
            <a:headEnd/>
            <a:tailEnd/>
          </a:ln>
        </p:spPr>
      </p:pic>
      <p:graphicFrame>
        <p:nvGraphicFramePr>
          <p:cNvPr id="5" name="Content Placeholder 7"/>
          <p:cNvGraphicFramePr>
            <a:graphicFrameLocks/>
          </p:cNvGraphicFramePr>
          <p:nvPr>
            <p:extLst>
              <p:ext uri="{D42A27DB-BD31-4B8C-83A1-F6EECF244321}">
                <p14:modId xmlns="" xmlns:p14="http://schemas.microsoft.com/office/powerpoint/2010/main" val="561102842"/>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p:nvPr/>
        </p:nvPicPr>
        <p:blipFill>
          <a:blip r:embed="rId7"/>
          <a:srcRect/>
          <a:stretch>
            <a:fillRect/>
          </a:stretch>
        </p:blipFill>
        <p:spPr bwMode="auto">
          <a:xfrm>
            <a:off x="4718037" y="1248777"/>
            <a:ext cx="6280844" cy="1815034"/>
          </a:xfrm>
          <a:prstGeom prst="rect">
            <a:avLst/>
          </a:prstGeom>
          <a:noFill/>
          <a:ln w="9525">
            <a:noFill/>
            <a:miter lim="800000"/>
            <a:headEnd/>
            <a:tailEnd/>
          </a:ln>
        </p:spPr>
      </p:pic>
      <p:pic>
        <p:nvPicPr>
          <p:cNvPr id="7" name="Picture 6"/>
          <p:cNvPicPr/>
          <p:nvPr/>
        </p:nvPicPr>
        <p:blipFill>
          <a:blip r:embed="rId8"/>
          <a:srcRect/>
          <a:stretch>
            <a:fillRect/>
          </a:stretch>
        </p:blipFill>
        <p:spPr bwMode="auto">
          <a:xfrm>
            <a:off x="4715184" y="3063811"/>
            <a:ext cx="6283697" cy="2306679"/>
          </a:xfrm>
          <a:prstGeom prst="rect">
            <a:avLst/>
          </a:prstGeom>
          <a:noFill/>
          <a:ln w="9525">
            <a:noFill/>
            <a:miter lim="800000"/>
            <a:headEnd/>
            <a:tailEnd/>
          </a:ln>
        </p:spPr>
      </p:pic>
    </p:spTree>
    <p:extLst>
      <p:ext uri="{BB962C8B-B14F-4D97-AF65-F5344CB8AC3E}">
        <p14:creationId xmlns="" xmlns:p14="http://schemas.microsoft.com/office/powerpoint/2010/main" val="2806673439"/>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86325" y="457200"/>
            <a:ext cx="6215063" cy="5186363"/>
          </a:xfrm>
        </p:spPr>
        <p:txBody>
          <a:bodyPr>
            <a:noAutofit/>
          </a:bodyPr>
          <a:lstStyle/>
          <a:p>
            <a:pPr algn="ctr"/>
            <a:r>
              <a:rPr lang="en-GB" sz="2400" dirty="0" err="1" smtClean="0"/>
              <a:t>Adapun</a:t>
            </a:r>
            <a:r>
              <a:rPr lang="en-GB" sz="2400" dirty="0" smtClean="0"/>
              <a:t> </a:t>
            </a:r>
            <a:r>
              <a:rPr lang="en-GB" sz="2400" dirty="0" err="1"/>
              <a:t>humanware</a:t>
            </a:r>
            <a:r>
              <a:rPr lang="en-GB" sz="2400" dirty="0"/>
              <a:t> di PTIK </a:t>
            </a:r>
            <a:r>
              <a:rPr lang="en-GB" sz="2400" dirty="0" err="1"/>
              <a:t>unhas</a:t>
            </a:r>
            <a:r>
              <a:rPr lang="en-GB" sz="2400" dirty="0"/>
              <a:t>, </a:t>
            </a:r>
            <a:r>
              <a:rPr lang="en-GB" sz="2400" dirty="0" err="1"/>
              <a:t>terdapat</a:t>
            </a:r>
            <a:r>
              <a:rPr lang="en-GB" sz="2400" dirty="0"/>
              <a:t> 7 orang programmer </a:t>
            </a:r>
            <a:r>
              <a:rPr lang="en-GB" sz="2400" dirty="0" err="1"/>
              <a:t>aplikasi</a:t>
            </a:r>
            <a:r>
              <a:rPr lang="en-GB" sz="2400" dirty="0"/>
              <a:t>, </a:t>
            </a:r>
            <a:r>
              <a:rPr lang="en-GB" sz="2400" dirty="0" err="1"/>
              <a:t>dan</a:t>
            </a:r>
            <a:r>
              <a:rPr lang="en-GB" sz="2400" dirty="0"/>
              <a:t> 3-4 </a:t>
            </a:r>
            <a:r>
              <a:rPr lang="en-GB" sz="2400" dirty="0" err="1"/>
              <a:t>tenaga</a:t>
            </a:r>
            <a:r>
              <a:rPr lang="en-GB" sz="2400" dirty="0"/>
              <a:t> s</a:t>
            </a:r>
            <a:r>
              <a:rPr lang="id-ID" sz="2400" dirty="0"/>
              <a:t>i</a:t>
            </a:r>
            <a:r>
              <a:rPr lang="en-GB" sz="2400" dirty="0"/>
              <a:t>stem </a:t>
            </a:r>
            <a:r>
              <a:rPr lang="en-GB" sz="2400" dirty="0" err="1"/>
              <a:t>operasi</a:t>
            </a:r>
            <a:r>
              <a:rPr lang="en-GB" sz="2400" dirty="0"/>
              <a:t>, yang </a:t>
            </a:r>
            <a:r>
              <a:rPr lang="en-GB" sz="2400" dirty="0" err="1"/>
              <a:t>dimana</a:t>
            </a:r>
            <a:r>
              <a:rPr lang="en-GB" sz="2400" dirty="0"/>
              <a:t> </a:t>
            </a:r>
            <a:r>
              <a:rPr lang="en-GB" sz="2400" dirty="0" err="1"/>
              <a:t>Humanware</a:t>
            </a:r>
            <a:r>
              <a:rPr lang="en-GB" sz="2400" dirty="0"/>
              <a:t> </a:t>
            </a:r>
            <a:r>
              <a:rPr lang="en-GB" sz="2400" dirty="0" err="1"/>
              <a:t>ini</a:t>
            </a:r>
            <a:r>
              <a:rPr lang="en-GB" sz="2400" dirty="0"/>
              <a:t>, </a:t>
            </a:r>
            <a:r>
              <a:rPr lang="en-GB" sz="2400" dirty="0" err="1"/>
              <a:t>telah</a:t>
            </a:r>
            <a:r>
              <a:rPr lang="en-GB" sz="2400" dirty="0"/>
              <a:t> </a:t>
            </a:r>
            <a:r>
              <a:rPr lang="en-GB" sz="2400" dirty="0" err="1"/>
              <a:t>memiliki</a:t>
            </a:r>
            <a:r>
              <a:rPr lang="en-GB" sz="2400" dirty="0"/>
              <a:t> </a:t>
            </a:r>
            <a:r>
              <a:rPr lang="en-GB" sz="2400" dirty="0" err="1"/>
              <a:t>sertifikasi</a:t>
            </a:r>
            <a:r>
              <a:rPr lang="en-GB" sz="2400" dirty="0"/>
              <a:t> </a:t>
            </a:r>
            <a:r>
              <a:rPr lang="en-GB" sz="2400" dirty="0" err="1"/>
              <a:t>baik</a:t>
            </a:r>
            <a:r>
              <a:rPr lang="en-GB" sz="2400" dirty="0"/>
              <a:t> yang </a:t>
            </a:r>
            <a:r>
              <a:rPr lang="en-GB" sz="2400" dirty="0" err="1"/>
              <a:t>berstandar</a:t>
            </a:r>
            <a:r>
              <a:rPr lang="en-GB" sz="2400" dirty="0"/>
              <a:t> </a:t>
            </a:r>
            <a:r>
              <a:rPr lang="en-GB" sz="2400" dirty="0" err="1"/>
              <a:t>nasional</a:t>
            </a:r>
            <a:r>
              <a:rPr lang="en-GB" sz="2400" dirty="0"/>
              <a:t> </a:t>
            </a:r>
            <a:r>
              <a:rPr lang="en-GB" sz="2400" dirty="0" err="1"/>
              <a:t>maupun</a:t>
            </a:r>
            <a:r>
              <a:rPr lang="en-GB" sz="2400" dirty="0"/>
              <a:t> </a:t>
            </a:r>
            <a:r>
              <a:rPr lang="en-GB" sz="2400" dirty="0" err="1"/>
              <a:t>internasional</a:t>
            </a:r>
            <a:r>
              <a:rPr lang="en-GB" sz="2400" dirty="0"/>
              <a:t>. </a:t>
            </a:r>
            <a:r>
              <a:rPr lang="en-GB" sz="2400" dirty="0" err="1"/>
              <a:t>Kemudian</a:t>
            </a:r>
            <a:r>
              <a:rPr lang="en-GB" sz="2400" dirty="0"/>
              <a:t>, </a:t>
            </a:r>
            <a:r>
              <a:rPr lang="en-GB" sz="2400" dirty="0" err="1"/>
              <a:t>disetiap</a:t>
            </a:r>
            <a:r>
              <a:rPr lang="en-GB" sz="2400" dirty="0"/>
              <a:t> </a:t>
            </a:r>
            <a:r>
              <a:rPr lang="en-GB" sz="2400" dirty="0" err="1"/>
              <a:t>fakultas</a:t>
            </a:r>
            <a:r>
              <a:rPr lang="en-GB" sz="2400" dirty="0"/>
              <a:t>, </a:t>
            </a:r>
            <a:r>
              <a:rPr lang="en-GB" sz="2400" dirty="0" err="1"/>
              <a:t>ada</a:t>
            </a:r>
            <a:r>
              <a:rPr lang="en-GB" sz="2400" dirty="0"/>
              <a:t> </a:t>
            </a:r>
            <a:r>
              <a:rPr lang="en-GB" sz="2400" dirty="0" err="1"/>
              <a:t>tenaga</a:t>
            </a:r>
            <a:r>
              <a:rPr lang="en-GB" sz="2400" dirty="0"/>
              <a:t> </a:t>
            </a:r>
            <a:r>
              <a:rPr lang="en-GB" sz="2400" dirty="0" err="1"/>
              <a:t>jaringan</a:t>
            </a:r>
            <a:r>
              <a:rPr lang="en-GB" sz="2400" dirty="0"/>
              <a:t> </a:t>
            </a:r>
            <a:r>
              <a:rPr lang="en-GB" sz="2400" dirty="0" err="1"/>
              <a:t>masing-masing</a:t>
            </a:r>
            <a:r>
              <a:rPr lang="en-GB" sz="2400" dirty="0"/>
              <a:t> </a:t>
            </a:r>
            <a:r>
              <a:rPr lang="en-GB" sz="2400" dirty="0" err="1"/>
              <a:t>satu</a:t>
            </a:r>
            <a:r>
              <a:rPr lang="en-GB" sz="2400" dirty="0"/>
              <a:t> orang </a:t>
            </a:r>
            <a:r>
              <a:rPr lang="id-ID" sz="2400" dirty="0"/>
              <a:t>dengan pendidikan rata-rata </a:t>
            </a:r>
            <a:r>
              <a:rPr lang="en-GB" sz="2400" dirty="0" err="1"/>
              <a:t>lulusan</a:t>
            </a:r>
            <a:r>
              <a:rPr lang="en-GB" sz="2400" dirty="0"/>
              <a:t> SMK </a:t>
            </a:r>
            <a:r>
              <a:rPr lang="en-GB" sz="2400" dirty="0" err="1"/>
              <a:t>atau</a:t>
            </a:r>
            <a:r>
              <a:rPr lang="en-GB" sz="2400" dirty="0"/>
              <a:t> </a:t>
            </a:r>
            <a:r>
              <a:rPr lang="en-GB" sz="2400" dirty="0" err="1"/>
              <a:t>tenaga</a:t>
            </a:r>
            <a:r>
              <a:rPr lang="en-GB" sz="2400" dirty="0"/>
              <a:t> </a:t>
            </a:r>
            <a:r>
              <a:rPr lang="en-GB" sz="2400" dirty="0" err="1"/>
              <a:t>kerja</a:t>
            </a:r>
            <a:r>
              <a:rPr lang="en-GB" sz="2400" dirty="0"/>
              <a:t> Non-PNS.</a:t>
            </a:r>
            <a:r>
              <a:rPr lang="id-ID" sz="2400" dirty="0"/>
              <a:t> Untuk menunjang SDM yang ada, PTIK selalu mengadakan training setiap tahunnya.</a:t>
            </a:r>
            <a:br>
              <a:rPr lang="id-ID" sz="2400" dirty="0"/>
            </a:br>
            <a:endParaRPr lang="id-ID" sz="2400" dirty="0"/>
          </a:p>
        </p:txBody>
      </p:sp>
      <p:pic>
        <p:nvPicPr>
          <p:cNvPr id="4" name="Picture 3" descr="D:\Δ Smad-Lock (Brankas Smadav) Δ\DATAKU\THIRTA\GAMBAR\unhas.jpg"/>
          <p:cNvPicPr/>
          <p:nvPr/>
        </p:nvPicPr>
        <p:blipFill>
          <a:blip r:embed="rId2"/>
          <a:srcRect/>
          <a:stretch>
            <a:fillRect/>
          </a:stretch>
        </p:blipFill>
        <p:spPr bwMode="auto">
          <a:xfrm>
            <a:off x="10998881" y="47283"/>
            <a:ext cx="1055744" cy="1317879"/>
          </a:xfrm>
          <a:prstGeom prst="rect">
            <a:avLst/>
          </a:prstGeom>
          <a:noFill/>
          <a:ln w="9525">
            <a:noFill/>
            <a:miter lim="800000"/>
            <a:headEnd/>
            <a:tailEnd/>
          </a:ln>
        </p:spPr>
      </p:pic>
      <p:graphicFrame>
        <p:nvGraphicFramePr>
          <p:cNvPr id="5" name="Content Placeholder 7"/>
          <p:cNvGraphicFramePr>
            <a:graphicFrameLocks/>
          </p:cNvGraphicFramePr>
          <p:nvPr>
            <p:extLst>
              <p:ext uri="{D42A27DB-BD31-4B8C-83A1-F6EECF244321}">
                <p14:modId xmlns="" xmlns:p14="http://schemas.microsoft.com/office/powerpoint/2010/main" val="4225734716"/>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G:\WhatsApp Images\IMG-20161220-WA0046.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rot="21184284">
            <a:off x="289657" y="1283952"/>
            <a:ext cx="4522399" cy="33918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9496870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174" y="255010"/>
            <a:ext cx="3041560" cy="1110152"/>
          </a:xfrm>
        </p:spPr>
        <p:txBody>
          <a:bodyPr>
            <a:normAutofit fontScale="90000"/>
          </a:bodyPr>
          <a:lstStyle/>
          <a:p>
            <a:r>
              <a:rPr lang="id-ID" dirty="0" smtClean="0"/>
              <a:t>kesimpulan</a:t>
            </a:r>
            <a:endParaRPr lang="id-ID"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927497510"/>
              </p:ext>
            </p:extLst>
          </p:nvPr>
        </p:nvGraphicFramePr>
        <p:xfrm>
          <a:off x="4060065" y="1233803"/>
          <a:ext cx="6423338" cy="5450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D:\Δ Smad-Lock (Brankas Smadav) Δ\DATAKU\THIRTA\GAMBAR\unhas.jpg"/>
          <p:cNvPicPr/>
          <p:nvPr/>
        </p:nvPicPr>
        <p:blipFill>
          <a:blip r:embed="rId6"/>
          <a:srcRect/>
          <a:stretch>
            <a:fillRect/>
          </a:stretch>
        </p:blipFill>
        <p:spPr bwMode="auto">
          <a:xfrm>
            <a:off x="10998881" y="47283"/>
            <a:ext cx="1055744" cy="1317879"/>
          </a:xfrm>
          <a:prstGeom prst="rect">
            <a:avLst/>
          </a:prstGeom>
          <a:noFill/>
          <a:ln w="9525">
            <a:noFill/>
            <a:miter lim="800000"/>
            <a:headEnd/>
            <a:tailEnd/>
          </a:ln>
        </p:spPr>
      </p:pic>
      <p:pic>
        <p:nvPicPr>
          <p:cNvPr id="6" name="Picture 5"/>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678815" y="2602875"/>
            <a:ext cx="2381250" cy="1924050"/>
          </a:xfrm>
          <a:prstGeom prst="rect">
            <a:avLst/>
          </a:prstGeom>
        </p:spPr>
      </p:pic>
    </p:spTree>
    <p:extLst>
      <p:ext uri="{BB962C8B-B14F-4D97-AF65-F5344CB8AC3E}">
        <p14:creationId xmlns="" xmlns:p14="http://schemas.microsoft.com/office/powerpoint/2010/main" val="210620851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bg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7225" y="728661"/>
            <a:ext cx="10892167" cy="541496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7004755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493" y="851616"/>
            <a:ext cx="10991045" cy="1168759"/>
          </a:xfrm>
        </p:spPr>
        <p:txBody>
          <a:bodyPr>
            <a:normAutofit/>
          </a:bodyPr>
          <a:lstStyle/>
          <a:p>
            <a:pPr lvl="0" algn="ctr"/>
            <a:r>
              <a:rPr lang="en-GB" b="1" dirty="0" err="1"/>
              <a:t>Gambaran</a:t>
            </a:r>
            <a:r>
              <a:rPr lang="en-GB" b="1" dirty="0"/>
              <a:t> </a:t>
            </a:r>
            <a:r>
              <a:rPr lang="en-GB" b="1" dirty="0" err="1"/>
              <a:t>umum</a:t>
            </a:r>
            <a:r>
              <a:rPr lang="en-GB" b="1" dirty="0"/>
              <a:t> </a:t>
            </a:r>
            <a:r>
              <a:rPr lang="en-GB" b="1" dirty="0" err="1"/>
              <a:t>Lokasi</a:t>
            </a:r>
            <a:r>
              <a:rPr lang="en-GB" b="1" dirty="0"/>
              <a:t> </a:t>
            </a:r>
            <a:r>
              <a:rPr lang="en-GB" b="1" dirty="0" err="1"/>
              <a:t>Observasi</a:t>
            </a:r>
            <a:endParaRPr lang="id-ID" dirty="0"/>
          </a:p>
        </p:txBody>
      </p:sp>
      <p:graphicFrame>
        <p:nvGraphicFramePr>
          <p:cNvPr id="29" name="Content Placeholder 28"/>
          <p:cNvGraphicFramePr>
            <a:graphicFrameLocks noGrp="1"/>
          </p:cNvGraphicFramePr>
          <p:nvPr>
            <p:ph sz="half" idx="1"/>
            <p:extLst>
              <p:ext uri="{D42A27DB-BD31-4B8C-83A1-F6EECF244321}">
                <p14:modId xmlns="" xmlns:p14="http://schemas.microsoft.com/office/powerpoint/2010/main" val="2735728351"/>
              </p:ext>
            </p:extLst>
          </p:nvPr>
        </p:nvGraphicFramePr>
        <p:xfrm>
          <a:off x="842493" y="5834129"/>
          <a:ext cx="10341735" cy="83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D:\Δ Smad-Lock (Brankas Smadav) Δ\DATAKU\THIRTA\GAMBAR\unhas.jpg"/>
          <p:cNvPicPr/>
          <p:nvPr/>
        </p:nvPicPr>
        <p:blipFill>
          <a:blip r:embed="rId6"/>
          <a:srcRect/>
          <a:stretch>
            <a:fillRect/>
          </a:stretch>
        </p:blipFill>
        <p:spPr bwMode="auto">
          <a:xfrm>
            <a:off x="10998881" y="47283"/>
            <a:ext cx="1055744" cy="1317879"/>
          </a:xfrm>
          <a:prstGeom prst="rect">
            <a:avLst/>
          </a:prstGeom>
          <a:noFill/>
          <a:ln w="9525">
            <a:noFill/>
            <a:miter lim="800000"/>
            <a:headEnd/>
            <a:tailEnd/>
          </a:ln>
        </p:spPr>
      </p:pic>
      <p:sp>
        <p:nvSpPr>
          <p:cNvPr id="9" name="Rectangle 8"/>
          <p:cNvSpPr/>
          <p:nvPr/>
        </p:nvSpPr>
        <p:spPr>
          <a:xfrm>
            <a:off x="842493" y="1833632"/>
            <a:ext cx="3137079" cy="38588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400" dirty="0">
                <a:latin typeface="Comic Sans MS" panose="030F0702030302020204" pitchFamily="66" charset="0"/>
              </a:rPr>
              <a:t>Komputer UPT </a:t>
            </a:r>
            <a:r>
              <a:rPr lang="id-ID" sz="1400" dirty="0" smtClean="0">
                <a:latin typeface="Comic Sans MS" panose="030F0702030302020204" pitchFamily="66" charset="0"/>
              </a:rPr>
              <a:t>didirikan di </a:t>
            </a:r>
            <a:r>
              <a:rPr lang="id-ID" sz="1400" dirty="0">
                <a:latin typeface="Comic Sans MS" panose="030F0702030302020204" pitchFamily="66" charset="0"/>
              </a:rPr>
              <a:t>akhir tahun </a:t>
            </a:r>
            <a:r>
              <a:rPr lang="id-ID" sz="1400" dirty="0" smtClean="0">
                <a:latin typeface="Comic Sans MS" panose="030F0702030302020204" pitchFamily="66" charset="0"/>
              </a:rPr>
              <a:t>1980 karena. </a:t>
            </a:r>
            <a:r>
              <a:rPr lang="id-ID" sz="1400" dirty="0">
                <a:latin typeface="Comic Sans MS" panose="030F0702030302020204" pitchFamily="66" charset="0"/>
              </a:rPr>
              <a:t>Bahkan, untuk meningkatkan unit ini cukup besar, kampus jaringan LAN dibangun di tahun 1995. Dengan adanya jaringan, maka pengolahan data dan informasi dapat bekerja lebih baik dari sebelumnya, karena proses pembaharuan data bekerja secara online di setiap kegiatan di mana transaksi itu terjadi. Dan kemudian rencana itu tidak bekerja dengan baik. Belajar dari pengalaman, maka sejak tahun 2000, mereka melakukan re-organisasi untuk institusi untuk Komputer UPT dan berubah nama dengan Universitas Pusat Informasi. </a:t>
            </a:r>
          </a:p>
        </p:txBody>
      </p:sp>
      <p:sp>
        <p:nvSpPr>
          <p:cNvPr id="6" name="Rectangle 5"/>
          <p:cNvSpPr/>
          <p:nvPr/>
        </p:nvSpPr>
        <p:spPr>
          <a:xfrm>
            <a:off x="7614057" y="1833632"/>
            <a:ext cx="3137079" cy="38588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400" dirty="0">
                <a:latin typeface="Comic Sans MS" panose="030F0702030302020204" pitchFamily="66" charset="0"/>
              </a:rPr>
              <a:t>untuk menciptakan "Citra Unhas 2010“Dibangun dari sistem dasar data. Adanya sistem dasar data adalah kondisi munculnya Sistem Informasi Manajemen Universitas (SIM). sistem dasar Data perlu membangun dengan pusat PIU, tapi data transaksi harus terjadi di unit kerja dimana data datang. Dengan bentuk ini, mengulangi pengolahan input data tidak dapat terjadi</a:t>
            </a:r>
            <a:r>
              <a:rPr lang="id-ID" sz="1400" dirty="0" smtClean="0">
                <a:latin typeface="Comic Sans MS" pitchFamily="66" charset="0"/>
              </a:rPr>
              <a:t>.</a:t>
            </a:r>
            <a:endParaRPr lang="en-US" sz="1400" dirty="0" smtClean="0">
              <a:latin typeface="Comic Sans MS" panose="030F0702030302020204" pitchFamily="66" charset="0"/>
            </a:endParaRPr>
          </a:p>
          <a:p>
            <a:pPr algn="ctr"/>
            <a:r>
              <a:rPr lang="en-US" sz="1400" dirty="0" smtClean="0">
                <a:latin typeface="Comic Sans MS" panose="030F0702030302020204" pitchFamily="66" charset="0"/>
              </a:rPr>
              <a:t>Dan </a:t>
            </a:r>
            <a:r>
              <a:rPr lang="en-US" sz="1400" dirty="0" err="1" smtClean="0">
                <a:latin typeface="Comic Sans MS" panose="030F0702030302020204" pitchFamily="66" charset="0"/>
              </a:rPr>
              <a:t>sudah</a:t>
            </a:r>
            <a:r>
              <a:rPr lang="en-US" sz="1400" dirty="0" smtClean="0">
                <a:latin typeface="Comic Sans MS" panose="030F0702030302020204" pitchFamily="66" charset="0"/>
              </a:rPr>
              <a:t> </a:t>
            </a:r>
            <a:r>
              <a:rPr lang="en-US" sz="1400" dirty="0" err="1" smtClean="0">
                <a:latin typeface="Comic Sans MS" panose="030F0702030302020204" pitchFamily="66" charset="0"/>
              </a:rPr>
              <a:t>sejak</a:t>
            </a:r>
            <a:r>
              <a:rPr lang="en-US" sz="1400" dirty="0" smtClean="0">
                <a:latin typeface="Comic Sans MS" panose="030F0702030302020204" pitchFamily="66" charset="0"/>
              </a:rPr>
              <a:t> 5 </a:t>
            </a:r>
            <a:r>
              <a:rPr lang="en-US" sz="1400" dirty="0" err="1" smtClean="0">
                <a:latin typeface="Comic Sans MS" panose="030F0702030302020204" pitchFamily="66" charset="0"/>
              </a:rPr>
              <a:t>tahun</a:t>
            </a:r>
            <a:r>
              <a:rPr lang="en-US" sz="1400" dirty="0" smtClean="0">
                <a:latin typeface="Comic Sans MS" panose="030F0702030302020204" pitchFamily="66" charset="0"/>
              </a:rPr>
              <a:t> </a:t>
            </a:r>
            <a:r>
              <a:rPr lang="en-US" sz="1400" dirty="0" err="1" smtClean="0">
                <a:latin typeface="Comic Sans MS" panose="030F0702030302020204" pitchFamily="66" charset="0"/>
              </a:rPr>
              <a:t>lalu</a:t>
            </a:r>
            <a:r>
              <a:rPr lang="en-US" sz="1400" dirty="0" smtClean="0">
                <a:latin typeface="Comic Sans MS" panose="030F0702030302020204" pitchFamily="66" charset="0"/>
              </a:rPr>
              <a:t> </a:t>
            </a:r>
            <a:r>
              <a:rPr lang="en-US" sz="1400" dirty="0" err="1" smtClean="0">
                <a:latin typeface="Comic Sans MS" panose="030F0702030302020204" pitchFamily="66" charset="0"/>
              </a:rPr>
              <a:t>unhas</a:t>
            </a:r>
            <a:r>
              <a:rPr lang="en-US" sz="1400" dirty="0" smtClean="0">
                <a:latin typeface="Comic Sans MS" panose="030F0702030302020204" pitchFamily="66" charset="0"/>
              </a:rPr>
              <a:t> </a:t>
            </a:r>
            <a:r>
              <a:rPr lang="en-US" sz="1400" dirty="0" err="1" smtClean="0">
                <a:latin typeface="Comic Sans MS" panose="030F0702030302020204" pitchFamily="66" charset="0"/>
              </a:rPr>
              <a:t>menggunakan</a:t>
            </a:r>
            <a:r>
              <a:rPr lang="en-US" sz="1400" dirty="0" smtClean="0">
                <a:latin typeface="Comic Sans MS" panose="030F0702030302020204" pitchFamily="66" charset="0"/>
              </a:rPr>
              <a:t> </a:t>
            </a:r>
            <a:r>
              <a:rPr lang="en-US" sz="1400" dirty="0" err="1" smtClean="0">
                <a:latin typeface="Comic Sans MS" panose="030F0702030302020204" pitchFamily="66" charset="0"/>
              </a:rPr>
              <a:t>sistem</a:t>
            </a:r>
            <a:r>
              <a:rPr lang="en-US" sz="1400" dirty="0" smtClean="0">
                <a:latin typeface="Comic Sans MS" panose="030F0702030302020204" pitchFamily="66" charset="0"/>
              </a:rPr>
              <a:t> digital </a:t>
            </a:r>
            <a:r>
              <a:rPr lang="en-US" sz="1400" dirty="0" err="1" smtClean="0">
                <a:latin typeface="Comic Sans MS" panose="030F0702030302020204" pitchFamily="66" charset="0"/>
              </a:rPr>
              <a:t>dengan</a:t>
            </a:r>
            <a:r>
              <a:rPr lang="en-US" sz="1400" dirty="0" smtClean="0">
                <a:latin typeface="Comic Sans MS" panose="030F0702030302020204" pitchFamily="66" charset="0"/>
              </a:rPr>
              <a:t> </a:t>
            </a:r>
            <a:r>
              <a:rPr lang="en-US" sz="1400" dirty="0" err="1" smtClean="0">
                <a:latin typeface="Comic Sans MS" panose="030F0702030302020204" pitchFamily="66" charset="0"/>
              </a:rPr>
              <a:t>aplikasi</a:t>
            </a:r>
            <a:r>
              <a:rPr lang="en-US" sz="1400" dirty="0" smtClean="0">
                <a:latin typeface="Comic Sans MS" panose="030F0702030302020204" pitchFamily="66" charset="0"/>
              </a:rPr>
              <a:t> </a:t>
            </a:r>
            <a:r>
              <a:rPr lang="en-US" sz="1400" dirty="0" err="1" smtClean="0">
                <a:latin typeface="Comic Sans MS" panose="030F0702030302020204" pitchFamily="66" charset="0"/>
              </a:rPr>
              <a:t>baru</a:t>
            </a:r>
            <a:r>
              <a:rPr lang="en-US" sz="1400" dirty="0" smtClean="0">
                <a:latin typeface="Comic Sans MS" panose="030F0702030302020204" pitchFamily="66" charset="0"/>
              </a:rPr>
              <a:t> APPs.</a:t>
            </a:r>
            <a:endParaRPr lang="id-ID" sz="1400" dirty="0">
              <a:latin typeface="Comic Sans MS" panose="030F0702030302020204" pitchFamily="66" charset="0"/>
            </a:endParaRPr>
          </a:p>
        </p:txBody>
      </p:sp>
      <p:sp>
        <p:nvSpPr>
          <p:cNvPr id="7" name="Rectangle 6"/>
          <p:cNvSpPr/>
          <p:nvPr/>
        </p:nvSpPr>
        <p:spPr>
          <a:xfrm>
            <a:off x="4131972" y="1833632"/>
            <a:ext cx="3137079" cy="38588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400" dirty="0">
                <a:latin typeface="Comic Sans MS" pitchFamily="66" charset="0"/>
              </a:rPr>
              <a:t>Pada tahun 2003, Unhas selesai untuk dimasukkan ke dalam PABX yang memiliki kemampuan untuk dianut komunikasi data. Kemudian, jaringan PABX terintegrasi dengan jaringan Unhas LAN. Selain itu, upaya untuk membangun Gelombang-LAN dengan menggunakan dana pendukung dari proyek TPSDP, maka di pertengahan tahun 2004, kualitas jaringan komunikasi di lingkungan Unhas menjadi lebih baik, sehingga dapat mendukung Unhas SIM dan manfaat dari ICT dalam proses belajar</a:t>
            </a:r>
            <a:r>
              <a:rPr lang="id-ID" sz="1400" dirty="0" smtClean="0">
                <a:latin typeface="Comic Sans MS" pitchFamily="66" charset="0"/>
              </a:rPr>
              <a:t>.</a:t>
            </a:r>
            <a:r>
              <a:rPr lang="en-US" sz="1400" dirty="0" smtClean="0">
                <a:latin typeface="Comic Sans MS" pitchFamily="66" charset="0"/>
              </a:rPr>
              <a:t> </a:t>
            </a:r>
            <a:endParaRPr lang="id-ID" sz="1400" dirty="0">
              <a:latin typeface="Comic Sans MS" panose="030F0702030302020204" pitchFamily="66" charset="0"/>
            </a:endParaRPr>
          </a:p>
        </p:txBody>
      </p:sp>
    </p:spTree>
    <p:extLst>
      <p:ext uri="{BB962C8B-B14F-4D97-AF65-F5344CB8AC3E}">
        <p14:creationId xmlns="" xmlns:p14="http://schemas.microsoft.com/office/powerpoint/2010/main" val="191806624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9" grpId="0">
        <p:bldAsOne/>
      </p:bldGraphic>
      <p:bldP spid="9"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1012" y="1218711"/>
            <a:ext cx="10620375" cy="838690"/>
          </a:xfrm>
        </p:spPr>
        <p:txBody>
          <a:bodyPr/>
          <a:lstStyle/>
          <a:p>
            <a:pPr algn="ctr"/>
            <a:r>
              <a:rPr lang="en-GB" b="1" dirty="0" err="1"/>
              <a:t>Gambaran</a:t>
            </a:r>
            <a:r>
              <a:rPr lang="en-GB" b="1" dirty="0"/>
              <a:t> </a:t>
            </a:r>
            <a:r>
              <a:rPr lang="en-GB" b="1" dirty="0" err="1"/>
              <a:t>umum</a:t>
            </a:r>
            <a:r>
              <a:rPr lang="en-GB" b="1" dirty="0"/>
              <a:t> </a:t>
            </a:r>
            <a:r>
              <a:rPr lang="en-GB" b="1" dirty="0" err="1"/>
              <a:t>Lokasi</a:t>
            </a:r>
            <a:r>
              <a:rPr lang="en-GB" b="1" dirty="0"/>
              <a:t> </a:t>
            </a:r>
            <a:r>
              <a:rPr lang="en-GB" b="1" dirty="0" err="1"/>
              <a:t>Observasi</a:t>
            </a:r>
            <a:endParaRPr lang="id-ID" dirty="0"/>
          </a:p>
        </p:txBody>
      </p:sp>
      <p:sp>
        <p:nvSpPr>
          <p:cNvPr id="7" name="Content Placeholder 6"/>
          <p:cNvSpPr>
            <a:spLocks noGrp="1"/>
          </p:cNvSpPr>
          <p:nvPr>
            <p:ph idx="1"/>
          </p:nvPr>
        </p:nvSpPr>
        <p:spPr>
          <a:xfrm>
            <a:off x="685800" y="2494598"/>
            <a:ext cx="11258550" cy="2677478"/>
          </a:xfrm>
        </p:spPr>
        <p:txBody>
          <a:bodyPr>
            <a:normAutofit/>
          </a:bodyPr>
          <a:lstStyle/>
          <a:p>
            <a:pPr marL="0" indent="0" algn="just">
              <a:buNone/>
            </a:pPr>
            <a:r>
              <a:rPr lang="id-ID" sz="3600" dirty="0" smtClean="0"/>
              <a:t>	</a:t>
            </a:r>
            <a:r>
              <a:rPr lang="en-GB" sz="3600" dirty="0" err="1" smtClean="0"/>
              <a:t>Melakukan</a:t>
            </a:r>
            <a:r>
              <a:rPr lang="en-GB" sz="3600" dirty="0" smtClean="0"/>
              <a:t> </a:t>
            </a:r>
            <a:r>
              <a:rPr lang="en-GB" sz="3600" dirty="0" err="1"/>
              <a:t>pengkajian</a:t>
            </a:r>
            <a:r>
              <a:rPr lang="en-GB" sz="3600" dirty="0"/>
              <a:t> </a:t>
            </a:r>
            <a:r>
              <a:rPr lang="en-GB" sz="3600" dirty="0" err="1"/>
              <a:t>dan</a:t>
            </a:r>
            <a:r>
              <a:rPr lang="en-GB" sz="3600" dirty="0"/>
              <a:t> </a:t>
            </a:r>
            <a:r>
              <a:rPr lang="en-GB" sz="3600" dirty="0" err="1"/>
              <a:t>pengembangan</a:t>
            </a:r>
            <a:r>
              <a:rPr lang="en-GB" sz="3600" dirty="0"/>
              <a:t> </a:t>
            </a:r>
            <a:r>
              <a:rPr lang="id-ID" sz="3600" dirty="0"/>
              <a:t>infrastruktur </a:t>
            </a:r>
            <a:r>
              <a:rPr lang="en-GB" sz="3600" dirty="0"/>
              <a:t>TIK </a:t>
            </a:r>
            <a:r>
              <a:rPr lang="en-GB" sz="3600" dirty="0" err="1"/>
              <a:t>dan</a:t>
            </a:r>
            <a:r>
              <a:rPr lang="en-GB" sz="3600" dirty="0"/>
              <a:t> </a:t>
            </a:r>
            <a:r>
              <a:rPr lang="en-GB" sz="3600" dirty="0" err="1"/>
              <a:t>menyediakan</a:t>
            </a:r>
            <a:r>
              <a:rPr lang="en-GB" sz="3600" dirty="0"/>
              <a:t> </a:t>
            </a:r>
            <a:r>
              <a:rPr lang="en-GB" sz="3600" dirty="0" err="1"/>
              <a:t>layanan</a:t>
            </a:r>
            <a:r>
              <a:rPr lang="en-GB" sz="3600" dirty="0"/>
              <a:t> </a:t>
            </a:r>
            <a:r>
              <a:rPr lang="en-GB" sz="3600" dirty="0" err="1"/>
              <a:t>informasi</a:t>
            </a:r>
            <a:r>
              <a:rPr lang="en-GB" sz="3600" dirty="0"/>
              <a:t> </a:t>
            </a:r>
            <a:r>
              <a:rPr lang="en-GB" sz="3600" dirty="0" err="1"/>
              <a:t>bagi</a:t>
            </a:r>
            <a:r>
              <a:rPr lang="en-GB" sz="3600" dirty="0"/>
              <a:t> </a:t>
            </a:r>
            <a:r>
              <a:rPr lang="en-GB" sz="3600" dirty="0" err="1"/>
              <a:t>civitas</a:t>
            </a:r>
            <a:r>
              <a:rPr lang="en-GB" sz="3600" dirty="0"/>
              <a:t> </a:t>
            </a:r>
            <a:r>
              <a:rPr lang="en-GB" sz="3600" dirty="0" err="1"/>
              <a:t>akademika</a:t>
            </a:r>
            <a:r>
              <a:rPr lang="en-GB" sz="3600" dirty="0"/>
              <a:t> UNHAS</a:t>
            </a:r>
            <a:r>
              <a:rPr lang="en-GB" sz="3600" dirty="0" smtClean="0"/>
              <a:t>.</a:t>
            </a:r>
            <a:endParaRPr lang="id-ID" sz="3600" dirty="0"/>
          </a:p>
        </p:txBody>
      </p:sp>
      <p:graphicFrame>
        <p:nvGraphicFramePr>
          <p:cNvPr id="5" name="Content Placeholder 28"/>
          <p:cNvGraphicFramePr>
            <a:graphicFrameLocks/>
          </p:cNvGraphicFramePr>
          <p:nvPr>
            <p:extLst>
              <p:ext uri="{D42A27DB-BD31-4B8C-83A1-F6EECF244321}">
                <p14:modId xmlns="" xmlns:p14="http://schemas.microsoft.com/office/powerpoint/2010/main" val="1061219917"/>
              </p:ext>
            </p:extLst>
          </p:nvPr>
        </p:nvGraphicFramePr>
        <p:xfrm>
          <a:off x="885356" y="5248341"/>
          <a:ext cx="10341735" cy="83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D:\Δ Smad-Lock (Brankas Smadav) Δ\DATAKU\THIRTA\GAMBAR\unhas.jpg"/>
          <p:cNvPicPr/>
          <p:nvPr/>
        </p:nvPicPr>
        <p:blipFill>
          <a:blip r:embed="rId6"/>
          <a:srcRect/>
          <a:stretch>
            <a:fillRect/>
          </a:stretch>
        </p:blipFill>
        <p:spPr bwMode="auto">
          <a:xfrm>
            <a:off x="10998881" y="47283"/>
            <a:ext cx="1055744" cy="1317879"/>
          </a:xfrm>
          <a:prstGeom prst="rect">
            <a:avLst/>
          </a:prstGeom>
          <a:noFill/>
          <a:ln w="9525">
            <a:noFill/>
            <a:miter lim="800000"/>
            <a:headEnd/>
            <a:tailEnd/>
          </a:ln>
        </p:spPr>
      </p:pic>
    </p:spTree>
    <p:extLst>
      <p:ext uri="{BB962C8B-B14F-4D97-AF65-F5344CB8AC3E}">
        <p14:creationId xmlns="" xmlns:p14="http://schemas.microsoft.com/office/powerpoint/2010/main" val="419613810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2926" y="968679"/>
            <a:ext cx="10669502" cy="1021565"/>
          </a:xfrm>
        </p:spPr>
        <p:txBody>
          <a:bodyPr/>
          <a:lstStyle/>
          <a:p>
            <a:pPr algn="ctr"/>
            <a:r>
              <a:rPr lang="en-GB" b="1" dirty="0" err="1"/>
              <a:t>Gambaran</a:t>
            </a:r>
            <a:r>
              <a:rPr lang="en-GB" b="1" dirty="0"/>
              <a:t> </a:t>
            </a:r>
            <a:r>
              <a:rPr lang="en-GB" b="1" dirty="0" err="1"/>
              <a:t>umum</a:t>
            </a:r>
            <a:r>
              <a:rPr lang="en-GB" b="1" dirty="0"/>
              <a:t> </a:t>
            </a:r>
            <a:r>
              <a:rPr lang="en-GB" b="1" dirty="0" err="1"/>
              <a:t>Lokasi</a:t>
            </a:r>
            <a:r>
              <a:rPr lang="en-GB" b="1" dirty="0"/>
              <a:t> </a:t>
            </a:r>
            <a:r>
              <a:rPr lang="en-GB" b="1" dirty="0" err="1"/>
              <a:t>Observasi</a:t>
            </a:r>
            <a:endParaRPr lang="id-ID" dirty="0"/>
          </a:p>
        </p:txBody>
      </p:sp>
      <p:sp>
        <p:nvSpPr>
          <p:cNvPr id="6" name="Content Placeholder 5"/>
          <p:cNvSpPr>
            <a:spLocks noGrp="1"/>
          </p:cNvSpPr>
          <p:nvPr>
            <p:ph idx="1"/>
          </p:nvPr>
        </p:nvSpPr>
        <p:spPr>
          <a:xfrm>
            <a:off x="514349" y="1914526"/>
            <a:ext cx="11187113" cy="4286249"/>
          </a:xfrm>
        </p:spPr>
        <p:txBody>
          <a:bodyPr/>
          <a:lstStyle/>
          <a:p>
            <a:pPr lvl="0" algn="just"/>
            <a:r>
              <a:rPr lang="en-GB" dirty="0" err="1"/>
              <a:t>Melaksanakan</a:t>
            </a:r>
            <a:r>
              <a:rPr lang="en-GB" dirty="0"/>
              <a:t> </a:t>
            </a:r>
            <a:r>
              <a:rPr lang="en-GB" dirty="0" err="1"/>
              <a:t>pemeliharaan</a:t>
            </a:r>
            <a:r>
              <a:rPr lang="en-GB" dirty="0"/>
              <a:t> Server (Web, Mail, DNS), </a:t>
            </a:r>
            <a:r>
              <a:rPr lang="en-GB" dirty="0" err="1"/>
              <a:t>Sistem</a:t>
            </a:r>
            <a:r>
              <a:rPr lang="en-GB" dirty="0"/>
              <a:t> </a:t>
            </a:r>
            <a:r>
              <a:rPr lang="en-GB" dirty="0" err="1"/>
              <a:t>Operasi</a:t>
            </a:r>
            <a:r>
              <a:rPr lang="en-GB" dirty="0"/>
              <a:t>, </a:t>
            </a:r>
            <a:r>
              <a:rPr lang="en-GB" dirty="0" err="1"/>
              <a:t>dan</a:t>
            </a:r>
            <a:r>
              <a:rPr lang="en-GB" dirty="0"/>
              <a:t> Network agar </a:t>
            </a:r>
            <a:r>
              <a:rPr lang="en-GB" dirty="0" err="1"/>
              <a:t>layanan</a:t>
            </a:r>
            <a:r>
              <a:rPr lang="en-GB" dirty="0"/>
              <a:t> </a:t>
            </a:r>
            <a:r>
              <a:rPr lang="en-GB" dirty="0" err="1"/>
              <a:t>informasi</a:t>
            </a:r>
            <a:r>
              <a:rPr lang="en-GB" dirty="0"/>
              <a:t> </a:t>
            </a:r>
            <a:r>
              <a:rPr lang="en-GB" dirty="0" err="1"/>
              <a:t>tersedia</a:t>
            </a:r>
            <a:r>
              <a:rPr lang="en-GB" dirty="0"/>
              <a:t> </a:t>
            </a:r>
            <a:r>
              <a:rPr lang="en-GB" dirty="0" err="1"/>
              <a:t>setiap</a:t>
            </a:r>
            <a:r>
              <a:rPr lang="en-GB" dirty="0"/>
              <a:t> </a:t>
            </a:r>
            <a:r>
              <a:rPr lang="en-GB" dirty="0" err="1"/>
              <a:t>saat</a:t>
            </a:r>
            <a:r>
              <a:rPr lang="en-GB" dirty="0"/>
              <a:t>.</a:t>
            </a:r>
            <a:endParaRPr lang="id-ID" dirty="0"/>
          </a:p>
          <a:p>
            <a:pPr lvl="0" algn="just"/>
            <a:r>
              <a:rPr lang="en-GB" dirty="0" err="1"/>
              <a:t>Memberi</a:t>
            </a:r>
            <a:r>
              <a:rPr lang="en-GB" dirty="0"/>
              <a:t> </a:t>
            </a:r>
            <a:r>
              <a:rPr lang="en-GB" dirty="0" err="1"/>
              <a:t>dukungan</a:t>
            </a:r>
            <a:r>
              <a:rPr lang="en-GB" dirty="0"/>
              <a:t> </a:t>
            </a:r>
            <a:r>
              <a:rPr lang="en-GB" dirty="0" err="1"/>
              <a:t>teknis</a:t>
            </a:r>
            <a:r>
              <a:rPr lang="en-GB" dirty="0"/>
              <a:t> </a:t>
            </a:r>
            <a:r>
              <a:rPr lang="en-GB" dirty="0" err="1"/>
              <a:t>pada</a:t>
            </a:r>
            <a:r>
              <a:rPr lang="en-GB" dirty="0"/>
              <a:t> level hardware, network </a:t>
            </a:r>
            <a:r>
              <a:rPr lang="en-GB" dirty="0" err="1"/>
              <a:t>dan</a:t>
            </a:r>
            <a:r>
              <a:rPr lang="en-GB" dirty="0"/>
              <a:t> system </a:t>
            </a:r>
            <a:r>
              <a:rPr lang="en-GB" dirty="0" err="1"/>
              <a:t>operasi</a:t>
            </a:r>
            <a:r>
              <a:rPr lang="en-GB" dirty="0"/>
              <a:t> </a:t>
            </a:r>
            <a:r>
              <a:rPr lang="en-GB" dirty="0" err="1"/>
              <a:t>pada</a:t>
            </a:r>
            <a:r>
              <a:rPr lang="en-GB" dirty="0"/>
              <a:t> </a:t>
            </a:r>
            <a:r>
              <a:rPr lang="en-GB" dirty="0" err="1"/>
              <a:t>setiap</a:t>
            </a:r>
            <a:r>
              <a:rPr lang="en-GB" dirty="0"/>
              <a:t> unit yang </a:t>
            </a:r>
            <a:r>
              <a:rPr lang="en-GB" dirty="0" err="1"/>
              <a:t>menjalankan</a:t>
            </a:r>
            <a:r>
              <a:rPr lang="en-GB" dirty="0"/>
              <a:t> </a:t>
            </a:r>
            <a:r>
              <a:rPr lang="en-GB" dirty="0" err="1"/>
              <a:t>suatu</a:t>
            </a:r>
            <a:r>
              <a:rPr lang="en-GB" dirty="0"/>
              <a:t> </a:t>
            </a:r>
            <a:r>
              <a:rPr lang="en-GB" dirty="0" err="1"/>
              <a:t>aplikasi</a:t>
            </a:r>
            <a:r>
              <a:rPr lang="en-GB" dirty="0"/>
              <a:t>.</a:t>
            </a:r>
            <a:endParaRPr lang="id-ID" dirty="0"/>
          </a:p>
          <a:p>
            <a:pPr lvl="0" algn="just"/>
            <a:r>
              <a:rPr lang="en-GB" dirty="0" err="1"/>
              <a:t>Melaksanakan</a:t>
            </a:r>
            <a:r>
              <a:rPr lang="en-GB" dirty="0"/>
              <a:t> </a:t>
            </a:r>
            <a:r>
              <a:rPr lang="en-GB" dirty="0" err="1"/>
              <a:t>Pengkajian</a:t>
            </a:r>
            <a:r>
              <a:rPr lang="en-GB" dirty="0"/>
              <a:t> </a:t>
            </a:r>
            <a:r>
              <a:rPr lang="en-GB" dirty="0" err="1"/>
              <a:t>dan</a:t>
            </a:r>
            <a:r>
              <a:rPr lang="en-GB" dirty="0"/>
              <a:t> </a:t>
            </a:r>
            <a:r>
              <a:rPr lang="en-GB" dirty="0" err="1"/>
              <a:t>Pengembangan</a:t>
            </a:r>
            <a:r>
              <a:rPr lang="en-GB" dirty="0"/>
              <a:t> </a:t>
            </a:r>
            <a:r>
              <a:rPr lang="en-GB" dirty="0" err="1"/>
              <a:t>Sarana</a:t>
            </a:r>
            <a:r>
              <a:rPr lang="en-GB" dirty="0"/>
              <a:t> </a:t>
            </a:r>
            <a:r>
              <a:rPr lang="en-GB" dirty="0" err="1"/>
              <a:t>dan</a:t>
            </a:r>
            <a:r>
              <a:rPr lang="en-GB" dirty="0"/>
              <a:t> </a:t>
            </a:r>
            <a:r>
              <a:rPr lang="en-GB" dirty="0" err="1"/>
              <a:t>Prasarana</a:t>
            </a:r>
            <a:r>
              <a:rPr lang="en-GB" dirty="0"/>
              <a:t> TIK agar </a:t>
            </a:r>
            <a:r>
              <a:rPr lang="en-GB" dirty="0" err="1"/>
              <a:t>kinerja</a:t>
            </a:r>
            <a:r>
              <a:rPr lang="en-GB" dirty="0"/>
              <a:t> </a:t>
            </a:r>
            <a:r>
              <a:rPr lang="en-GB" dirty="0" err="1"/>
              <a:t>infratruktur</a:t>
            </a:r>
            <a:r>
              <a:rPr lang="en-GB" dirty="0"/>
              <a:t> </a:t>
            </a:r>
            <a:r>
              <a:rPr lang="en-GB" dirty="0" err="1"/>
              <a:t>dapat</a:t>
            </a:r>
            <a:r>
              <a:rPr lang="en-GB" dirty="0"/>
              <a:t> optimal </a:t>
            </a:r>
            <a:r>
              <a:rPr lang="en-GB" dirty="0" err="1"/>
              <a:t>dan</a:t>
            </a:r>
            <a:r>
              <a:rPr lang="en-GB" dirty="0"/>
              <a:t> up-to-date.</a:t>
            </a:r>
            <a:endParaRPr lang="id-ID" dirty="0"/>
          </a:p>
          <a:p>
            <a:pPr lvl="0" algn="just"/>
            <a:r>
              <a:rPr lang="en-GB" dirty="0" err="1"/>
              <a:t>Memberi</a:t>
            </a:r>
            <a:r>
              <a:rPr lang="en-GB" dirty="0"/>
              <a:t> </a:t>
            </a:r>
            <a:r>
              <a:rPr lang="en-GB" dirty="0" err="1"/>
              <a:t>pelayanan</a:t>
            </a:r>
            <a:r>
              <a:rPr lang="en-GB" dirty="0"/>
              <a:t> system </a:t>
            </a:r>
            <a:r>
              <a:rPr lang="en-GB" dirty="0" err="1"/>
              <a:t>dan</a:t>
            </a:r>
            <a:r>
              <a:rPr lang="en-GB" dirty="0"/>
              <a:t> </a:t>
            </a:r>
            <a:r>
              <a:rPr lang="en-GB" dirty="0" err="1"/>
              <a:t>teknologi</a:t>
            </a:r>
            <a:r>
              <a:rPr lang="en-GB" dirty="0"/>
              <a:t> </a:t>
            </a:r>
            <a:r>
              <a:rPr lang="en-GB" dirty="0" err="1"/>
              <a:t>pada</a:t>
            </a:r>
            <a:r>
              <a:rPr lang="en-GB" dirty="0"/>
              <a:t> </a:t>
            </a:r>
            <a:r>
              <a:rPr lang="en-GB" dirty="0" err="1"/>
              <a:t>masyarakat</a:t>
            </a:r>
            <a:r>
              <a:rPr lang="en-GB" dirty="0"/>
              <a:t> </a:t>
            </a:r>
            <a:r>
              <a:rPr lang="en-GB" dirty="0" err="1"/>
              <a:t>kampus</a:t>
            </a:r>
            <a:r>
              <a:rPr lang="en-GB" dirty="0"/>
              <a:t> </a:t>
            </a:r>
            <a:r>
              <a:rPr lang="en-GB" dirty="0" err="1"/>
              <a:t>dan</a:t>
            </a:r>
            <a:r>
              <a:rPr lang="en-GB" dirty="0"/>
              <a:t> </a:t>
            </a:r>
            <a:r>
              <a:rPr lang="en-GB" dirty="0" err="1"/>
              <a:t>masyarakat</a:t>
            </a:r>
            <a:r>
              <a:rPr lang="en-GB" dirty="0"/>
              <a:t> </a:t>
            </a:r>
            <a:r>
              <a:rPr lang="en-GB" dirty="0" err="1"/>
              <a:t>luar</a:t>
            </a:r>
            <a:r>
              <a:rPr lang="en-GB" dirty="0"/>
              <a:t> </a:t>
            </a:r>
            <a:r>
              <a:rPr lang="en-GB" dirty="0" err="1"/>
              <a:t>kampus</a:t>
            </a:r>
            <a:r>
              <a:rPr lang="en-GB" dirty="0"/>
              <a:t> </a:t>
            </a:r>
            <a:r>
              <a:rPr lang="en-GB" dirty="0" err="1"/>
              <a:t>melalui</a:t>
            </a:r>
            <a:r>
              <a:rPr lang="en-GB" dirty="0"/>
              <a:t> </a:t>
            </a:r>
            <a:r>
              <a:rPr lang="en-GB" dirty="0" err="1"/>
              <a:t>penyelenggaraan</a:t>
            </a:r>
            <a:r>
              <a:rPr lang="en-GB" dirty="0"/>
              <a:t> </a:t>
            </a:r>
            <a:r>
              <a:rPr lang="en-GB" dirty="0" err="1"/>
              <a:t>kursus</a:t>
            </a:r>
            <a:r>
              <a:rPr lang="en-GB" dirty="0"/>
              <a:t> </a:t>
            </a:r>
            <a:r>
              <a:rPr lang="en-GB" dirty="0" err="1"/>
              <a:t>dan</a:t>
            </a:r>
            <a:r>
              <a:rPr lang="en-GB" dirty="0"/>
              <a:t> </a:t>
            </a:r>
            <a:r>
              <a:rPr lang="en-GB" dirty="0" err="1"/>
              <a:t>pelatihan</a:t>
            </a:r>
            <a:r>
              <a:rPr lang="en-GB" dirty="0"/>
              <a:t> system </a:t>
            </a:r>
            <a:r>
              <a:rPr lang="en-GB" dirty="0" err="1"/>
              <a:t>dan</a:t>
            </a:r>
            <a:r>
              <a:rPr lang="en-GB" dirty="0"/>
              <a:t> </a:t>
            </a:r>
            <a:r>
              <a:rPr lang="en-GB" dirty="0" err="1"/>
              <a:t>teknologi</a:t>
            </a:r>
            <a:r>
              <a:rPr lang="en-GB" dirty="0"/>
              <a:t> </a:t>
            </a:r>
            <a:r>
              <a:rPr lang="en-GB" dirty="0" err="1"/>
              <a:t>informasi,pembangunan</a:t>
            </a:r>
            <a:r>
              <a:rPr lang="en-GB" dirty="0"/>
              <a:t> </a:t>
            </a:r>
            <a:r>
              <a:rPr lang="en-GB" dirty="0" err="1"/>
              <a:t>serta</a:t>
            </a:r>
            <a:r>
              <a:rPr lang="en-GB" dirty="0"/>
              <a:t> </a:t>
            </a:r>
            <a:r>
              <a:rPr lang="en-GB" dirty="0" err="1"/>
              <a:t>pengembangan</a:t>
            </a:r>
            <a:r>
              <a:rPr lang="en-GB" dirty="0"/>
              <a:t> software </a:t>
            </a:r>
            <a:r>
              <a:rPr lang="en-GB" dirty="0" err="1"/>
              <a:t>dan</a:t>
            </a:r>
            <a:r>
              <a:rPr lang="en-GB" dirty="0"/>
              <a:t> hardware, </a:t>
            </a:r>
            <a:r>
              <a:rPr lang="en-GB" dirty="0" err="1"/>
              <a:t>dan</a:t>
            </a:r>
            <a:r>
              <a:rPr lang="en-GB" dirty="0"/>
              <a:t> </a:t>
            </a:r>
            <a:r>
              <a:rPr lang="en-GB" dirty="0" err="1"/>
              <a:t>konsultasi</a:t>
            </a:r>
            <a:r>
              <a:rPr lang="en-GB" dirty="0"/>
              <a:t> </a:t>
            </a:r>
            <a:r>
              <a:rPr lang="en-GB" dirty="0" err="1"/>
              <a:t>manajemen</a:t>
            </a:r>
            <a:r>
              <a:rPr lang="en-GB" dirty="0"/>
              <a:t> </a:t>
            </a:r>
            <a:r>
              <a:rPr lang="en-GB" dirty="0" err="1"/>
              <a:t>dalam</a:t>
            </a:r>
            <a:r>
              <a:rPr lang="en-GB" dirty="0"/>
              <a:t> </a:t>
            </a:r>
            <a:r>
              <a:rPr lang="en-GB" dirty="0" err="1"/>
              <a:t>masalah</a:t>
            </a:r>
            <a:r>
              <a:rPr lang="en-GB" dirty="0"/>
              <a:t> system </a:t>
            </a:r>
            <a:r>
              <a:rPr lang="en-GB" dirty="0" err="1"/>
              <a:t>dan</a:t>
            </a:r>
            <a:r>
              <a:rPr lang="en-GB" dirty="0"/>
              <a:t> </a:t>
            </a:r>
            <a:r>
              <a:rPr lang="en-GB" dirty="0" err="1"/>
              <a:t>teknologi</a:t>
            </a:r>
            <a:r>
              <a:rPr lang="en-GB" dirty="0"/>
              <a:t> </a:t>
            </a:r>
            <a:r>
              <a:rPr lang="en-GB" dirty="0" err="1"/>
              <a:t>informasi</a:t>
            </a:r>
            <a:r>
              <a:rPr lang="en-GB" dirty="0"/>
              <a:t>.</a:t>
            </a:r>
            <a:endParaRPr lang="id-ID" dirty="0"/>
          </a:p>
          <a:p>
            <a:pPr algn="just"/>
            <a:endParaRPr lang="id-ID" dirty="0"/>
          </a:p>
        </p:txBody>
      </p:sp>
      <p:graphicFrame>
        <p:nvGraphicFramePr>
          <p:cNvPr id="7" name="Content Placeholder 28"/>
          <p:cNvGraphicFramePr>
            <a:graphicFrameLocks/>
          </p:cNvGraphicFramePr>
          <p:nvPr>
            <p:extLst>
              <p:ext uri="{D42A27DB-BD31-4B8C-83A1-F6EECF244321}">
                <p14:modId xmlns="" xmlns:p14="http://schemas.microsoft.com/office/powerpoint/2010/main" val="3464250968"/>
              </p:ext>
            </p:extLst>
          </p:nvPr>
        </p:nvGraphicFramePr>
        <p:xfrm>
          <a:off x="842493" y="5834129"/>
          <a:ext cx="10341735" cy="83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D:\Δ Smad-Lock (Brankas Smadav) Δ\DATAKU\THIRTA\GAMBAR\unhas.jpg"/>
          <p:cNvPicPr/>
          <p:nvPr/>
        </p:nvPicPr>
        <p:blipFill>
          <a:blip r:embed="rId6"/>
          <a:srcRect/>
          <a:stretch>
            <a:fillRect/>
          </a:stretch>
        </p:blipFill>
        <p:spPr bwMode="auto">
          <a:xfrm>
            <a:off x="10998881" y="47283"/>
            <a:ext cx="1055744" cy="1317879"/>
          </a:xfrm>
          <a:prstGeom prst="rect">
            <a:avLst/>
          </a:prstGeom>
          <a:noFill/>
          <a:ln w="9525">
            <a:noFill/>
            <a:miter lim="800000"/>
            <a:headEnd/>
            <a:tailEnd/>
          </a:ln>
        </p:spPr>
      </p:pic>
    </p:spTree>
    <p:extLst>
      <p:ext uri="{BB962C8B-B14F-4D97-AF65-F5344CB8AC3E}">
        <p14:creationId xmlns="" xmlns:p14="http://schemas.microsoft.com/office/powerpoint/2010/main" val="148917746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8"/>
          <p:cNvGraphicFramePr>
            <a:graphicFrameLocks/>
          </p:cNvGraphicFramePr>
          <p:nvPr>
            <p:extLst>
              <p:ext uri="{D42A27DB-BD31-4B8C-83A1-F6EECF244321}">
                <p14:modId xmlns="" xmlns:p14="http://schemas.microsoft.com/office/powerpoint/2010/main" val="113511811"/>
              </p:ext>
            </p:extLst>
          </p:nvPr>
        </p:nvGraphicFramePr>
        <p:xfrm>
          <a:off x="842493" y="5834129"/>
          <a:ext cx="10341735" cy="83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D:\Δ Smad-Lock (Brankas Smadav) Δ\DATAKU\THIRTA\GAMBAR\unhas.jpg"/>
          <p:cNvPicPr/>
          <p:nvPr/>
        </p:nvPicPr>
        <p:blipFill>
          <a:blip r:embed="rId6"/>
          <a:srcRect/>
          <a:stretch>
            <a:fillRect/>
          </a:stretch>
        </p:blipFill>
        <p:spPr bwMode="auto">
          <a:xfrm>
            <a:off x="10998881" y="47283"/>
            <a:ext cx="1055744" cy="1317879"/>
          </a:xfrm>
          <a:prstGeom prst="rect">
            <a:avLst/>
          </a:prstGeom>
          <a:noFill/>
          <a:ln w="9525">
            <a:noFill/>
            <a:miter lim="800000"/>
            <a:headEnd/>
            <a:tailEnd/>
          </a:ln>
        </p:spPr>
      </p:pic>
      <p:pic>
        <p:nvPicPr>
          <p:cNvPr id="9" name="Picture 8" descr="C:\Users\user\Pictures\pengelola.jpg"/>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419724" y="320457"/>
            <a:ext cx="5038726" cy="5380255"/>
          </a:xfrm>
          <a:prstGeom prst="rect">
            <a:avLst/>
          </a:prstGeom>
          <a:noFill/>
          <a:ln w="9525">
            <a:noFill/>
            <a:miter lim="800000"/>
            <a:headEnd/>
            <a:tailEnd/>
          </a:ln>
        </p:spPr>
      </p:pic>
    </p:spTree>
    <p:extLst>
      <p:ext uri="{BB962C8B-B14F-4D97-AF65-F5344CB8AC3E}">
        <p14:creationId xmlns="" xmlns:p14="http://schemas.microsoft.com/office/powerpoint/2010/main" val="421224512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75" y="1064768"/>
            <a:ext cx="10527406" cy="1429552"/>
          </a:xfrm>
        </p:spPr>
        <p:txBody>
          <a:bodyPr>
            <a:normAutofit/>
          </a:bodyPr>
          <a:lstStyle/>
          <a:p>
            <a:pPr lvl="0" algn="ctr"/>
            <a:r>
              <a:rPr lang="en-GB" b="1" dirty="0" err="1"/>
              <a:t>Perangkat</a:t>
            </a:r>
            <a:r>
              <a:rPr lang="en-GB" b="1" dirty="0"/>
              <a:t> ICT (Information and Communication Technology)</a:t>
            </a:r>
            <a:endParaRPr lang="id-ID" dirty="0"/>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422448202"/>
              </p:ext>
            </p:extLst>
          </p:nvPr>
        </p:nvGraphicFramePr>
        <p:xfrm>
          <a:off x="324978" y="2382647"/>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Δ Smad-Lock (Brankas Smadav) Δ\DATAKU\THIRTA\GAMBAR\unhas.jpg"/>
          <p:cNvPicPr/>
          <p:nvPr/>
        </p:nvPicPr>
        <p:blipFill>
          <a:blip r:embed="rId6"/>
          <a:srcRect/>
          <a:stretch>
            <a:fillRect/>
          </a:stretch>
        </p:blipFill>
        <p:spPr bwMode="auto">
          <a:xfrm>
            <a:off x="10998881" y="47283"/>
            <a:ext cx="1055744" cy="1317879"/>
          </a:xfrm>
          <a:prstGeom prst="rect">
            <a:avLst/>
          </a:prstGeom>
          <a:noFill/>
          <a:ln w="9525">
            <a:noFill/>
            <a:miter lim="800000"/>
            <a:headEnd/>
            <a:tailEnd/>
          </a:ln>
        </p:spPr>
      </p:pic>
    </p:spTree>
    <p:extLst>
      <p:ext uri="{BB962C8B-B14F-4D97-AF65-F5344CB8AC3E}">
        <p14:creationId xmlns="" xmlns:p14="http://schemas.microsoft.com/office/powerpoint/2010/main" val="83323134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58" y="1203397"/>
            <a:ext cx="3014663" cy="864402"/>
          </a:xfrm>
        </p:spPr>
        <p:txBody>
          <a:bodyPr>
            <a:noAutofit/>
          </a:bodyPr>
          <a:lstStyle/>
          <a:p>
            <a:r>
              <a:rPr lang="en-GB" sz="2400" b="1" dirty="0"/>
              <a:t>Input hardware</a:t>
            </a:r>
            <a:endParaRPr lang="id-ID" sz="2400" dirty="0"/>
          </a:p>
        </p:txBody>
      </p:sp>
      <p:pic>
        <p:nvPicPr>
          <p:cNvPr id="8" name="Content Placeholder 7"/>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50949" y="2165299"/>
            <a:ext cx="3114675" cy="1183021"/>
          </a:xfrm>
        </p:spPr>
      </p:pic>
      <p:pic>
        <p:nvPicPr>
          <p:cNvPr id="4" name="Picture 3" descr="D:\Δ Smad-Lock (Brankas Smadav) Δ\DATAKU\THIRTA\GAMBAR\unhas.jpg"/>
          <p:cNvPicPr/>
          <p:nvPr/>
        </p:nvPicPr>
        <p:blipFill>
          <a:blip r:embed="rId3"/>
          <a:srcRect/>
          <a:stretch>
            <a:fillRect/>
          </a:stretch>
        </p:blipFill>
        <p:spPr bwMode="auto">
          <a:xfrm>
            <a:off x="10998881" y="47283"/>
            <a:ext cx="1055744" cy="1317879"/>
          </a:xfrm>
          <a:prstGeom prst="rect">
            <a:avLst/>
          </a:prstGeom>
          <a:noFill/>
          <a:ln w="9525">
            <a:noFill/>
            <a:miter lim="800000"/>
            <a:headEnd/>
            <a:tailEnd/>
          </a:ln>
        </p:spPr>
      </p:pic>
      <p:graphicFrame>
        <p:nvGraphicFramePr>
          <p:cNvPr id="5" name="Content Placeholder 7"/>
          <p:cNvGraphicFramePr>
            <a:graphicFrameLocks/>
          </p:cNvGraphicFramePr>
          <p:nvPr>
            <p:extLst>
              <p:ext uri="{D42A27DB-BD31-4B8C-83A1-F6EECF244321}">
                <p14:modId xmlns="" xmlns:p14="http://schemas.microsoft.com/office/powerpoint/2010/main" val="213640064"/>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txBox="1">
            <a:spLocks/>
          </p:cNvSpPr>
          <p:nvPr/>
        </p:nvSpPr>
        <p:spPr>
          <a:xfrm>
            <a:off x="4122588" y="755987"/>
            <a:ext cx="3014663" cy="86440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sz="2400" b="1" dirty="0"/>
              <a:t>Central Processing Unit (CPU), </a:t>
            </a:r>
            <a:endParaRPr lang="id-ID" sz="2400" dirty="0"/>
          </a:p>
        </p:txBody>
      </p:sp>
      <p:sp>
        <p:nvSpPr>
          <p:cNvPr id="7" name="Title 1"/>
          <p:cNvSpPr txBox="1">
            <a:spLocks/>
          </p:cNvSpPr>
          <p:nvPr/>
        </p:nvSpPr>
        <p:spPr>
          <a:xfrm>
            <a:off x="7984218" y="571839"/>
            <a:ext cx="3014663" cy="86440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GB" sz="2400" b="1" dirty="0"/>
              <a:t>Output hardware</a:t>
            </a:r>
            <a:endParaRPr lang="id-ID" sz="2400" dirty="0"/>
          </a:p>
        </p:txBody>
      </p:sp>
      <p:pic>
        <p:nvPicPr>
          <p:cNvPr id="9" name="Picture 8"/>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837128" y="3640229"/>
            <a:ext cx="1959110" cy="1426885"/>
          </a:xfrm>
          <a:prstGeom prst="rect">
            <a:avLst/>
          </a:prstGeom>
        </p:spPr>
      </p:pic>
      <p:pic>
        <p:nvPicPr>
          <p:cNvPr id="10" name="Picture 9"/>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4340748" y="1950058"/>
            <a:ext cx="2278788" cy="3380342"/>
          </a:xfrm>
          <a:prstGeom prst="rect">
            <a:avLst/>
          </a:prstGeom>
        </p:spPr>
      </p:pic>
      <p:pic>
        <p:nvPicPr>
          <p:cNvPr id="11" name="Picture 10"/>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7250805" y="1436241"/>
            <a:ext cx="2035546" cy="1789090"/>
          </a:xfrm>
          <a:prstGeom prst="rect">
            <a:avLst/>
          </a:prstGeom>
        </p:spPr>
      </p:pic>
      <p:pic>
        <p:nvPicPr>
          <p:cNvPr id="12" name="Picture 11"/>
          <p:cNvPicPr>
            <a:picLocks noChangeAspect="1"/>
          </p:cNvPicPr>
          <p:nvPr/>
        </p:nvPicPr>
        <p:blipFill rotWithShape="1">
          <a:blip r:embed="rId11">
            <a:extLst>
              <a:ext uri="{28A0092B-C50C-407E-A947-70E740481C1C}">
                <a14:useLocalDpi xmlns="" xmlns:a14="http://schemas.microsoft.com/office/drawing/2010/main" val="0"/>
              </a:ext>
            </a:extLst>
          </a:blip>
          <a:srcRect l="12040" r="5075" b="16150"/>
          <a:stretch/>
        </p:blipFill>
        <p:spPr>
          <a:xfrm>
            <a:off x="9652715" y="1436241"/>
            <a:ext cx="1918952" cy="1457501"/>
          </a:xfrm>
          <a:prstGeom prst="rect">
            <a:avLst/>
          </a:prstGeom>
        </p:spPr>
      </p:pic>
      <p:sp>
        <p:nvSpPr>
          <p:cNvPr id="13" name="Title 1"/>
          <p:cNvSpPr txBox="1">
            <a:spLocks/>
          </p:cNvSpPr>
          <p:nvPr/>
        </p:nvSpPr>
        <p:spPr>
          <a:xfrm>
            <a:off x="7188440" y="3293887"/>
            <a:ext cx="4803820" cy="46017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d-ID" sz="2400" b="1" dirty="0" smtClean="0"/>
              <a:t>Communication </a:t>
            </a:r>
            <a:r>
              <a:rPr lang="en-GB" sz="2400" b="1" dirty="0" smtClean="0"/>
              <a:t>hardware</a:t>
            </a:r>
            <a:endParaRPr lang="id-ID" sz="2400" dirty="0"/>
          </a:p>
        </p:txBody>
      </p:sp>
      <p:pic>
        <p:nvPicPr>
          <p:cNvPr id="1026" name="Picture 2" descr="F:\imagesV54C0AXN.jp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6929073" y="3785154"/>
            <a:ext cx="1829297" cy="1829297"/>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F:\imageshjo.png"/>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8893845" y="3762766"/>
            <a:ext cx="2632908" cy="19121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2356398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026"/>
                                        </p:tgtEl>
                                        <p:attrNameLst>
                                          <p:attrName>style.visibility</p:attrName>
                                        </p:attrNameLst>
                                      </p:cBhvr>
                                      <p:to>
                                        <p:strVal val="visible"/>
                                      </p:to>
                                    </p:set>
                                    <p:anim calcmode="lin" valueType="num">
                                      <p:cBhvr>
                                        <p:cTn id="68" dur="500" fill="hold"/>
                                        <p:tgtEl>
                                          <p:spTgt spid="1026"/>
                                        </p:tgtEl>
                                        <p:attrNameLst>
                                          <p:attrName>ppt_w</p:attrName>
                                        </p:attrNameLst>
                                      </p:cBhvr>
                                      <p:tavLst>
                                        <p:tav tm="0">
                                          <p:val>
                                            <p:fltVal val="0"/>
                                          </p:val>
                                        </p:tav>
                                        <p:tav tm="100000">
                                          <p:val>
                                            <p:strVal val="#ppt_w"/>
                                          </p:val>
                                        </p:tav>
                                      </p:tavLst>
                                    </p:anim>
                                    <p:anim calcmode="lin" valueType="num">
                                      <p:cBhvr>
                                        <p:cTn id="69" dur="500" fill="hold"/>
                                        <p:tgtEl>
                                          <p:spTgt spid="1026"/>
                                        </p:tgtEl>
                                        <p:attrNameLst>
                                          <p:attrName>ppt_h</p:attrName>
                                        </p:attrNameLst>
                                      </p:cBhvr>
                                      <p:tavLst>
                                        <p:tav tm="0">
                                          <p:val>
                                            <p:fltVal val="0"/>
                                          </p:val>
                                        </p:tav>
                                        <p:tav tm="100000">
                                          <p:val>
                                            <p:strVal val="#ppt_h"/>
                                          </p:val>
                                        </p:tav>
                                      </p:tavLst>
                                    </p:anim>
                                    <p:animEffect transition="in" filter="fade">
                                      <p:cBhvr>
                                        <p:cTn id="70" dur="500"/>
                                        <p:tgtEl>
                                          <p:spTgt spid="1026"/>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027"/>
                                        </p:tgtEl>
                                        <p:attrNameLst>
                                          <p:attrName>style.visibility</p:attrName>
                                        </p:attrNameLst>
                                      </p:cBhvr>
                                      <p:to>
                                        <p:strVal val="visible"/>
                                      </p:to>
                                    </p:set>
                                    <p:anim calcmode="lin" valueType="num">
                                      <p:cBhvr>
                                        <p:cTn id="75" dur="500" fill="hold"/>
                                        <p:tgtEl>
                                          <p:spTgt spid="1027"/>
                                        </p:tgtEl>
                                        <p:attrNameLst>
                                          <p:attrName>ppt_w</p:attrName>
                                        </p:attrNameLst>
                                      </p:cBhvr>
                                      <p:tavLst>
                                        <p:tav tm="0">
                                          <p:val>
                                            <p:fltVal val="0"/>
                                          </p:val>
                                        </p:tav>
                                        <p:tav tm="100000">
                                          <p:val>
                                            <p:strVal val="#ppt_w"/>
                                          </p:val>
                                        </p:tav>
                                      </p:tavLst>
                                    </p:anim>
                                    <p:anim calcmode="lin" valueType="num">
                                      <p:cBhvr>
                                        <p:cTn id="76" dur="500" fill="hold"/>
                                        <p:tgtEl>
                                          <p:spTgt spid="1027"/>
                                        </p:tgtEl>
                                        <p:attrNameLst>
                                          <p:attrName>ppt_h</p:attrName>
                                        </p:attrNameLst>
                                      </p:cBhvr>
                                      <p:tavLst>
                                        <p:tav tm="0">
                                          <p:val>
                                            <p:fltVal val="0"/>
                                          </p:val>
                                        </p:tav>
                                        <p:tav tm="100000">
                                          <p:val>
                                            <p:strVal val="#ppt_h"/>
                                          </p:val>
                                        </p:tav>
                                      </p:tavLst>
                                    </p:anim>
                                    <p:animEffect transition="in" filter="fade">
                                      <p:cBhvr>
                                        <p:cTn id="7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p:nvPr/>
        </p:nvPicPr>
        <p:blipFill>
          <a:blip r:embed="rId2">
            <a:extLst>
              <a:ext uri="{28A0092B-C50C-407E-A947-70E740481C1C}">
                <a14:useLocalDpi xmlns="" xmlns:a14="http://schemas.microsoft.com/office/drawing/2010/main" val="0"/>
              </a:ext>
            </a:extLst>
          </a:blip>
          <a:srcRect/>
          <a:stretch>
            <a:fillRect/>
          </a:stretch>
        </p:blipFill>
        <p:spPr bwMode="auto">
          <a:xfrm rot="21391457">
            <a:off x="429259" y="1176337"/>
            <a:ext cx="3885565" cy="5281613"/>
          </a:xfrm>
          <a:prstGeom prst="rect">
            <a:avLst/>
          </a:prstGeom>
          <a:ln>
            <a:noFill/>
          </a:ln>
          <a:effectLst>
            <a:outerShdw blurRad="292100" dist="139700" dir="2700000" algn="tl" rotWithShape="0">
              <a:srgbClr val="333333">
                <a:alpha val="65000"/>
              </a:srgbClr>
            </a:outerShdw>
          </a:effectLst>
        </p:spPr>
      </p:pic>
      <p:pic>
        <p:nvPicPr>
          <p:cNvPr id="64" name="Picture 63"/>
          <p:cNvPicPr/>
          <p:nvPr/>
        </p:nvPicPr>
        <p:blipFill>
          <a:blip r:embed="rId3">
            <a:extLst>
              <a:ext uri="{28A0092B-C50C-407E-A947-70E740481C1C}">
                <a14:useLocalDpi xmlns="" xmlns:a14="http://schemas.microsoft.com/office/drawing/2010/main" val="0"/>
              </a:ext>
            </a:extLst>
          </a:blip>
          <a:srcRect/>
          <a:stretch>
            <a:fillRect/>
          </a:stretch>
        </p:blipFill>
        <p:spPr bwMode="auto">
          <a:xfrm rot="355480">
            <a:off x="4789488" y="629753"/>
            <a:ext cx="2873375" cy="2151064"/>
          </a:xfrm>
          <a:prstGeom prst="rect">
            <a:avLst/>
          </a:prstGeom>
          <a:ln>
            <a:noFill/>
          </a:ln>
          <a:effectLst>
            <a:outerShdw blurRad="292100" dist="139700" dir="2700000" algn="tl" rotWithShape="0">
              <a:srgbClr val="333333">
                <a:alpha val="65000"/>
              </a:srgbClr>
            </a:outerShdw>
          </a:effectLst>
        </p:spPr>
      </p:pic>
      <p:pic>
        <p:nvPicPr>
          <p:cNvPr id="65" name="Picture 64"/>
          <p:cNvPicPr/>
          <p:nvPr/>
        </p:nvPicPr>
        <p:blipFill>
          <a:blip r:embed="rId4">
            <a:extLst>
              <a:ext uri="{28A0092B-C50C-407E-A947-70E740481C1C}">
                <a14:useLocalDpi xmlns="" xmlns:a14="http://schemas.microsoft.com/office/drawing/2010/main" val="0"/>
              </a:ext>
            </a:extLst>
          </a:blip>
          <a:srcRect/>
          <a:stretch>
            <a:fillRect/>
          </a:stretch>
        </p:blipFill>
        <p:spPr bwMode="auto">
          <a:xfrm rot="21245252">
            <a:off x="7905749" y="620712"/>
            <a:ext cx="3054350" cy="2151064"/>
          </a:xfrm>
          <a:prstGeom prst="rect">
            <a:avLst/>
          </a:prstGeom>
          <a:ln>
            <a:noFill/>
          </a:ln>
          <a:effectLst>
            <a:outerShdw blurRad="292100" dist="139700" dir="2700000" algn="tl" rotWithShape="0">
              <a:srgbClr val="333333">
                <a:alpha val="65000"/>
              </a:srgbClr>
            </a:outerShdw>
          </a:effectLst>
        </p:spPr>
      </p:pic>
      <p:pic>
        <p:nvPicPr>
          <p:cNvPr id="3140"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843462" y="3446033"/>
            <a:ext cx="2505075" cy="1152525"/>
          </a:xfrm>
          <a:prstGeom prst="rect">
            <a:avLst/>
          </a:prstGeom>
          <a:noFill/>
          <a:extLst>
            <a:ext uri="{909E8E84-426E-40DD-AFC4-6F175D3DCCD1}">
              <a14:hiddenFill xmlns="" xmlns:a14="http://schemas.microsoft.com/office/drawing/2010/main">
                <a:solidFill>
                  <a:srgbClr val="FFFFFF"/>
                </a:solidFill>
              </a14:hiddenFill>
            </a:ext>
          </a:extLst>
        </p:spPr>
      </p:pic>
      <p:pic>
        <p:nvPicPr>
          <p:cNvPr id="3142"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843462" y="4598558"/>
            <a:ext cx="2509838" cy="2084387"/>
          </a:xfrm>
          <a:prstGeom prst="rect">
            <a:avLst/>
          </a:prstGeom>
          <a:noFill/>
          <a:extLst>
            <a:ext uri="{909E8E84-426E-40DD-AFC4-6F175D3DCCD1}">
              <a14:hiddenFill xmlns="" xmlns:a14="http://schemas.microsoft.com/office/drawing/2010/main">
                <a:solidFill>
                  <a:srgbClr val="FFFFFF"/>
                </a:solidFill>
              </a14:hiddenFill>
            </a:ext>
          </a:extLst>
        </p:spPr>
      </p:pic>
      <p:pic>
        <p:nvPicPr>
          <p:cNvPr id="3141" name="Picture 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250238" y="3525623"/>
            <a:ext cx="3354387" cy="790575"/>
          </a:xfrm>
          <a:prstGeom prst="rect">
            <a:avLst/>
          </a:prstGeom>
          <a:noFill/>
          <a:extLst>
            <a:ext uri="{909E8E84-426E-40DD-AFC4-6F175D3DCCD1}">
              <a14:hiddenFill xmlns="" xmlns:a14="http://schemas.microsoft.com/office/drawing/2010/main">
                <a:solidFill>
                  <a:srgbClr val="FFFFFF"/>
                </a:solidFill>
              </a14:hiddenFill>
            </a:ext>
          </a:extLst>
        </p:spPr>
      </p:pic>
      <p:pic>
        <p:nvPicPr>
          <p:cNvPr id="3143" name="Picture 7"/>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8243093" y="4316198"/>
            <a:ext cx="3368675" cy="1397000"/>
          </a:xfrm>
          <a:prstGeom prst="rect">
            <a:avLst/>
          </a:prstGeom>
          <a:noFill/>
          <a:extLst>
            <a:ext uri="{909E8E84-426E-40DD-AFC4-6F175D3DCCD1}">
              <a14:hiddenFill xmlns="" xmlns:a14="http://schemas.microsoft.com/office/drawing/2010/main">
                <a:solidFill>
                  <a:srgbClr val="FFFFFF"/>
                </a:solidFill>
              </a14:hiddenFill>
            </a:ext>
          </a:extLst>
        </p:spPr>
      </p:pic>
      <p:sp>
        <p:nvSpPr>
          <p:cNvPr id="54" name="Rectangle 72"/>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6" name="Rectangle 74"/>
          <p:cNvSpPr>
            <a:spLocks noChangeArrowheads="1"/>
          </p:cNvSpPr>
          <p:nvPr/>
        </p:nvSpPr>
        <p:spPr bwMode="auto">
          <a:xfrm>
            <a:off x="0" y="45720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p:nvPr/>
        </p:nvSpPr>
        <p:spPr>
          <a:xfrm>
            <a:off x="6919913" y="3045923"/>
            <a:ext cx="1995488" cy="800219"/>
          </a:xfrm>
          <a:prstGeom prst="rect">
            <a:avLst/>
          </a:prstGeom>
        </p:spPr>
        <p:txBody>
          <a:bodyPr wrap="square">
            <a:spAutoFit/>
          </a:bodyPr>
          <a:lstStyle/>
          <a:p>
            <a:pPr lvl="0" defTabSz="914400" fontAlgn="base">
              <a:spcBef>
                <a:spcPct val="0"/>
              </a:spcBef>
              <a:spcAft>
                <a:spcPct val="0"/>
              </a:spcAft>
            </a:pPr>
            <a:r>
              <a:rPr lang="en-GB" dirty="0">
                <a:solidFill>
                  <a:srgbClr val="000000"/>
                </a:solidFill>
                <a:latin typeface="Times New Roman" pitchFamily="18" charset="0"/>
                <a:ea typeface="Calibri" pitchFamily="34" charset="0"/>
                <a:cs typeface="Times New Roman" pitchFamily="18" charset="0"/>
              </a:rPr>
              <a:t>Storage and Server</a:t>
            </a:r>
            <a:endParaRPr lang="id-ID" dirty="0">
              <a:latin typeface="Arial" pitchFamily="34" charset="0"/>
              <a:cs typeface="Arial" pitchFamily="34" charset="0"/>
            </a:endParaRPr>
          </a:p>
          <a:p>
            <a:pPr lvl="0" defTabSz="914400" eaLnBrk="0" fontAlgn="base" hangingPunct="0">
              <a:spcBef>
                <a:spcPct val="0"/>
              </a:spcBef>
              <a:spcAft>
                <a:spcPct val="0"/>
              </a:spcAft>
            </a:pPr>
            <a:endParaRPr lang="id-ID" sz="2800" dirty="0">
              <a:latin typeface="Arial" pitchFamily="34" charset="0"/>
              <a:cs typeface="Arial" pitchFamily="34" charset="0"/>
            </a:endParaRPr>
          </a:p>
        </p:txBody>
      </p:sp>
      <p:pic>
        <p:nvPicPr>
          <p:cNvPr id="12" name="Picture 11" descr="D:\Δ Smad-Lock (Brankas Smadav) Δ\DATAKU\THIRTA\GAMBAR\unhas.jpg"/>
          <p:cNvPicPr/>
          <p:nvPr/>
        </p:nvPicPr>
        <p:blipFill>
          <a:blip r:embed="rId9"/>
          <a:srcRect/>
          <a:stretch>
            <a:fillRect/>
          </a:stretch>
        </p:blipFill>
        <p:spPr bwMode="auto">
          <a:xfrm>
            <a:off x="11062765" y="47284"/>
            <a:ext cx="1055744" cy="1317492"/>
          </a:xfrm>
          <a:prstGeom prst="rect">
            <a:avLst/>
          </a:prstGeom>
          <a:noFill/>
          <a:ln w="9525">
            <a:noFill/>
            <a:miter lim="800000"/>
            <a:headEnd/>
            <a:tailEnd/>
          </a:ln>
        </p:spPr>
      </p:pic>
    </p:spTree>
    <p:extLst>
      <p:ext uri="{BB962C8B-B14F-4D97-AF65-F5344CB8AC3E}">
        <p14:creationId xmlns="" xmlns:p14="http://schemas.microsoft.com/office/powerpoint/2010/main" val="1714251264"/>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4"/>
                                        </p:tgtEl>
                                        <p:attrNameLst>
                                          <p:attrName>style.visibility</p:attrName>
                                        </p:attrNameLst>
                                      </p:cBhvr>
                                      <p:to>
                                        <p:strVal val="visible"/>
                                      </p:to>
                                    </p:set>
                                    <p:anim calcmode="lin" valueType="num">
                                      <p:cBhvr>
                                        <p:cTn id="14" dur="500" fill="hold"/>
                                        <p:tgtEl>
                                          <p:spTgt spid="64"/>
                                        </p:tgtEl>
                                        <p:attrNameLst>
                                          <p:attrName>ppt_w</p:attrName>
                                        </p:attrNameLst>
                                      </p:cBhvr>
                                      <p:tavLst>
                                        <p:tav tm="0">
                                          <p:val>
                                            <p:fltVal val="0"/>
                                          </p:val>
                                        </p:tav>
                                        <p:tav tm="100000">
                                          <p:val>
                                            <p:strVal val="#ppt_w"/>
                                          </p:val>
                                        </p:tav>
                                      </p:tavLst>
                                    </p:anim>
                                    <p:anim calcmode="lin" valueType="num">
                                      <p:cBhvr>
                                        <p:cTn id="15" dur="500" fill="hold"/>
                                        <p:tgtEl>
                                          <p:spTgt spid="64"/>
                                        </p:tgtEl>
                                        <p:attrNameLst>
                                          <p:attrName>ppt_h</p:attrName>
                                        </p:attrNameLst>
                                      </p:cBhvr>
                                      <p:tavLst>
                                        <p:tav tm="0">
                                          <p:val>
                                            <p:fltVal val="0"/>
                                          </p:val>
                                        </p:tav>
                                        <p:tav tm="100000">
                                          <p:val>
                                            <p:strVal val="#ppt_h"/>
                                          </p:val>
                                        </p:tav>
                                      </p:tavLst>
                                    </p:anim>
                                    <p:animEffect transition="in" filter="fade">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childTnLst>
                                </p:cTn>
                              </p:par>
                              <p:par>
                                <p:cTn id="31" presetID="53" presetClass="entr" presetSubtype="16" fill="hold" nodeType="withEffect">
                                  <p:stCondLst>
                                    <p:cond delay="0"/>
                                  </p:stCondLst>
                                  <p:childTnLst>
                                    <p:set>
                                      <p:cBhvr>
                                        <p:cTn id="32" dur="1" fill="hold">
                                          <p:stCondLst>
                                            <p:cond delay="0"/>
                                          </p:stCondLst>
                                        </p:cTn>
                                        <p:tgtEl>
                                          <p:spTgt spid="3140"/>
                                        </p:tgtEl>
                                        <p:attrNameLst>
                                          <p:attrName>style.visibility</p:attrName>
                                        </p:attrNameLst>
                                      </p:cBhvr>
                                      <p:to>
                                        <p:strVal val="visible"/>
                                      </p:to>
                                    </p:set>
                                    <p:anim calcmode="lin" valueType="num">
                                      <p:cBhvr>
                                        <p:cTn id="33" dur="500" fill="hold"/>
                                        <p:tgtEl>
                                          <p:spTgt spid="3140"/>
                                        </p:tgtEl>
                                        <p:attrNameLst>
                                          <p:attrName>ppt_w</p:attrName>
                                        </p:attrNameLst>
                                      </p:cBhvr>
                                      <p:tavLst>
                                        <p:tav tm="0">
                                          <p:val>
                                            <p:fltVal val="0"/>
                                          </p:val>
                                        </p:tav>
                                        <p:tav tm="100000">
                                          <p:val>
                                            <p:strVal val="#ppt_w"/>
                                          </p:val>
                                        </p:tav>
                                      </p:tavLst>
                                    </p:anim>
                                    <p:anim calcmode="lin" valueType="num">
                                      <p:cBhvr>
                                        <p:cTn id="34" dur="500" fill="hold"/>
                                        <p:tgtEl>
                                          <p:spTgt spid="3140"/>
                                        </p:tgtEl>
                                        <p:attrNameLst>
                                          <p:attrName>ppt_h</p:attrName>
                                        </p:attrNameLst>
                                      </p:cBhvr>
                                      <p:tavLst>
                                        <p:tav tm="0">
                                          <p:val>
                                            <p:fltVal val="0"/>
                                          </p:val>
                                        </p:tav>
                                        <p:tav tm="100000">
                                          <p:val>
                                            <p:strVal val="#ppt_h"/>
                                          </p:val>
                                        </p:tav>
                                      </p:tavLst>
                                    </p:anim>
                                    <p:animEffect transition="in" filter="fade">
                                      <p:cBhvr>
                                        <p:cTn id="35" dur="500"/>
                                        <p:tgtEl>
                                          <p:spTgt spid="3140"/>
                                        </p:tgtEl>
                                      </p:cBhvr>
                                    </p:animEffect>
                                  </p:childTnLst>
                                </p:cTn>
                              </p:par>
                              <p:par>
                                <p:cTn id="36" presetID="53" presetClass="entr" presetSubtype="16" fill="hold" nodeType="withEffect">
                                  <p:stCondLst>
                                    <p:cond delay="0"/>
                                  </p:stCondLst>
                                  <p:childTnLst>
                                    <p:set>
                                      <p:cBhvr>
                                        <p:cTn id="37" dur="1" fill="hold">
                                          <p:stCondLst>
                                            <p:cond delay="0"/>
                                          </p:stCondLst>
                                        </p:cTn>
                                        <p:tgtEl>
                                          <p:spTgt spid="3142"/>
                                        </p:tgtEl>
                                        <p:attrNameLst>
                                          <p:attrName>style.visibility</p:attrName>
                                        </p:attrNameLst>
                                      </p:cBhvr>
                                      <p:to>
                                        <p:strVal val="visible"/>
                                      </p:to>
                                    </p:set>
                                    <p:anim calcmode="lin" valueType="num">
                                      <p:cBhvr>
                                        <p:cTn id="38" dur="500" fill="hold"/>
                                        <p:tgtEl>
                                          <p:spTgt spid="3142"/>
                                        </p:tgtEl>
                                        <p:attrNameLst>
                                          <p:attrName>ppt_w</p:attrName>
                                        </p:attrNameLst>
                                      </p:cBhvr>
                                      <p:tavLst>
                                        <p:tav tm="0">
                                          <p:val>
                                            <p:fltVal val="0"/>
                                          </p:val>
                                        </p:tav>
                                        <p:tav tm="100000">
                                          <p:val>
                                            <p:strVal val="#ppt_w"/>
                                          </p:val>
                                        </p:tav>
                                      </p:tavLst>
                                    </p:anim>
                                    <p:anim calcmode="lin" valueType="num">
                                      <p:cBhvr>
                                        <p:cTn id="39" dur="500" fill="hold"/>
                                        <p:tgtEl>
                                          <p:spTgt spid="3142"/>
                                        </p:tgtEl>
                                        <p:attrNameLst>
                                          <p:attrName>ppt_h</p:attrName>
                                        </p:attrNameLst>
                                      </p:cBhvr>
                                      <p:tavLst>
                                        <p:tav tm="0">
                                          <p:val>
                                            <p:fltVal val="0"/>
                                          </p:val>
                                        </p:tav>
                                        <p:tav tm="100000">
                                          <p:val>
                                            <p:strVal val="#ppt_h"/>
                                          </p:val>
                                        </p:tav>
                                      </p:tavLst>
                                    </p:anim>
                                    <p:animEffect transition="in" filter="fade">
                                      <p:cBhvr>
                                        <p:cTn id="40" dur="500"/>
                                        <p:tgtEl>
                                          <p:spTgt spid="3142"/>
                                        </p:tgtEl>
                                      </p:cBhvr>
                                    </p:animEffect>
                                  </p:childTnLst>
                                </p:cTn>
                              </p:par>
                              <p:par>
                                <p:cTn id="41" presetID="53" presetClass="entr" presetSubtype="16" fill="hold" nodeType="withEffect">
                                  <p:stCondLst>
                                    <p:cond delay="0"/>
                                  </p:stCondLst>
                                  <p:childTnLst>
                                    <p:set>
                                      <p:cBhvr>
                                        <p:cTn id="42" dur="1" fill="hold">
                                          <p:stCondLst>
                                            <p:cond delay="0"/>
                                          </p:stCondLst>
                                        </p:cTn>
                                        <p:tgtEl>
                                          <p:spTgt spid="3141"/>
                                        </p:tgtEl>
                                        <p:attrNameLst>
                                          <p:attrName>style.visibility</p:attrName>
                                        </p:attrNameLst>
                                      </p:cBhvr>
                                      <p:to>
                                        <p:strVal val="visible"/>
                                      </p:to>
                                    </p:set>
                                    <p:anim calcmode="lin" valueType="num">
                                      <p:cBhvr>
                                        <p:cTn id="43" dur="500" fill="hold"/>
                                        <p:tgtEl>
                                          <p:spTgt spid="3141"/>
                                        </p:tgtEl>
                                        <p:attrNameLst>
                                          <p:attrName>ppt_w</p:attrName>
                                        </p:attrNameLst>
                                      </p:cBhvr>
                                      <p:tavLst>
                                        <p:tav tm="0">
                                          <p:val>
                                            <p:fltVal val="0"/>
                                          </p:val>
                                        </p:tav>
                                        <p:tav tm="100000">
                                          <p:val>
                                            <p:strVal val="#ppt_w"/>
                                          </p:val>
                                        </p:tav>
                                      </p:tavLst>
                                    </p:anim>
                                    <p:anim calcmode="lin" valueType="num">
                                      <p:cBhvr>
                                        <p:cTn id="44" dur="500" fill="hold"/>
                                        <p:tgtEl>
                                          <p:spTgt spid="3141"/>
                                        </p:tgtEl>
                                        <p:attrNameLst>
                                          <p:attrName>ppt_h</p:attrName>
                                        </p:attrNameLst>
                                      </p:cBhvr>
                                      <p:tavLst>
                                        <p:tav tm="0">
                                          <p:val>
                                            <p:fltVal val="0"/>
                                          </p:val>
                                        </p:tav>
                                        <p:tav tm="100000">
                                          <p:val>
                                            <p:strVal val="#ppt_h"/>
                                          </p:val>
                                        </p:tav>
                                      </p:tavLst>
                                    </p:anim>
                                    <p:animEffect transition="in" filter="fade">
                                      <p:cBhvr>
                                        <p:cTn id="45" dur="500"/>
                                        <p:tgtEl>
                                          <p:spTgt spid="3141"/>
                                        </p:tgtEl>
                                      </p:cBhvr>
                                    </p:animEffect>
                                  </p:childTnLst>
                                </p:cTn>
                              </p:par>
                              <p:par>
                                <p:cTn id="46" presetID="53" presetClass="entr" presetSubtype="16" fill="hold" nodeType="withEffect">
                                  <p:stCondLst>
                                    <p:cond delay="0"/>
                                  </p:stCondLst>
                                  <p:childTnLst>
                                    <p:set>
                                      <p:cBhvr>
                                        <p:cTn id="47" dur="1" fill="hold">
                                          <p:stCondLst>
                                            <p:cond delay="0"/>
                                          </p:stCondLst>
                                        </p:cTn>
                                        <p:tgtEl>
                                          <p:spTgt spid="3143"/>
                                        </p:tgtEl>
                                        <p:attrNameLst>
                                          <p:attrName>style.visibility</p:attrName>
                                        </p:attrNameLst>
                                      </p:cBhvr>
                                      <p:to>
                                        <p:strVal val="visible"/>
                                      </p:to>
                                    </p:set>
                                    <p:anim calcmode="lin" valueType="num">
                                      <p:cBhvr>
                                        <p:cTn id="48" dur="500" fill="hold"/>
                                        <p:tgtEl>
                                          <p:spTgt spid="3143"/>
                                        </p:tgtEl>
                                        <p:attrNameLst>
                                          <p:attrName>ppt_w</p:attrName>
                                        </p:attrNameLst>
                                      </p:cBhvr>
                                      <p:tavLst>
                                        <p:tav tm="0">
                                          <p:val>
                                            <p:fltVal val="0"/>
                                          </p:val>
                                        </p:tav>
                                        <p:tav tm="100000">
                                          <p:val>
                                            <p:strVal val="#ppt_w"/>
                                          </p:val>
                                        </p:tav>
                                      </p:tavLst>
                                    </p:anim>
                                    <p:anim calcmode="lin" valueType="num">
                                      <p:cBhvr>
                                        <p:cTn id="49" dur="500" fill="hold"/>
                                        <p:tgtEl>
                                          <p:spTgt spid="3143"/>
                                        </p:tgtEl>
                                        <p:attrNameLst>
                                          <p:attrName>ppt_h</p:attrName>
                                        </p:attrNameLst>
                                      </p:cBhvr>
                                      <p:tavLst>
                                        <p:tav tm="0">
                                          <p:val>
                                            <p:fltVal val="0"/>
                                          </p:val>
                                        </p:tav>
                                        <p:tav tm="100000">
                                          <p:val>
                                            <p:strVal val="#ppt_h"/>
                                          </p:val>
                                        </p:tav>
                                      </p:tavLst>
                                    </p:anim>
                                    <p:animEffect transition="in" filter="fade">
                                      <p:cBhvr>
                                        <p:cTn id="50" dur="5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476</TotalTime>
  <Words>542</Words>
  <Application>Microsoft Office PowerPoint</Application>
  <PresentationFormat>Custom</PresentationFormat>
  <Paragraphs>85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Vapor Trail</vt:lpstr>
      <vt:lpstr>LAPORAN OBSERVASI DAN WAWANCARA PUSAT TEKNOLOGI INFORMASI DAN KOMUNIKASI (PTIK) UNIVERSITAS HASANUDDIN</vt:lpstr>
      <vt:lpstr>Slide 2</vt:lpstr>
      <vt:lpstr>Gambaran umum Lokasi Observasi</vt:lpstr>
      <vt:lpstr>Gambaran umum Lokasi Observasi</vt:lpstr>
      <vt:lpstr>Gambaran umum Lokasi Observasi</vt:lpstr>
      <vt:lpstr>Slide 6</vt:lpstr>
      <vt:lpstr>Perangkat ICT (Information and Communication Technology)</vt:lpstr>
      <vt:lpstr>Input hardware</vt:lpstr>
      <vt:lpstr>Slide 9</vt:lpstr>
      <vt:lpstr>Slide 10</vt:lpstr>
      <vt:lpstr>Web Service Mail Service Sistem Informasi Manajemen(SIM) Learning Management System(LMS) Repository/Journal Online Survey Distance Learning System</vt:lpstr>
      <vt:lpstr>Layanan Web Unhas http://www.unhas.ac.id</vt:lpstr>
      <vt:lpstr>LAYANAN  E-MAIL https://mail.unhas.ac.id</vt:lpstr>
      <vt:lpstr>LAYANAN SISTEM INFORMASI MANAJEMEN http://sim.unhas.ac.id Informasi akademik Portal dosen dan mahasiswa Informasi SDM Informasi Asset Informasi Keungan Penjaminan Mutu akademik </vt:lpstr>
      <vt:lpstr>Slide 15</vt:lpstr>
      <vt:lpstr>Slide 16</vt:lpstr>
      <vt:lpstr>Web Conferencing </vt:lpstr>
      <vt:lpstr>Adapun humanware di PTIK unhas, terdapat 7 orang programmer aplikasi, dan 3-4 tenaga sistem operasi, yang dimana Humanware ini, telah memiliki sertifikasi baik yang berstandar nasional maupun internasional. Kemudian, disetiap fakultas, ada tenaga jaringan masing-masing satu orang dengan pendidikan rata-rata lulusan SMK atau tenaga kerja Non-PNS. Untuk menunjang SDM yang ada, PTIK selalu mengadakan training setiap tahunnya. </vt:lpstr>
      <vt:lpstr>kesimpulan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LAPORAN OBSERVASI DAN WAWANCARA PUSAT TEKNOLOGI INFORMASI DAN KOMUNIKASI (PTIK) UNIVERSITAS HASANUDDIN</dc:title>
  <dc:creator>Mutiah Saefuddin</dc:creator>
  <cp:lastModifiedBy>user</cp:lastModifiedBy>
  <cp:revision>28</cp:revision>
  <dcterms:created xsi:type="dcterms:W3CDTF">2016-12-27T23:57:19Z</dcterms:created>
  <dcterms:modified xsi:type="dcterms:W3CDTF">2017-01-07T11:33:44Z</dcterms:modified>
</cp:coreProperties>
</file>