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9" r:id="rId3"/>
    <p:sldId id="257" r:id="rId4"/>
    <p:sldId id="264" r:id="rId5"/>
    <p:sldId id="260" r:id="rId6"/>
    <p:sldId id="258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89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7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7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26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5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90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9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26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0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7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4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1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0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0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6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3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660073" y="493534"/>
            <a:ext cx="12319462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LAPORAN HASIL</a:t>
            </a:r>
            <a:endParaRPr lang="id-ID" sz="2800" dirty="0">
              <a:solidFill>
                <a:schemeClr val="accent1">
                  <a:lumMod val="20000"/>
                  <a:lumOff val="80000"/>
                </a:schemeClr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spcAft>
                <a:spcPts val="800"/>
              </a:spcAft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KUNJUNGAN SELF ACCESS CENTER</a:t>
            </a:r>
            <a:b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</a:b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FAKULTAS ILMU BUDAYA</a:t>
            </a:r>
            <a:endParaRPr lang="id-ID" sz="2800" dirty="0">
              <a:solidFill>
                <a:schemeClr val="accent1">
                  <a:lumMod val="20000"/>
                  <a:lumOff val="80000"/>
                </a:schemeClr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spcAft>
                <a:spcPts val="800"/>
              </a:spcAft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UNIVERSITAS HASANUDDIN</a:t>
            </a:r>
            <a:endParaRPr lang="id-ID" sz="28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84" y="575894"/>
            <a:ext cx="1546860" cy="185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1965" y="2596960"/>
            <a:ext cx="7828166" cy="314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OLEH:</a:t>
            </a:r>
            <a:endParaRPr lang="id-ID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RUNI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VIRNITA MAMONTO  (P1400216009) </a:t>
            </a:r>
            <a:endParaRPr lang="id-ID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 ISTIQAMAH DESIANA  (P1400216035)</a:t>
            </a:r>
            <a:endParaRPr lang="id-ID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CANGGI ARALIYA APRIYANTI ODE (P1400216003)</a:t>
            </a:r>
            <a:endParaRPr lang="id-ID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BERLY SAMPE ANGIN (P1400216401)</a:t>
            </a:r>
            <a:endParaRPr lang="id-ID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SUKARDI (P1400216309)</a:t>
            </a:r>
            <a:endParaRPr lang="id-ID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SYAHRUL (P1400216013)</a:t>
            </a:r>
            <a:endParaRPr lang="id-ID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8891">
            <a:off x="3434000" y="1768221"/>
            <a:ext cx="5081732" cy="3366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42" y="1562554"/>
            <a:ext cx="5673249" cy="3487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77675" y="2613193"/>
            <a:ext cx="6836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  <a:endParaRPr lang="id-ID" sz="4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8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HARDWARE????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930400"/>
            <a:ext cx="8915400" cy="4366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Hardware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semua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bagian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fisik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komputer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, dan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dibedakan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data yang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berada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dalamnya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beroperasi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dalamnya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Secara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fisik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komputer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terdiri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beberapa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komponen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merupakan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suatu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system. System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komponen-komponen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saling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bekerja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sama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membentuk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suatu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kesatuan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id-ID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HARDWARE????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930400"/>
            <a:ext cx="8915400" cy="4366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Apabila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salah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satu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komponen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berfungsi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akan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mengakibatkan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berfungsinya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proses-proses yang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ada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computer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id-ID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HARDWARE????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930400"/>
            <a:ext cx="8915400" cy="4366953"/>
          </a:xfrm>
        </p:spPr>
        <p:txBody>
          <a:bodyPr>
            <a:normAutofit fontScale="70000" lnSpcReduction="20000"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Self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Acces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Center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memiliki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21 unit computer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mahasiswa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dan 2 unit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Komputer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dosen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kesemuanya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All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In One PC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besutan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Dell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yakni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“PC All In One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seri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Inspiron 24-3459” yang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sudah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dilengkapi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prosesor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Intel Core i5-6200UU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kecepatan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2.30GHz,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memori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DDR3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sebesar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8GB,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Hardisk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1 Terabyte. Touch Screen Monitor 24 inch dan VGA 4 GB. </a:t>
            </a:r>
            <a:endParaRPr lang="id-ID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HARDWARE????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7968" y="1448262"/>
            <a:ext cx="8915400" cy="495253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Komputer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spesifikasi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tinggi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sengaja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digunakan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di self access center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karena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melihat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perkembangan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teknologi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begitu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cepat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mengguanakan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spesifikasi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tinggi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pengelola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mengharapkan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agar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nantinya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bisa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digunakan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lebih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lama. </a:t>
            </a:r>
            <a:endParaRPr lang="id-ID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827">
            <a:off x="2518308" y="1154644"/>
            <a:ext cx="6064947" cy="4548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232">
            <a:off x="2371897" y="1014153"/>
            <a:ext cx="6472843" cy="4854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924304"/>
            <a:ext cx="6559391" cy="4919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05806" y="2610472"/>
            <a:ext cx="6836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  <a:endParaRPr lang="id-ID" sz="4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26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SOFTWARE????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7968" y="1448262"/>
            <a:ext cx="8915400" cy="495253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Software Self Access Center, system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operasi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PC-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nya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ada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menggunakan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windows 10, 24-bit dan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ada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juga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menggunakan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system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operasi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Mac OS X. </a:t>
            </a:r>
            <a:endParaRPr lang="id-ID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SOFTWARE????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7968" y="1448262"/>
            <a:ext cx="8915400" cy="495253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Mac OS X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masih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bersaudara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Linux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karena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masih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sesama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turunan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Unix.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Tetapi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beberapa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tahun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sudah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muncul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beberapa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versi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OS X yang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bisa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diinstall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PC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biasa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disebut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Hackintosh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id-ID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SOFTWARE????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7968" y="1448262"/>
            <a:ext cx="8915400" cy="495253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Dua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sistem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operasi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sengaja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digunakan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agar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mahasiswa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bisa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mengerti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memahami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sistem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operasi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windows dan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bisa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juga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memahami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system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operasi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Mac.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Pengelola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juga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sempat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menggunakan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sistem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operasi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linux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Tetapi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sekarang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Self Access Center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menggnakan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linux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lagi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karena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peminatnya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sudah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sangat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jarang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id-ID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SOFTWARE????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7968" y="1448262"/>
            <a:ext cx="8915400" cy="495253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Dua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sistem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operasi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sengaja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digunakan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agar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mahasiswa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bisa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mengerti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memahami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sistem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operasi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windows dan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bisa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juga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memahami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system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operasi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Mac.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Pengelola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juga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sempat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menggunakan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sistem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operasi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linux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Tetapi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sekarang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Self Access Center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menggnakan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linux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lagi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karena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peminatnya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sudah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sangat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jarang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id-ID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50" y="0"/>
            <a:ext cx="8915400" cy="1679171"/>
          </a:xfrm>
        </p:spPr>
        <p:txBody>
          <a:bodyPr/>
          <a:lstStyle/>
          <a:p>
            <a:r>
              <a:rPr lang="en-US" b="1" dirty="0" err="1"/>
              <a:t>Latar</a:t>
            </a:r>
            <a:r>
              <a:rPr lang="en-US" b="1" dirty="0"/>
              <a:t> </a:t>
            </a:r>
            <a:r>
              <a:rPr lang="en-US" b="1" dirty="0" err="1"/>
              <a:t>belakang</a:t>
            </a:r>
            <a:r>
              <a:rPr lang="en-US" b="1" dirty="0"/>
              <a:t> </a:t>
            </a:r>
            <a:r>
              <a:rPr lang="en-US" b="1" dirty="0" err="1"/>
              <a:t>kunjungan</a:t>
            </a:r>
            <a:r>
              <a:rPr lang="id-ID" b="1" dirty="0"/>
              <a:t/>
            </a:r>
            <a:br>
              <a:rPr lang="id-ID" b="1" dirty="0"/>
            </a:b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780" y="1180408"/>
            <a:ext cx="9497492" cy="5320144"/>
          </a:xfrm>
        </p:spPr>
        <p:txBody>
          <a:bodyPr>
            <a:normAutofit/>
          </a:bodyPr>
          <a:lstStyle/>
          <a:p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Hasanuddin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sebuh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yang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menempati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delapan</a:t>
            </a:r>
            <a:r>
              <a:rPr lang="en-US" dirty="0"/>
              <a:t> di </a:t>
            </a:r>
            <a:r>
              <a:rPr lang="en-US" dirty="0" err="1"/>
              <a:t>sepuluh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di Indonesia yang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Kementrian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2015 </a:t>
            </a:r>
            <a:r>
              <a:rPr lang="en-US" dirty="0" err="1" smtClean="0"/>
              <a:t>lalu</a:t>
            </a:r>
            <a:endParaRPr lang="en-US" dirty="0" smtClean="0"/>
          </a:p>
          <a:p>
            <a:r>
              <a:rPr lang="en-US" dirty="0"/>
              <a:t>Mata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semester di </a:t>
            </a:r>
            <a:r>
              <a:rPr lang="en-US" dirty="0" err="1"/>
              <a:t>Pascasarjana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Hasanuddin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dan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di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Hasanuddin</a:t>
            </a:r>
            <a:r>
              <a:rPr lang="en-US" dirty="0"/>
              <a:t>. Salah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mengunjungi</a:t>
            </a:r>
            <a:r>
              <a:rPr lang="en-US" dirty="0"/>
              <a:t> </a:t>
            </a:r>
            <a:r>
              <a:rPr lang="en-US" i="1" dirty="0"/>
              <a:t>self access center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dan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penegmbangan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dan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 smtClean="0"/>
              <a:t>Hasanuddin</a:t>
            </a:r>
            <a:endParaRPr lang="en-US" dirty="0" smtClean="0"/>
          </a:p>
          <a:p>
            <a:r>
              <a:rPr lang="en-US" dirty="0" err="1"/>
              <a:t>Kelompok</a:t>
            </a:r>
            <a:r>
              <a:rPr lang="en-US" dirty="0"/>
              <a:t> kami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mengujungi</a:t>
            </a:r>
            <a:r>
              <a:rPr lang="en-US" dirty="0"/>
              <a:t> self access center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berlokasi</a:t>
            </a:r>
            <a:r>
              <a:rPr lang="en-US" dirty="0"/>
              <a:t> </a:t>
            </a:r>
            <a:r>
              <a:rPr lang="en-US" dirty="0" err="1"/>
              <a:t>berdampingan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dan </a:t>
            </a:r>
            <a:r>
              <a:rPr lang="en-US" dirty="0" err="1"/>
              <a:t>politik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kami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membuahkan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kami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mengunjungi</a:t>
            </a:r>
            <a:r>
              <a:rPr lang="en-US" dirty="0"/>
              <a:t> </a:t>
            </a:r>
            <a:r>
              <a:rPr lang="en-US" i="1" dirty="0"/>
              <a:t>self access center </a:t>
            </a:r>
            <a:r>
              <a:rPr lang="en-US" dirty="0"/>
              <a:t>dan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i="1" dirty="0"/>
              <a:t>self access center</a:t>
            </a:r>
            <a:r>
              <a:rPr lang="en-US" dirty="0"/>
              <a:t> yang paling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di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040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23" y="299258"/>
            <a:ext cx="8345979" cy="6259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5" y="2220901"/>
            <a:ext cx="11205556" cy="2416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33587" y="2864004"/>
            <a:ext cx="6836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HUMANWARE</a:t>
            </a:r>
            <a:endParaRPr lang="id-ID" sz="4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8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HUMANWARE????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7968" y="1448262"/>
            <a:ext cx="8915400" cy="495253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Humanware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aspek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manusia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teknologi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. Ada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pemikiran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dasar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mengatakan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bahwa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teknologi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bisa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melakuakan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apapun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pekerjaan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teknis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bisa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dilakukan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oleh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manusia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kecuali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hal-hal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membutuhkan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kreatifitas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id-ID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HUMANWARE????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7968" y="1448262"/>
            <a:ext cx="8915400" cy="4952538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anusia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bagian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internal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teknologi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informasi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dan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komunikasi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karena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manusialah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berlaku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sebagai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creator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pemegang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kreatifitas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teknologi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id-ID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6858" y="357449"/>
            <a:ext cx="3773978" cy="7481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277387" y="2044931"/>
            <a:ext cx="4172989" cy="79802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SOFTWARE</a:t>
            </a:r>
            <a:endParaRPr lang="id-ID" sz="5400" dirty="0"/>
          </a:p>
        </p:txBody>
      </p:sp>
      <p:sp>
        <p:nvSpPr>
          <p:cNvPr id="9" name="Pentagon 8"/>
          <p:cNvSpPr/>
          <p:nvPr/>
        </p:nvSpPr>
        <p:spPr>
          <a:xfrm>
            <a:off x="631765" y="3113114"/>
            <a:ext cx="4172989" cy="79802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HARDWARE</a:t>
            </a:r>
            <a:endParaRPr lang="id-ID" sz="5400" dirty="0"/>
          </a:p>
        </p:txBody>
      </p:sp>
      <p:sp>
        <p:nvSpPr>
          <p:cNvPr id="10" name="Pentagon 9"/>
          <p:cNvSpPr/>
          <p:nvPr/>
        </p:nvSpPr>
        <p:spPr>
          <a:xfrm>
            <a:off x="1277386" y="4156362"/>
            <a:ext cx="4172989" cy="79802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HUMANWARE</a:t>
            </a:r>
            <a:endParaRPr lang="id-ID" sz="4800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0" y="2443942"/>
            <a:ext cx="4355869" cy="18350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Menunjang</a:t>
            </a:r>
            <a:r>
              <a:rPr lang="en-US" sz="2800" dirty="0" smtClean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endParaRPr lang="id-ID" sz="2800" dirty="0"/>
          </a:p>
          <a:p>
            <a:pPr algn="ctr"/>
            <a:r>
              <a:rPr lang="en-US" sz="2800" dirty="0" err="1"/>
              <a:t>M</a:t>
            </a:r>
            <a:r>
              <a:rPr lang="en-US" sz="2800" dirty="0" err="1" smtClean="0"/>
              <a:t>enekankan</a:t>
            </a:r>
            <a:r>
              <a:rPr lang="en-US" sz="2800" dirty="0" smtClean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karya</a:t>
            </a:r>
            <a:endParaRPr lang="id-ID" sz="2800" dirty="0"/>
          </a:p>
          <a:p>
            <a:pPr algn="ctr"/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3133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911928" y="2360814"/>
            <a:ext cx="58355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SEKIAN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TERIMAKASIH</a:t>
            </a:r>
            <a:endParaRPr lang="id-ID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23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087" y="3273425"/>
            <a:ext cx="11887200" cy="3777622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9308" y="2093371"/>
            <a:ext cx="9089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</a:rPr>
              <a:t>Apa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Itu</a:t>
            </a:r>
            <a:r>
              <a:rPr lang="en-US" sz="2700" dirty="0">
                <a:solidFill>
                  <a:schemeClr val="bg1"/>
                </a:solidFill>
              </a:rPr>
              <a:t> Self Access </a:t>
            </a:r>
            <a:r>
              <a:rPr lang="en-US" sz="2700" dirty="0" err="1">
                <a:solidFill>
                  <a:schemeClr val="bg1"/>
                </a:solidFill>
              </a:rPr>
              <a:t>Senter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smtClean="0">
                <a:solidFill>
                  <a:schemeClr val="bg1"/>
                </a:solidFill>
              </a:rPr>
              <a:t>? </a:t>
            </a:r>
            <a:endParaRPr lang="id-ID" sz="27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9308" y="3011815"/>
            <a:ext cx="792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Hardware</a:t>
            </a:r>
            <a:endParaRPr lang="id-ID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9308" y="3910890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</a:t>
            </a:r>
            <a:endParaRPr lang="id-ID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9308" y="4809965"/>
            <a:ext cx="4073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Humanware</a:t>
            </a:r>
            <a:endParaRPr lang="id-ID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179929"/>
            <a:ext cx="1324495" cy="29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4801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400">
            <a:off x="3362907" y="1135009"/>
            <a:ext cx="4893425" cy="3670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262">
            <a:off x="1766187" y="1655594"/>
            <a:ext cx="7248698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09" y="1446415"/>
            <a:ext cx="5046612" cy="3784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377440" y="2073523"/>
            <a:ext cx="6836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</a:t>
            </a:r>
          </a:p>
          <a:p>
            <a:pPr algn="ctr"/>
            <a:r>
              <a:rPr lang="en-US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</a:t>
            </a:r>
          </a:p>
          <a:p>
            <a:pPr algn="ctr"/>
            <a:r>
              <a:rPr lang="en-US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 ???</a:t>
            </a:r>
            <a:endParaRPr lang="id-ID" sz="4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1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33" y="515389"/>
            <a:ext cx="8915400" cy="586878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 err="1"/>
              <a:t>Mengenal</a:t>
            </a:r>
            <a:r>
              <a:rPr lang="en-US" sz="2800" b="1" dirty="0"/>
              <a:t> </a:t>
            </a:r>
            <a:r>
              <a:rPr lang="en-US" sz="2800" b="1" dirty="0" err="1"/>
              <a:t>Lebih</a:t>
            </a:r>
            <a:r>
              <a:rPr lang="en-US" sz="2800" b="1" dirty="0"/>
              <a:t> </a:t>
            </a:r>
            <a:r>
              <a:rPr lang="en-US" sz="2800" b="1" dirty="0" err="1"/>
              <a:t>Dekat</a:t>
            </a:r>
            <a:r>
              <a:rPr lang="en-US" sz="2800" b="1" dirty="0"/>
              <a:t> </a:t>
            </a:r>
            <a:r>
              <a:rPr lang="en-US" sz="2800" b="1" dirty="0" err="1"/>
              <a:t>Apa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i="1" dirty="0"/>
              <a:t>Self Access </a:t>
            </a:r>
            <a:r>
              <a:rPr lang="en-US" sz="2800" b="1" i="1" dirty="0" err="1"/>
              <a:t>Senter</a:t>
            </a:r>
            <a:r>
              <a:rPr lang="en-US" sz="2800" b="1" i="1" dirty="0"/>
              <a:t>  </a:t>
            </a:r>
            <a:r>
              <a:rPr lang="en-US" sz="2800" b="1" dirty="0"/>
              <a:t>di </a:t>
            </a:r>
            <a:r>
              <a:rPr lang="en-US" sz="2800" b="1" dirty="0" err="1"/>
              <a:t>Fakultas</a:t>
            </a:r>
            <a:r>
              <a:rPr lang="en-US" sz="2800" b="1" dirty="0"/>
              <a:t> </a:t>
            </a:r>
            <a:r>
              <a:rPr lang="en-US" sz="2800" b="1" dirty="0" err="1"/>
              <a:t>Ilmu</a:t>
            </a:r>
            <a:r>
              <a:rPr lang="en-US" sz="2800" b="1" dirty="0"/>
              <a:t> </a:t>
            </a:r>
            <a:r>
              <a:rPr lang="en-US" sz="2800" b="1" dirty="0" err="1"/>
              <a:t>Budaya</a:t>
            </a:r>
            <a:endParaRPr lang="id-ID" sz="2800" b="1" dirty="0"/>
          </a:p>
          <a:p>
            <a:pPr marL="0" indent="0">
              <a:buNone/>
            </a:pP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, </a:t>
            </a:r>
            <a:r>
              <a:rPr lang="en-US" sz="2800" i="1" dirty="0"/>
              <a:t>self access center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belajar</a:t>
            </a:r>
            <a:r>
              <a:rPr lang="en-US" sz="2800" dirty="0"/>
              <a:t> </a:t>
            </a:r>
            <a:r>
              <a:rPr lang="en-US" sz="2800" dirty="0" err="1"/>
              <a:t>mandiri</a:t>
            </a:r>
            <a:r>
              <a:rPr lang="en-US" sz="2800" dirty="0"/>
              <a:t> yang </a:t>
            </a:r>
            <a:r>
              <a:rPr lang="en-US" sz="2800" dirty="0" err="1"/>
              <a:t>menyediakan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referensi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, Koran, </a:t>
            </a:r>
            <a:r>
              <a:rPr lang="en-US" sz="2800" dirty="0" err="1"/>
              <a:t>majalah</a:t>
            </a:r>
            <a:r>
              <a:rPr lang="en-US" sz="2800" dirty="0"/>
              <a:t>, internet, dan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yang </a:t>
            </a:r>
            <a:r>
              <a:rPr lang="en-US" sz="2800" dirty="0" err="1"/>
              <a:t>menunjang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mandiri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self access center </a:t>
            </a:r>
            <a:r>
              <a:rPr lang="en-US" sz="2800" dirty="0" err="1"/>
              <a:t>dibagi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P</a:t>
            </a:r>
            <a:r>
              <a:rPr lang="en-US" sz="2800" dirty="0" err="1" smtClean="0"/>
              <a:t>erpustakaan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menyediakan</a:t>
            </a:r>
            <a:r>
              <a:rPr lang="en-US" sz="2800" dirty="0"/>
              <a:t> </a:t>
            </a:r>
            <a:r>
              <a:rPr lang="en-US" sz="2800" dirty="0" err="1"/>
              <a:t>referensi</a:t>
            </a:r>
            <a:r>
              <a:rPr lang="en-US" sz="2800" dirty="0"/>
              <a:t> </a:t>
            </a:r>
            <a:r>
              <a:rPr lang="en-US" sz="2800" dirty="0" err="1" smtClean="0"/>
              <a:t>buku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P</a:t>
            </a:r>
            <a:r>
              <a:rPr lang="en-US" sz="2800" dirty="0" err="1" smtClean="0"/>
              <a:t>emanfaatan</a:t>
            </a:r>
            <a:r>
              <a:rPr lang="en-US" sz="2800" dirty="0" smtClean="0"/>
              <a:t> </a:t>
            </a:r>
            <a:r>
              <a:rPr lang="en-US" sz="2800" dirty="0" err="1"/>
              <a:t>tekonlogi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penunjang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2859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2138"/>
            <a:ext cx="8596668" cy="8146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SELF ACCESS CENTER ????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Tujuan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self access center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sendiri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merujuk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tujuan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fakultas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ilmu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budaya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yakni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d-ID" sz="4000" dirty="0">
                <a:solidFill>
                  <a:schemeClr val="accent2">
                    <a:lumMod val="75000"/>
                  </a:schemeClr>
                </a:solidFill>
              </a:rPr>
              <a:t>bagaimana teknologi informasi dapat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menjembatani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penjelajahan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d-ID" sz="4000" dirty="0">
                <a:solidFill>
                  <a:schemeClr val="accent2">
                    <a:lumMod val="75000"/>
                  </a:schemeClr>
                </a:solidFill>
              </a:rPr>
              <a:t>dan menilai nilai-nilai budaya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d-ID" sz="4000" dirty="0">
                <a:solidFill>
                  <a:schemeClr val="accent2">
                    <a:lumMod val="75000"/>
                  </a:schemeClr>
                </a:solidFill>
              </a:rPr>
              <a:t>mentransformasikannya menjadi sprit pembangunan bangsa.</a:t>
            </a:r>
            <a:br>
              <a:rPr lang="id-ID" sz="4000" dirty="0">
                <a:solidFill>
                  <a:schemeClr val="accent2">
                    <a:lumMod val="75000"/>
                  </a:schemeClr>
                </a:solidFill>
              </a:rPr>
            </a:br>
            <a:endParaRPr lang="id-ID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3165" y="1113905"/>
            <a:ext cx="80633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Self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acces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center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fakultas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ilmu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budaya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berfungsi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memfasilitasi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matakuliah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berkaitan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penggunaan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teknologi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juga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tempat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rujukan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mahasiswa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ingin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mempelajari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tentang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teknologi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informasi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d-ID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0956" y="0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SELF ACCESS CENTER ????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08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948" y="1753815"/>
            <a:ext cx="88059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Center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lanoratorium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Fakultas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kelembagaan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dikelola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Sastra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Arab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yakni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Bapak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DR.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Yusring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Sanusi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 dan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dibantu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Bapak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SS., M. Hum.</a:t>
            </a:r>
            <a:endParaRPr lang="id-ID" sz="3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899" y="266007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SELF ACCESS CENTER ????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368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SELF ACCESS CENTER ????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2183476"/>
            <a:ext cx="8915400" cy="4366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Pengguna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self access center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mahasiswa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fakultas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ilmu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budaya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Awalnya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self access center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diakses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bebas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oleh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mahasiswa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Namun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self access center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hanya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diakses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izin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pengelola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ataupun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matakuliah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berkaitan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teknologi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d-ID" sz="3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d-ID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</TotalTime>
  <Words>812</Words>
  <Application>Microsoft Office PowerPoint</Application>
  <PresentationFormat>Widescreen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Aharoni</vt:lpstr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Facet</vt:lpstr>
      <vt:lpstr>PowerPoint Presentation</vt:lpstr>
      <vt:lpstr>Latar belakang kunjungan </vt:lpstr>
      <vt:lpstr>PowerPoint Presentation</vt:lpstr>
      <vt:lpstr>S</vt:lpstr>
      <vt:lpstr>PowerPoint Presentation</vt:lpstr>
      <vt:lpstr>SELF ACCESS CENTER ????  Tujuan self access center ini sendiri merujuk pada tujuan fakultas ilmu budaya yakni bagaimana teknologi informasi dapat menjembatani penjelajahan dan menilai nilai-nilai budaya, mentransformasikannya menjadi sprit pembangunan bangsa. </vt:lpstr>
      <vt:lpstr>SELF ACCESS CENTER ????</vt:lpstr>
      <vt:lpstr>SELF ACCESS CENTER ????</vt:lpstr>
      <vt:lpstr>SELF ACCESS CENTER ????</vt:lpstr>
      <vt:lpstr>PowerPoint Presentation</vt:lpstr>
      <vt:lpstr>HARDWARE????</vt:lpstr>
      <vt:lpstr>HARDWARE????</vt:lpstr>
      <vt:lpstr>HARDWARE????</vt:lpstr>
      <vt:lpstr>HARDWARE????</vt:lpstr>
      <vt:lpstr>PowerPoint Presentation</vt:lpstr>
      <vt:lpstr>SOFTWARE????</vt:lpstr>
      <vt:lpstr>SOFTWARE????</vt:lpstr>
      <vt:lpstr>SOFTWARE????</vt:lpstr>
      <vt:lpstr>SOFTWARE????</vt:lpstr>
      <vt:lpstr>PowerPoint Presentation</vt:lpstr>
      <vt:lpstr>HUMANWARE????</vt:lpstr>
      <vt:lpstr>HUMANWARE????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Fahry</dc:creator>
  <cp:lastModifiedBy>Ari Fahry</cp:lastModifiedBy>
  <cp:revision>23</cp:revision>
  <dcterms:created xsi:type="dcterms:W3CDTF">2017-01-05T11:33:37Z</dcterms:created>
  <dcterms:modified xsi:type="dcterms:W3CDTF">2017-01-05T15:14:33Z</dcterms:modified>
</cp:coreProperties>
</file>