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6" r:id="rId5"/>
    <p:sldId id="258" r:id="rId6"/>
    <p:sldId id="257" r:id="rId7"/>
    <p:sldId id="259" r:id="rId8"/>
    <p:sldId id="267" r:id="rId9"/>
    <p:sldId id="268" r:id="rId10"/>
    <p:sldId id="281" r:id="rId11"/>
    <p:sldId id="261" r:id="rId12"/>
    <p:sldId id="282" r:id="rId13"/>
    <p:sldId id="270" r:id="rId14"/>
    <p:sldId id="260" r:id="rId15"/>
    <p:sldId id="269" r:id="rId16"/>
    <p:sldId id="283" r:id="rId17"/>
    <p:sldId id="271" r:id="rId18"/>
    <p:sldId id="280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62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81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98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114800"/>
            <a:ext cx="4191000" cy="1981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1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56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985"/>
            <a:ext cx="86868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4343400" cy="12957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6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16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19432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59194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9432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9194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052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496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37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487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487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52537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1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984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3794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5011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046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4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7010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582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1864" y="120126"/>
            <a:ext cx="2057400" cy="5290073"/>
          </a:xfrm>
        </p:spPr>
        <p:txBody>
          <a:bodyPr vert="eaVer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0126"/>
            <a:ext cx="6553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1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0" y="0"/>
            <a:ext cx="9144000" cy="51577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gray">
          <a:xfrm>
            <a:off x="1262063" y="0"/>
            <a:ext cx="2362200" cy="495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304800" y="2400300"/>
            <a:ext cx="8458200" cy="11049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58674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gray">
          <a:xfrm>
            <a:off x="4267200" y="5257800"/>
            <a:ext cx="11572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Company</a:t>
            </a:r>
          </a:p>
          <a:p>
            <a:r>
              <a:rPr lang="en-US" sz="2600" b="1"/>
              <a:t>LOGO</a:t>
            </a:r>
          </a:p>
        </p:txBody>
      </p: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3490913"/>
            <a:ext cx="125888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1276350" y="4941888"/>
            <a:ext cx="7867650" cy="2174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281113" y="4927600"/>
            <a:ext cx="2370137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" y="304800"/>
            <a:ext cx="8534400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7391400" y="914400"/>
            <a:ext cx="160020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>
            <a:off x="8305800" y="0"/>
            <a:ext cx="76200" cy="1752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6" grpId="0" animBg="1"/>
      <p:bldP spid="3137" grpId="0" animBg="1"/>
      <p:bldP spid="314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999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530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44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788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945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18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992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165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331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66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553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23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27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05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72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84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53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48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media" Target="../media/media1.wm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61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>
            <a:lum bright="10000"/>
          </a:blip>
          <a:srcRect l="4494" t="26120" r="4720" b="55296"/>
          <a:stretch/>
        </p:blipFill>
        <p:spPr>
          <a:xfrm flipH="1">
            <a:off x="0" y="0"/>
            <a:ext cx="9144000" cy="1247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4B0BE1-A4B2-4B56-A121-CDA9D0ABF9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D07226-DBD7-45AF-B796-FFAC173572EA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94"/>
          <a:stretch/>
        </p:blipFill>
        <p:spPr>
          <a:xfrm>
            <a:off x="7010400" y="464761"/>
            <a:ext cx="2133600" cy="16182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9801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49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0" y="9525"/>
            <a:ext cx="9144000" cy="1028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1447800" y="0"/>
            <a:ext cx="7696200" cy="879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158750"/>
            <a:ext cx="9144000" cy="6032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1143000"/>
            <a:ext cx="228600" cy="5715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gray">
          <a:xfrm>
            <a:off x="8686800" y="0"/>
            <a:ext cx="76200" cy="609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600"/>
            <a:ext cx="82296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214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14A0B61F-BBEE-4896-A3BD-DB694356ABF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145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214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1D42E2AB-0CB5-4D22-9896-924715E45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0"/>
            <a:ext cx="14478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43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angle 46"/>
          <p:cNvSpPr>
            <a:spLocks noChangeArrowheads="1"/>
          </p:cNvSpPr>
          <p:nvPr/>
        </p:nvSpPr>
        <p:spPr bwMode="gray">
          <a:xfrm>
            <a:off x="0" y="1035050"/>
            <a:ext cx="14478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72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29600" cy="685800"/>
          </a:xfrm>
        </p:spPr>
        <p:txBody>
          <a:bodyPr/>
          <a:lstStyle/>
          <a:p>
            <a:r>
              <a:rPr lang="id-ID" sz="4400" b="1" dirty="0" smtClean="0"/>
              <a:t>“SOFTWARE, HARDWARE, DAN HUMANWARE DI SIAKA FAKULTAS TEKNIK UNIVERSITAS HASANUDDIN”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0217" y="5300256"/>
            <a:ext cx="3895328" cy="457200"/>
          </a:xfrm>
        </p:spPr>
        <p:txBody>
          <a:bodyPr/>
          <a:lstStyle/>
          <a:p>
            <a:r>
              <a:rPr lang="en-US" sz="1050" dirty="0" smtClean="0">
                <a:solidFill>
                  <a:srgbClr val="000000"/>
                </a:solidFill>
              </a:rPr>
              <a:t>OLEH :</a:t>
            </a:r>
          </a:p>
          <a:p>
            <a:r>
              <a:rPr lang="en-US" sz="1050" dirty="0" smtClean="0">
                <a:solidFill>
                  <a:srgbClr val="000000"/>
                </a:solidFill>
              </a:rPr>
              <a:t>KELOMPOK III </a:t>
            </a:r>
          </a:p>
          <a:p>
            <a:pPr lvl="0"/>
            <a:r>
              <a:rPr lang="en-US" sz="1050" dirty="0" smtClean="0">
                <a:solidFill>
                  <a:srgbClr val="000000"/>
                </a:solidFill>
              </a:rPr>
              <a:t>ISRIAMI (P1400216033)</a:t>
            </a:r>
          </a:p>
          <a:p>
            <a:pPr lvl="0"/>
            <a:r>
              <a:rPr lang="en-US" sz="1050" dirty="0" smtClean="0">
                <a:solidFill>
                  <a:srgbClr val="000000"/>
                </a:solidFill>
              </a:rPr>
              <a:t>YUNIAR SAKINAH WALIULU (P1400216015)</a:t>
            </a:r>
          </a:p>
          <a:p>
            <a:pPr lvl="0"/>
            <a:r>
              <a:rPr lang="en-US" sz="1050" dirty="0" smtClean="0">
                <a:solidFill>
                  <a:srgbClr val="000000"/>
                </a:solidFill>
              </a:rPr>
              <a:t>ANDI HADISAPUTRA (P1400216023)</a:t>
            </a:r>
          </a:p>
          <a:p>
            <a:pPr lvl="0"/>
            <a:r>
              <a:rPr lang="en-US" sz="1050" dirty="0" smtClean="0">
                <a:solidFill>
                  <a:srgbClr val="000000"/>
                </a:solidFill>
              </a:rPr>
              <a:t>WA NURFIDA (P1400216007)</a:t>
            </a:r>
          </a:p>
          <a:p>
            <a:pPr lvl="0"/>
            <a:r>
              <a:rPr lang="en-US" sz="1050" dirty="0" smtClean="0">
                <a:solidFill>
                  <a:srgbClr val="000000"/>
                </a:solidFill>
              </a:rPr>
              <a:t>ASRIANI BASIR (P1400216305)</a:t>
            </a:r>
          </a:p>
          <a:p>
            <a:pPr lvl="0"/>
            <a:r>
              <a:rPr lang="id-ID" sz="1050" dirty="0" smtClean="0">
                <a:solidFill>
                  <a:srgbClr val="000000"/>
                </a:solidFill>
              </a:rPr>
              <a:t>INSANI CITRA SANUSI (P1400216025)</a:t>
            </a:r>
            <a:endParaRPr lang="en-US" sz="1050" dirty="0" smtClean="0">
              <a:solidFill>
                <a:srgbClr val="000000"/>
              </a:solidFill>
            </a:endParaRPr>
          </a:p>
          <a:p>
            <a:pPr algn="l"/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5" name="Picture 4" descr="C:\Users\ASUS\Pictures\logo unha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805363"/>
            <a:ext cx="15049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52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Webserver</a:t>
            </a:r>
            <a:endParaRPr lang="en-US" dirty="0" smtClean="0"/>
          </a:p>
          <a:p>
            <a:r>
              <a:rPr lang="en-US" dirty="0" smtClean="0"/>
              <a:t>Proxy Server</a:t>
            </a:r>
          </a:p>
          <a:p>
            <a:r>
              <a:rPr lang="en-US" dirty="0" smtClean="0"/>
              <a:t>DHCP (</a:t>
            </a:r>
            <a:r>
              <a:rPr lang="en-US" i="1" dirty="0" smtClean="0"/>
              <a:t>Dynamic Host Configuration Protocol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DNS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FTP (</a:t>
            </a:r>
            <a:r>
              <a:rPr lang="en-US" i="1" dirty="0" smtClean="0"/>
              <a:t>File Transfer Protocol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Database Server</a:t>
            </a:r>
          </a:p>
          <a:p>
            <a:r>
              <a:rPr lang="en-US" dirty="0" err="1" smtClean="0"/>
              <a:t>Mikrotik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TAMPILAN SISTEM</a:t>
            </a:r>
            <a:endParaRPr lang="en-US" dirty="0"/>
          </a:p>
        </p:txBody>
      </p:sp>
      <p:pic>
        <p:nvPicPr>
          <p:cNvPr id="6" name="Picture 5" descr="E:\Pascasarjana\Semester 1\Teknologi Informasi dan Komunikasi\Tugas Kelompok\Kunjungan\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19274"/>
            <a:ext cx="8305799" cy="45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95600" y="6172200"/>
            <a:ext cx="4038600" cy="45719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http://siaka.unhas.ac.id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11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FITUR SIAKA UNHAS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050" y="2382837"/>
            <a:ext cx="75819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31904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TAMPILAN SISTEM</a:t>
            </a:r>
            <a:endParaRPr lang="en-US" dirty="0"/>
          </a:p>
        </p:txBody>
      </p:sp>
      <p:pic>
        <p:nvPicPr>
          <p:cNvPr id="4" name="Picture 3" descr="E:\Pascasarjana\Semester 1\Teknologi Informasi dan Komunikasi\Tugas Kelompok\Kunjungan\2.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19274"/>
            <a:ext cx="8534399" cy="458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811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Humanware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343400"/>
          </a:xfrm>
        </p:spPr>
        <p:txBody>
          <a:bodyPr/>
          <a:lstStyle/>
          <a:p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SDM yang </a:t>
            </a:r>
            <a:r>
              <a:rPr lang="en-US" dirty="0" err="1" smtClean="0"/>
              <a:t>mempuni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endParaRPr lang="en-US" dirty="0" smtClean="0"/>
          </a:p>
          <a:p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HUMANWARE</a:t>
            </a:r>
            <a:endParaRPr lang="en-US" dirty="0"/>
          </a:p>
        </p:txBody>
      </p:sp>
      <p:pic>
        <p:nvPicPr>
          <p:cNvPr id="5" name="Picture 4" descr="C:\Users\UNHY\AppData\Local\Microsoft\Windows\Temporary Internet Files\Content.Word\IMG-20170105-WA0002 - Cop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057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811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NARASUMBER</a:t>
            </a:r>
            <a:endParaRPr lang="en-US" dirty="0"/>
          </a:p>
        </p:txBody>
      </p:sp>
      <p:pic>
        <p:nvPicPr>
          <p:cNvPr id="1026" name="Picture 2" descr="C:\Users\Hp\Downloads\raf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67000"/>
            <a:ext cx="1765301" cy="25400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76600" y="2590800"/>
            <a:ext cx="5562600" cy="2908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DR. </a:t>
            </a:r>
            <a:r>
              <a:rPr lang="en-US" b="1" dirty="0" err="1" smtClean="0"/>
              <a:t>Rafiuddin</a:t>
            </a:r>
            <a:r>
              <a:rPr lang="en-US" b="1" dirty="0" smtClean="0"/>
              <a:t> </a:t>
            </a:r>
            <a:r>
              <a:rPr lang="en-US" b="1" dirty="0" err="1" smtClean="0"/>
              <a:t>Syam</a:t>
            </a:r>
            <a:r>
              <a:rPr lang="en-US" b="1" dirty="0" smtClean="0"/>
              <a:t>, ST, </a:t>
            </a:r>
            <a:r>
              <a:rPr lang="en-US" b="1" dirty="0" err="1" smtClean="0"/>
              <a:t>M.Eng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err="1" smtClean="0"/>
              <a:t>Penaggung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SIAKA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Hasanuddin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11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KESIMPULAN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Seperti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dikatakan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Bapak</a:t>
            </a:r>
            <a:r>
              <a:rPr lang="en-US" sz="2400" dirty="0" smtClean="0"/>
              <a:t> </a:t>
            </a:r>
            <a:r>
              <a:rPr lang="en-US" sz="2400" dirty="0" smtClean="0"/>
              <a:t>Dr. </a:t>
            </a:r>
            <a:r>
              <a:rPr lang="en-US" sz="2400" dirty="0" err="1" smtClean="0"/>
              <a:t>Rafiuddin</a:t>
            </a:r>
            <a:r>
              <a:rPr lang="en-US" sz="2400" dirty="0" smtClean="0"/>
              <a:t> </a:t>
            </a:r>
            <a:r>
              <a:rPr lang="en-US" sz="2400" dirty="0" err="1" smtClean="0"/>
              <a:t>Syam</a:t>
            </a:r>
            <a:r>
              <a:rPr lang="en-US" sz="2400" dirty="0" smtClean="0"/>
              <a:t>, ST, </a:t>
            </a:r>
            <a:r>
              <a:rPr lang="en-US" sz="2400" dirty="0" err="1" smtClean="0"/>
              <a:t>M.Eng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penanggung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SIAKA </a:t>
            </a:r>
            <a:r>
              <a:rPr lang="en-US" sz="2400" dirty="0" err="1" smtClean="0"/>
              <a:t>Fakultas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Hasanuddin</a:t>
            </a:r>
            <a:r>
              <a:rPr lang="en-US" sz="2400" dirty="0" smtClean="0"/>
              <a:t>,  </a:t>
            </a:r>
            <a:r>
              <a:rPr lang="en-US" sz="2400" dirty="0" err="1" smtClean="0"/>
              <a:t>pemanfaatan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(TIK)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menunjang</a:t>
            </a:r>
            <a:r>
              <a:rPr lang="en-US" sz="2400" dirty="0" smtClean="0"/>
              <a:t> </a:t>
            </a:r>
            <a:r>
              <a:rPr lang="en-US" sz="2400" dirty="0" err="1" smtClean="0"/>
              <a:t>aktifitas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.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terkomputerisasi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manual.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Fakultas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Hasanuddin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seiring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4742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9718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42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LATAR 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dirty="0" smtClean="0"/>
              <a:t>Kegiatan kunjungan dan wawancara ini merupakan salah satu tugas di mata kuliah Teknologi Informasi dan Komunikasi yang bertujuan untuk memperoleh informasi mengenai fasilitas teknologi informasi dan komunikasi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id-ID" dirty="0" smtClean="0"/>
              <a:t>tempat </a:t>
            </a:r>
            <a:r>
              <a:rPr lang="id-ID" dirty="0" smtClean="0"/>
              <a:t>yang dikunjungi.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42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6784" y="1875152"/>
            <a:ext cx="3007103" cy="2705976"/>
            <a:chOff x="556784" y="1875152"/>
            <a:chExt cx="3007103" cy="2705976"/>
          </a:xfrm>
        </p:grpSpPr>
        <p:sp>
          <p:nvSpPr>
            <p:cNvPr id="4" name="Oval 3"/>
            <p:cNvSpPr/>
            <p:nvPr/>
          </p:nvSpPr>
          <p:spPr>
            <a:xfrm>
              <a:off x="556784" y="1875152"/>
              <a:ext cx="3007103" cy="27059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2286000"/>
              <a:ext cx="23634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MAKSUD DAN TUJUAN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064992" y="2348880"/>
            <a:ext cx="360040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400" dirty="0" smtClean="0"/>
              <a:t>Memenuhi tugas kelompok mata kuliah Teknologi Informasi dan Komunikasi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4064992" y="4221088"/>
            <a:ext cx="3600400" cy="1493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/>
              <a:t>Mengetahui aspek </a:t>
            </a:r>
            <a:r>
              <a:rPr lang="id-ID" sz="2000" i="1" dirty="0" smtClean="0"/>
              <a:t>software, hardware </a:t>
            </a:r>
            <a:r>
              <a:rPr lang="id-ID" sz="2000" dirty="0" smtClean="0"/>
              <a:t>dan </a:t>
            </a:r>
            <a:r>
              <a:rPr lang="id-ID" sz="2000" i="1" dirty="0" smtClean="0"/>
              <a:t>humanware</a:t>
            </a:r>
            <a:r>
              <a:rPr lang="id-ID" sz="2000" dirty="0" smtClean="0"/>
              <a:t> dari </a:t>
            </a:r>
            <a:r>
              <a:rPr lang="en-US" sz="2000" dirty="0" smtClean="0"/>
              <a:t>SIAKA </a:t>
            </a:r>
            <a:r>
              <a:rPr lang="id-ID" sz="2000" dirty="0" smtClean="0"/>
              <a:t>fasilitas </a:t>
            </a:r>
            <a:r>
              <a:rPr lang="id-ID" sz="2000" dirty="0" smtClean="0"/>
              <a:t>teknologi komunikasi dan informasi objek kunjungan.</a:t>
            </a:r>
            <a:endParaRPr lang="en-US" sz="2000" b="1" dirty="0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>
            <a:endCxn id="7" idx="1"/>
          </p:cNvCxnSpPr>
          <p:nvPr/>
        </p:nvCxnSpPr>
        <p:spPr>
          <a:xfrm flipV="1">
            <a:off x="3468222" y="3032956"/>
            <a:ext cx="596770" cy="5421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1"/>
          </p:cNvCxnSpPr>
          <p:nvPr/>
        </p:nvCxnSpPr>
        <p:spPr>
          <a:xfrm rot="16200000" flipH="1">
            <a:off x="3070138" y="3973190"/>
            <a:ext cx="1392938" cy="5967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67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PELAKSANAAN KUNJUNGAN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1430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Kunjungan ini dilaksanakan pada: </a:t>
            </a:r>
            <a:endParaRPr lang="en-US" sz="3200" b="1" dirty="0" smtClean="0"/>
          </a:p>
          <a:p>
            <a:r>
              <a:rPr lang="id-ID" sz="3200" b="1" dirty="0" smtClean="0"/>
              <a:t>Hari/Tanggal</a:t>
            </a:r>
            <a:r>
              <a:rPr lang="en-US" sz="3200" b="1" dirty="0" smtClean="0"/>
              <a:t>	</a:t>
            </a:r>
            <a:r>
              <a:rPr lang="id-ID" sz="3200" b="1" dirty="0" smtClean="0"/>
              <a:t>: Rabu, 7 Desember 2016</a:t>
            </a:r>
            <a:endParaRPr lang="en-US" sz="3200" b="1" dirty="0" smtClean="0"/>
          </a:p>
          <a:p>
            <a:r>
              <a:rPr lang="id-ID" sz="3200" b="1" dirty="0" smtClean="0"/>
              <a:t>Tempat		: Sistem Informasi Akademik </a:t>
            </a:r>
            <a:r>
              <a:rPr lang="en-US" sz="3200" b="1" dirty="0" smtClean="0"/>
              <a:t>			</a:t>
            </a:r>
            <a:r>
              <a:rPr lang="id-ID" sz="3200" b="1" dirty="0" smtClean="0"/>
              <a:t>(SIAKA), Fakultas Teknik, </a:t>
            </a:r>
            <a:r>
              <a:rPr lang="en-US" sz="3200" b="1" dirty="0" smtClean="0"/>
              <a:t>				U</a:t>
            </a:r>
            <a:r>
              <a:rPr lang="id-ID" sz="3200" b="1" dirty="0" smtClean="0"/>
              <a:t>niversitas     Has</a:t>
            </a:r>
            <a:r>
              <a:rPr lang="en-US" sz="3200" b="1" dirty="0" smtClean="0"/>
              <a:t>a</a:t>
            </a:r>
            <a:r>
              <a:rPr lang="id-ID" sz="3200" b="1" dirty="0" smtClean="0"/>
              <a:t>nuddin</a:t>
            </a:r>
            <a:endParaRPr lang="en-US" sz="3200" b="1" dirty="0" smtClean="0"/>
          </a:p>
          <a:p>
            <a:r>
              <a:rPr lang="id-ID" sz="3200" b="1" dirty="0" smtClean="0"/>
              <a:t>Narasumber	: DR. Rafiuddin Syam, ST, </a:t>
            </a:r>
            <a:r>
              <a:rPr lang="en-US" sz="3200" b="1" dirty="0" smtClean="0"/>
              <a:t>				</a:t>
            </a:r>
            <a:r>
              <a:rPr lang="id-ID" sz="3200" b="1" dirty="0" smtClean="0"/>
              <a:t>M.Eng.</a:t>
            </a:r>
            <a:endParaRPr lang="en-US" sz="3200" b="1" dirty="0" smtClean="0"/>
          </a:p>
          <a:p>
            <a:endParaRPr lang="en-US" sz="3200" b="1" dirty="0"/>
          </a:p>
        </p:txBody>
      </p:sp>
      <p:pic>
        <p:nvPicPr>
          <p:cNvPr id="13" name="Picture 12" descr="C:\Users\UNHY\AppData\Local\Microsoft\Windows\Temporary Internet Files\Content.Word\IMG-20170105-WA0001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14800"/>
            <a:ext cx="2650339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742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GAMBARAN UMUM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err="1" smtClean="0"/>
              <a:t>Bagaimana</a:t>
            </a:r>
            <a:r>
              <a:rPr lang="en-US" sz="4400" dirty="0" smtClean="0"/>
              <a:t> </a:t>
            </a:r>
            <a:r>
              <a:rPr lang="en-US" sz="4400" b="1" dirty="0" smtClean="0"/>
              <a:t>PERKEMBANGAN</a:t>
            </a:r>
            <a:r>
              <a:rPr lang="en-US" sz="4400" dirty="0" smtClean="0"/>
              <a:t> </a:t>
            </a:r>
            <a:r>
              <a:rPr lang="en-US" sz="4400" dirty="0" err="1" smtClean="0"/>
              <a:t>teknologi</a:t>
            </a:r>
            <a:r>
              <a:rPr lang="en-US" sz="4400" dirty="0" smtClean="0"/>
              <a:t> </a:t>
            </a:r>
            <a:r>
              <a:rPr lang="en-US" sz="4400" dirty="0" err="1" smtClean="0"/>
              <a:t>informasi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komunikasi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7989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GAMBARAN UMUM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err="1" smtClean="0"/>
              <a:t>Apa</a:t>
            </a:r>
            <a:r>
              <a:rPr lang="en-US" sz="4400" dirty="0" smtClean="0"/>
              <a:t> yang </a:t>
            </a:r>
            <a:r>
              <a:rPr lang="en-US" sz="4400" dirty="0" err="1" smtClean="0"/>
              <a:t>dimaksud</a:t>
            </a:r>
            <a:r>
              <a:rPr lang="en-US" sz="4400" dirty="0" smtClean="0"/>
              <a:t> </a:t>
            </a:r>
            <a:r>
              <a:rPr lang="en-US" sz="4400" b="1" dirty="0" smtClean="0"/>
              <a:t>SIAKA UNHAS? </a:t>
            </a:r>
          </a:p>
          <a:p>
            <a:pPr algn="ctr">
              <a:buNone/>
            </a:pPr>
            <a:r>
              <a:rPr lang="en-US" sz="4400" dirty="0" err="1" smtClean="0"/>
              <a:t>Bagaimana</a:t>
            </a:r>
            <a:r>
              <a:rPr lang="en-US" sz="4400" dirty="0" smtClean="0"/>
              <a:t> </a:t>
            </a:r>
            <a:r>
              <a:rPr lang="en-US" sz="4400" b="1" dirty="0" smtClean="0"/>
              <a:t>PENERAPAN</a:t>
            </a:r>
            <a:r>
              <a:rPr lang="en-US" sz="4400" dirty="0" smtClean="0"/>
              <a:t> SIAKA?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581400" y="5638800"/>
            <a:ext cx="5078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Click Service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9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GAMBARAN UMUM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43000" y="2438400"/>
            <a:ext cx="2667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2438400"/>
            <a:ext cx="2667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4114800"/>
            <a:ext cx="2667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9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Komputer</a:t>
            </a:r>
            <a:r>
              <a:rPr lang="en-US" dirty="0" smtClean="0"/>
              <a:t> Server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err="1" smtClean="0"/>
              <a:t>Jaringan</a:t>
            </a:r>
            <a:r>
              <a:rPr lang="en-US" dirty="0" smtClean="0"/>
              <a:t> Internet &amp; Intranet</a:t>
            </a:r>
          </a:p>
          <a:p>
            <a:r>
              <a:rPr lang="en-US" dirty="0" smtClean="0"/>
              <a:t>Modem</a:t>
            </a:r>
          </a:p>
          <a:p>
            <a:r>
              <a:rPr lang="en-US" dirty="0" smtClean="0"/>
              <a:t>NIC</a:t>
            </a:r>
          </a:p>
          <a:p>
            <a:r>
              <a:rPr lang="en-US" dirty="0" err="1" smtClean="0"/>
              <a:t>Kabel</a:t>
            </a:r>
            <a:r>
              <a:rPr lang="en-US" dirty="0" smtClean="0"/>
              <a:t> UTP</a:t>
            </a:r>
          </a:p>
          <a:p>
            <a:r>
              <a:rPr lang="en-US" dirty="0" smtClean="0"/>
              <a:t>RJ45</a:t>
            </a:r>
          </a:p>
          <a:p>
            <a:r>
              <a:rPr lang="en-US" dirty="0" smtClean="0"/>
              <a:t>Bridge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7" name="Picture 6" descr="C:\Users\UNHY\AppData\Local\Microsoft\Windows\Temporary Internet Files\Content.Word\IMG-20170105-WA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811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s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2">
  <a:themeElements>
    <a:clrScheme name="ms01_1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294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vision</vt:lpstr>
      <vt:lpstr>blue2</vt:lpstr>
      <vt:lpstr>“SOFTWARE, HARDWARE, DAN HUMANWARE DI SIAKA FAKULTAS TEKNIK UNIVERSITAS HASANUDDIN”</vt:lpstr>
      <vt:lpstr>LATAR BELAKANG</vt:lpstr>
      <vt:lpstr>Slide 3</vt:lpstr>
      <vt:lpstr>PELAKSANAAN KUNJUNGAN</vt:lpstr>
      <vt:lpstr>GAMBARAN UMUM</vt:lpstr>
      <vt:lpstr>GAMBARAN UMUM</vt:lpstr>
      <vt:lpstr>GAMBARAN UMUM</vt:lpstr>
      <vt:lpstr>HARDWARE</vt:lpstr>
      <vt:lpstr>HARDWARE</vt:lpstr>
      <vt:lpstr>Software</vt:lpstr>
      <vt:lpstr>TAMPILAN SISTEM</vt:lpstr>
      <vt:lpstr>FITUR SIAKA UNHAS</vt:lpstr>
      <vt:lpstr>TAMPILAN SISTEM</vt:lpstr>
      <vt:lpstr>Humanware</vt:lpstr>
      <vt:lpstr>HUMANWARE</vt:lpstr>
      <vt:lpstr>NARASUMBER</vt:lpstr>
      <vt:lpstr>KESIMPULAN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TIRTA</dc:creator>
  <cp:lastModifiedBy>Hp</cp:lastModifiedBy>
  <cp:revision>17</cp:revision>
  <dcterms:created xsi:type="dcterms:W3CDTF">2012-06-17T07:28:13Z</dcterms:created>
  <dcterms:modified xsi:type="dcterms:W3CDTF">2017-01-06T02:41:21Z</dcterms:modified>
</cp:coreProperties>
</file>