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60" r:id="rId5"/>
    <p:sldId id="341" r:id="rId6"/>
    <p:sldId id="257" r:id="rId7"/>
    <p:sldId id="298" r:id="rId8"/>
    <p:sldId id="318" r:id="rId9"/>
    <p:sldId id="313" r:id="rId10"/>
    <p:sldId id="311" r:id="rId11"/>
    <p:sldId id="344" r:id="rId12"/>
    <p:sldId id="300" r:id="rId13"/>
    <p:sldId id="325" r:id="rId14"/>
    <p:sldId id="330" r:id="rId15"/>
    <p:sldId id="31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5" autoAdjust="0"/>
    <p:restoredTop sz="94660"/>
  </p:normalViewPr>
  <p:slideViewPr>
    <p:cSldViewPr snapToGrid="0" showGuides="1">
      <p:cViewPr>
        <p:scale>
          <a:sx n="77" d="100"/>
          <a:sy n="77" d="100"/>
        </p:scale>
        <p:origin x="-56" y="1072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60649BC-ADBF-454F-8CD4-164F22332A8C}"/>
              </a:ext>
            </a:extLst>
          </p:cNvPr>
          <p:cNvSpPr/>
          <p:nvPr userDrawn="1"/>
        </p:nvSpPr>
        <p:spPr>
          <a:xfrm>
            <a:off x="4019341" y="1301929"/>
            <a:ext cx="7867858" cy="5029200"/>
          </a:xfrm>
          <a:prstGeom prst="frame">
            <a:avLst>
              <a:gd name="adj1" fmla="val 9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214A0F0-2F7C-4223-B283-6A1CA91388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5A5E9409-B20A-489B-A759-D773202358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023797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9B5C313C-9909-469D-8AF9-D4F3DA949E2A}"/>
              </a:ext>
            </a:extLst>
          </p:cNvPr>
          <p:cNvSpPr/>
          <p:nvPr userDrawn="1"/>
        </p:nvSpPr>
        <p:spPr>
          <a:xfrm>
            <a:off x="0" y="0"/>
            <a:ext cx="12192000" cy="1196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A101864-0A78-4DA0-B3D6-C3BCE08BDE4E}"/>
              </a:ext>
            </a:extLst>
          </p:cNvPr>
          <p:cNvSpPr/>
          <p:nvPr userDrawn="1"/>
        </p:nvSpPr>
        <p:spPr>
          <a:xfrm>
            <a:off x="10060426" y="0"/>
            <a:ext cx="2131574" cy="1251701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bg1"/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11EB2B1-1FFF-40A7-8916-39F9F66C67AE}"/>
              </a:ext>
            </a:extLst>
          </p:cNvPr>
          <p:cNvGrpSpPr/>
          <p:nvPr userDrawn="1"/>
        </p:nvGrpSpPr>
        <p:grpSpPr>
          <a:xfrm>
            <a:off x="-189873" y="30973"/>
            <a:ext cx="2984373" cy="1122167"/>
            <a:chOff x="-82869" y="2041805"/>
            <a:chExt cx="2984373" cy="112216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E57FF97-F37F-4F19-9B19-E980E9F0D19F}"/>
                </a:ext>
              </a:extLst>
            </p:cNvPr>
            <p:cNvGrpSpPr/>
            <p:nvPr userDrawn="1"/>
          </p:nvGrpSpPr>
          <p:grpSpPr>
            <a:xfrm>
              <a:off x="200146" y="2104325"/>
              <a:ext cx="2701358" cy="875012"/>
              <a:chOff x="1066498" y="286265"/>
              <a:chExt cx="11991969" cy="3884392"/>
            </a:xfrm>
            <a:solidFill>
              <a:schemeClr val="bg1"/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701247-9B01-4379-8F79-CA130966C099}"/>
                  </a:ext>
                </a:extLst>
              </p:cNvPr>
              <p:cNvSpPr/>
              <p:nvPr/>
            </p:nvSpPr>
            <p:spPr>
              <a:xfrm rot="2143082">
                <a:off x="5813228" y="3225577"/>
                <a:ext cx="1095502" cy="475403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0C40288-889F-4C14-813B-93CB4BE3595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2731593" y="2328837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A988AA3-AADC-43BF-BC51-C5A0FD6710A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2012401" y="1020618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67ACEEB3-7388-4FAA-9D8F-35B2DDACCB4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3996941" y="286265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28B62BF-3D3C-4C75-B055-91752138569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4668722" y="303427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C31D63E-DEE2-491E-9108-5BD8FEECDE8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5318715" y="358216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EA36B86-0126-4E44-9EB4-D5952A49774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412639" y="3092041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5FC6C0F2-4F5A-465F-B239-2C2658FF3BC2}"/>
                  </a:ext>
                </a:extLst>
              </p:cNvPr>
              <p:cNvSpPr/>
              <p:nvPr/>
            </p:nvSpPr>
            <p:spPr>
              <a:xfrm rot="2143082">
                <a:off x="3222236" y="867087"/>
                <a:ext cx="802454" cy="156661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2F8833E-DE8E-4ACF-991D-49002FAD3BF4}"/>
                  </a:ext>
                </a:extLst>
              </p:cNvPr>
              <p:cNvSpPr/>
              <p:nvPr/>
            </p:nvSpPr>
            <p:spPr>
              <a:xfrm rot="2143082">
                <a:off x="4067032" y="3784745"/>
                <a:ext cx="326874" cy="2676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AE6E730-12DC-414C-84D3-DC429C339049}"/>
                  </a:ext>
                </a:extLst>
              </p:cNvPr>
              <p:cNvSpPr/>
              <p:nvPr/>
            </p:nvSpPr>
            <p:spPr>
              <a:xfrm rot="2143082">
                <a:off x="8226837" y="1636990"/>
                <a:ext cx="229078" cy="352760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2CB1C93-47AD-4BD1-8229-9CFC6459EAAF}"/>
                  </a:ext>
                </a:extLst>
              </p:cNvPr>
              <p:cNvSpPr/>
              <p:nvPr/>
            </p:nvSpPr>
            <p:spPr>
              <a:xfrm rot="2143082">
                <a:off x="8579610" y="1890648"/>
                <a:ext cx="229078" cy="352760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7385550C-3847-41F7-8366-E6F331200B1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7545295" y="1382204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8D958013-051E-4D57-83E4-4510DA1FC7C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7019854" y="984696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3892A3E6-91D0-4236-9EB4-5F593A2EBB68}"/>
                  </a:ext>
                </a:extLst>
              </p:cNvPr>
              <p:cNvSpPr/>
              <p:nvPr/>
            </p:nvSpPr>
            <p:spPr>
              <a:xfrm rot="2143082">
                <a:off x="1066498" y="3902975"/>
                <a:ext cx="1314414" cy="2676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49B3538-18F0-488E-BB58-795CA3E8B7C1}"/>
                </a:ext>
              </a:extLst>
            </p:cNvPr>
            <p:cNvGrpSpPr/>
            <p:nvPr userDrawn="1"/>
          </p:nvGrpSpPr>
          <p:grpSpPr>
            <a:xfrm>
              <a:off x="-82869" y="2041805"/>
              <a:ext cx="2978819" cy="1122167"/>
              <a:chOff x="-189872" y="8725"/>
              <a:chExt cx="13223684" cy="4981553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D3342D1-A811-485D-BB35-CA6AD2F8F98A}"/>
                  </a:ext>
                </a:extLst>
              </p:cNvPr>
              <p:cNvSpPr/>
              <p:nvPr/>
            </p:nvSpPr>
            <p:spPr>
              <a:xfrm rot="2143082">
                <a:off x="7006336" y="655174"/>
                <a:ext cx="6027476" cy="1135945"/>
              </a:xfrm>
              <a:custGeom>
                <a:avLst/>
                <a:gdLst>
                  <a:gd name="connsiteX0" fmla="*/ 0 w 2529191"/>
                  <a:gd name="connsiteY0" fmla="*/ 457200 h 476656"/>
                  <a:gd name="connsiteX1" fmla="*/ 1906621 w 2529191"/>
                  <a:gd name="connsiteY1" fmla="*/ 476656 h 476656"/>
                  <a:gd name="connsiteX2" fmla="*/ 2529191 w 2529191"/>
                  <a:gd name="connsiteY2" fmla="*/ 0 h 47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9191" h="476656">
                    <a:moveTo>
                      <a:pt x="0" y="457200"/>
                    </a:moveTo>
                    <a:lnTo>
                      <a:pt x="1906621" y="476656"/>
                    </a:lnTo>
                    <a:lnTo>
                      <a:pt x="2529191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E4E21AD-0E48-482D-92A7-D8F93B494FD7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2876886" y="92218"/>
                <a:ext cx="751230" cy="50029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4407AE8-E730-48DD-A85F-BB30A7105592}"/>
                  </a:ext>
                </a:extLst>
              </p:cNvPr>
              <p:cNvCxnSpPr>
                <a:cxnSpLocks/>
                <a:endCxn id="100" idx="1"/>
              </p:cNvCxnSpPr>
              <p:nvPr/>
            </p:nvCxnSpPr>
            <p:spPr>
              <a:xfrm rot="2143082">
                <a:off x="3861913" y="8725"/>
                <a:ext cx="362215" cy="19201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954099B-AE86-4318-A3AA-7879DA254C89}"/>
                  </a:ext>
                </a:extLst>
              </p:cNvPr>
              <p:cNvCxnSpPr>
                <a:cxnSpLocks/>
                <a:endCxn id="101" idx="1"/>
              </p:cNvCxnSpPr>
              <p:nvPr/>
            </p:nvCxnSpPr>
            <p:spPr>
              <a:xfrm rot="2143082">
                <a:off x="4587946" y="36177"/>
                <a:ext cx="304652" cy="19919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64796D9-34CB-446F-8C6C-E892F8C5B9A5}"/>
                  </a:ext>
                </a:extLst>
              </p:cNvPr>
              <p:cNvCxnSpPr>
                <a:cxnSpLocks/>
                <a:endCxn id="102" idx="1"/>
              </p:cNvCxnSpPr>
              <p:nvPr/>
            </p:nvCxnSpPr>
            <p:spPr>
              <a:xfrm rot="2143082">
                <a:off x="5184517" y="13932"/>
                <a:ext cx="382898" cy="259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DF2ABBB4-D4BB-4625-A164-F50D7D41F3C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6351522" y="167773"/>
                <a:ext cx="1161265" cy="70157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99710375-77AA-49E0-A302-408F4182C3F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6692921" y="218797"/>
                <a:ext cx="1381992" cy="85998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E20859B-CDB1-4EDD-95C3-AD7E058B4EA0}"/>
                  </a:ext>
                </a:extLst>
              </p:cNvPr>
              <p:cNvSpPr/>
              <p:nvPr/>
            </p:nvSpPr>
            <p:spPr>
              <a:xfrm rot="2143082">
                <a:off x="7510123" y="2742036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C308384-A5E5-46C3-9EB3-5223C132CDAC}"/>
                  </a:ext>
                </a:extLst>
              </p:cNvPr>
              <p:cNvSpPr/>
              <p:nvPr/>
            </p:nvSpPr>
            <p:spPr>
              <a:xfrm rot="2143082">
                <a:off x="4669450" y="3406144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03E74C94-8210-46D1-8EDD-B2C85995DB80}"/>
                  </a:ext>
                </a:extLst>
              </p:cNvPr>
              <p:cNvSpPr/>
              <p:nvPr/>
            </p:nvSpPr>
            <p:spPr>
              <a:xfrm rot="2143082">
                <a:off x="3138553" y="4575929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9258143-A5BC-432E-8135-895A78D7C940}"/>
                  </a:ext>
                </a:extLst>
              </p:cNvPr>
              <p:cNvCxnSpPr>
                <a:cxnSpLocks/>
                <a:endCxn id="99" idx="3"/>
              </p:cNvCxnSpPr>
              <p:nvPr/>
            </p:nvCxnSpPr>
            <p:spPr>
              <a:xfrm rot="2143082" flipV="1">
                <a:off x="9495558" y="398794"/>
                <a:ext cx="2220218" cy="173889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F521C80A-6649-41B0-88E4-C5D5531E250B}"/>
                  </a:ext>
                </a:extLst>
              </p:cNvPr>
              <p:cNvCxnSpPr>
                <a:cxnSpLocks/>
                <a:endCxn id="106" idx="1"/>
              </p:cNvCxnSpPr>
              <p:nvPr/>
            </p:nvCxnSpPr>
            <p:spPr>
              <a:xfrm rot="2143082">
                <a:off x="7207957" y="513530"/>
                <a:ext cx="1437691" cy="89774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3A23F11-AC30-4BC4-9767-A2A015B40E0E}"/>
                  </a:ext>
                </a:extLst>
              </p:cNvPr>
              <p:cNvCxnSpPr>
                <a:cxnSpLocks/>
                <a:endCxn id="103" idx="3"/>
              </p:cNvCxnSpPr>
              <p:nvPr/>
            </p:nvCxnSpPr>
            <p:spPr>
              <a:xfrm rot="2143082" flipV="1">
                <a:off x="702503" y="3052333"/>
                <a:ext cx="629883" cy="48522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7B0467B1-3C2E-4AED-BF5C-475467E36519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669928" y="3488332"/>
                <a:ext cx="489377" cy="33619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A281F91D-A5F6-4D87-BD20-0F2144E81D98}"/>
                  </a:ext>
                </a:extLst>
              </p:cNvPr>
              <p:cNvCxnSpPr>
                <a:cxnSpLocks/>
                <a:endCxn id="80" idx="1"/>
              </p:cNvCxnSpPr>
              <p:nvPr/>
            </p:nvCxnSpPr>
            <p:spPr>
              <a:xfrm rot="2143082">
                <a:off x="2366587" y="3215368"/>
                <a:ext cx="1384975" cy="105856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B0141A34-43F0-4BB2-B8F7-CCE47CC97474}"/>
                  </a:ext>
                </a:extLst>
              </p:cNvPr>
              <p:cNvCxnSpPr>
                <a:cxnSpLocks/>
                <a:endCxn id="97" idx="1"/>
              </p:cNvCxnSpPr>
              <p:nvPr/>
            </p:nvCxnSpPr>
            <p:spPr>
              <a:xfrm rot="2143082" flipV="1">
                <a:off x="4532904" y="2697776"/>
                <a:ext cx="1219991" cy="95275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046D093-C87E-4FDE-8401-F242157D8F87}"/>
                  </a:ext>
                </a:extLst>
              </p:cNvPr>
              <p:cNvSpPr/>
              <p:nvPr/>
            </p:nvSpPr>
            <p:spPr>
              <a:xfrm rot="2143082">
                <a:off x="568532" y="1210040"/>
                <a:ext cx="4879294" cy="908510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343899 w 2391302"/>
                  <a:gd name="connsiteY2" fmla="*/ 0 h 381222"/>
                  <a:gd name="connsiteX3" fmla="*/ 850418 w 2391302"/>
                  <a:gd name="connsiteY3" fmla="*/ 375890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91302"/>
                  <a:gd name="connsiteY0" fmla="*/ 7998 h 381222"/>
                  <a:gd name="connsiteX1" fmla="*/ 343899 w 2391302"/>
                  <a:gd name="connsiteY1" fmla="*/ 0 h 381222"/>
                  <a:gd name="connsiteX2" fmla="*/ 850418 w 2391302"/>
                  <a:gd name="connsiteY2" fmla="*/ 375890 h 381222"/>
                  <a:gd name="connsiteX3" fmla="*/ 2391302 w 2391302"/>
                  <a:gd name="connsiteY3" fmla="*/ 381222 h 381222"/>
                  <a:gd name="connsiteX4" fmla="*/ 2391302 w 2391302"/>
                  <a:gd name="connsiteY4" fmla="*/ 381222 h 381222"/>
                  <a:gd name="connsiteX0" fmla="*/ 0 w 2047403"/>
                  <a:gd name="connsiteY0" fmla="*/ 0 h 381222"/>
                  <a:gd name="connsiteX1" fmla="*/ 506519 w 2047403"/>
                  <a:gd name="connsiteY1" fmla="*/ 375890 h 381222"/>
                  <a:gd name="connsiteX2" fmla="*/ 2047403 w 2047403"/>
                  <a:gd name="connsiteY2" fmla="*/ 381222 h 381222"/>
                  <a:gd name="connsiteX3" fmla="*/ 2047403 w 2047403"/>
                  <a:gd name="connsiteY3" fmla="*/ 381222 h 381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7403" h="381222">
                    <a:moveTo>
                      <a:pt x="0" y="0"/>
                    </a:moveTo>
                    <a:lnTo>
                      <a:pt x="506519" y="375890"/>
                    </a:lnTo>
                    <a:lnTo>
                      <a:pt x="2047403" y="381222"/>
                    </a:lnTo>
                    <a:lnTo>
                      <a:pt x="2047403" y="381222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AE092B6-338B-4D0B-A830-BFE6769978DF}"/>
                  </a:ext>
                </a:extLst>
              </p:cNvPr>
              <p:cNvSpPr/>
              <p:nvPr/>
            </p:nvSpPr>
            <p:spPr>
              <a:xfrm rot="2143082">
                <a:off x="-189872" y="1365133"/>
                <a:ext cx="5152485" cy="1114766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935726 w 2391302"/>
                  <a:gd name="connsiteY4" fmla="*/ 373714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71979 w 2391302"/>
                  <a:gd name="connsiteY1" fmla="*/ 7998 h 381222"/>
                  <a:gd name="connsiteX2" fmla="*/ 343899 w 2391302"/>
                  <a:gd name="connsiteY2" fmla="*/ 0 h 381222"/>
                  <a:gd name="connsiteX3" fmla="*/ 935726 w 2391302"/>
                  <a:gd name="connsiteY3" fmla="*/ 373714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19323"/>
                  <a:gd name="connsiteY0" fmla="*/ 7998 h 381222"/>
                  <a:gd name="connsiteX1" fmla="*/ 271920 w 2319323"/>
                  <a:gd name="connsiteY1" fmla="*/ 0 h 381222"/>
                  <a:gd name="connsiteX2" fmla="*/ 863747 w 2319323"/>
                  <a:gd name="connsiteY2" fmla="*/ 373714 h 381222"/>
                  <a:gd name="connsiteX3" fmla="*/ 2319323 w 2319323"/>
                  <a:gd name="connsiteY3" fmla="*/ 381222 h 381222"/>
                  <a:gd name="connsiteX4" fmla="*/ 2319323 w 2319323"/>
                  <a:gd name="connsiteY4" fmla="*/ 381222 h 381222"/>
                  <a:gd name="connsiteX0" fmla="*/ 0 w 2188694"/>
                  <a:gd name="connsiteY0" fmla="*/ 10175 h 381222"/>
                  <a:gd name="connsiteX1" fmla="*/ 141291 w 2188694"/>
                  <a:gd name="connsiteY1" fmla="*/ 0 h 381222"/>
                  <a:gd name="connsiteX2" fmla="*/ 733118 w 2188694"/>
                  <a:gd name="connsiteY2" fmla="*/ 373714 h 381222"/>
                  <a:gd name="connsiteX3" fmla="*/ 2188694 w 2188694"/>
                  <a:gd name="connsiteY3" fmla="*/ 381222 h 381222"/>
                  <a:gd name="connsiteX4" fmla="*/ 2188694 w 2188694"/>
                  <a:gd name="connsiteY4" fmla="*/ 381222 h 381222"/>
                  <a:gd name="connsiteX0" fmla="*/ 0 w 2162035"/>
                  <a:gd name="connsiteY0" fmla="*/ 0 h 381930"/>
                  <a:gd name="connsiteX1" fmla="*/ 114632 w 2162035"/>
                  <a:gd name="connsiteY1" fmla="*/ 708 h 381930"/>
                  <a:gd name="connsiteX2" fmla="*/ 706459 w 2162035"/>
                  <a:gd name="connsiteY2" fmla="*/ 374422 h 381930"/>
                  <a:gd name="connsiteX3" fmla="*/ 2162035 w 2162035"/>
                  <a:gd name="connsiteY3" fmla="*/ 381930 h 381930"/>
                  <a:gd name="connsiteX4" fmla="*/ 2162035 w 2162035"/>
                  <a:gd name="connsiteY4" fmla="*/ 381930 h 381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2035" h="381930">
                    <a:moveTo>
                      <a:pt x="0" y="0"/>
                    </a:moveTo>
                    <a:lnTo>
                      <a:pt x="114632" y="708"/>
                    </a:lnTo>
                    <a:lnTo>
                      <a:pt x="706459" y="374422"/>
                    </a:lnTo>
                    <a:lnTo>
                      <a:pt x="2162035" y="381930"/>
                    </a:lnTo>
                    <a:lnTo>
                      <a:pt x="2162035" y="38193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74C63A9-B1AA-42AC-A07D-663E5B3DC602}"/>
                  </a:ext>
                </a:extLst>
              </p:cNvPr>
              <p:cNvSpPr/>
              <p:nvPr/>
            </p:nvSpPr>
            <p:spPr>
              <a:xfrm rot="2143082">
                <a:off x="3332609" y="2161597"/>
                <a:ext cx="2611186" cy="1099113"/>
              </a:xfrm>
              <a:custGeom>
                <a:avLst/>
                <a:gdLst>
                  <a:gd name="connsiteX0" fmla="*/ 0 w 1095680"/>
                  <a:gd name="connsiteY0" fmla="*/ 461199 h 461199"/>
                  <a:gd name="connsiteX1" fmla="*/ 621152 w 1095680"/>
                  <a:gd name="connsiteY1" fmla="*/ 0 h 461199"/>
                  <a:gd name="connsiteX2" fmla="*/ 1095680 w 1095680"/>
                  <a:gd name="connsiteY2" fmla="*/ 0 h 46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680" h="461199">
                    <a:moveTo>
                      <a:pt x="0" y="461199"/>
                    </a:moveTo>
                    <a:lnTo>
                      <a:pt x="621152" y="0"/>
                    </a:lnTo>
                    <a:lnTo>
                      <a:pt x="1095680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3BF2365-0B0D-40B9-A063-33FD0FCECA0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319091" y="3532941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7389CC75-F22D-4E8B-AA38-EB6225EAE0D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490130" y="3655926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FD7047D-8AC7-435B-B610-9DBAF202BD50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661174" y="3778910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38C52008-23DF-4D3A-8C73-AEE0F453261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832213" y="3901899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9F23CB5B-5948-44E4-9BF6-B83CCE7F7777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2003248" y="4024888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EAF4F6D-11CE-4C3D-AE20-E4F6CF1428B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2174296" y="4147877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700EA4F-DA6F-4D72-B8FA-FD385DDD00E9}"/>
                  </a:ext>
                </a:extLst>
              </p:cNvPr>
              <p:cNvSpPr/>
              <p:nvPr/>
            </p:nvSpPr>
            <p:spPr>
              <a:xfrm rot="2143082">
                <a:off x="4431107" y="1624748"/>
                <a:ext cx="3523756" cy="231821"/>
              </a:xfrm>
              <a:custGeom>
                <a:avLst/>
                <a:gdLst>
                  <a:gd name="connsiteX0" fmla="*/ 0 w 1478604"/>
                  <a:gd name="connsiteY0" fmla="*/ 0 h 97276"/>
                  <a:gd name="connsiteX1" fmla="*/ 107004 w 1478604"/>
                  <a:gd name="connsiteY1" fmla="*/ 97276 h 97276"/>
                  <a:gd name="connsiteX2" fmla="*/ 1478604 w 1478604"/>
                  <a:gd name="connsiteY2" fmla="*/ 97276 h 9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8604" h="97276">
                    <a:moveTo>
                      <a:pt x="0" y="0"/>
                    </a:moveTo>
                    <a:lnTo>
                      <a:pt x="107004" y="97276"/>
                    </a:lnTo>
                    <a:lnTo>
                      <a:pt x="1478604" y="97276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714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83890D28-DB65-4933-A998-F6D267BEDA98}"/>
              </a:ext>
            </a:extLst>
          </p:cNvPr>
          <p:cNvSpPr/>
          <p:nvPr userDrawn="1"/>
        </p:nvSpPr>
        <p:spPr>
          <a:xfrm>
            <a:off x="8746034" y="-17976"/>
            <a:ext cx="3445966" cy="2023537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B8C0EA2-D1F6-48A7-9EE4-840E625B9C02}"/>
              </a:ext>
            </a:extLst>
          </p:cNvPr>
          <p:cNvGrpSpPr/>
          <p:nvPr userDrawn="1"/>
        </p:nvGrpSpPr>
        <p:grpSpPr>
          <a:xfrm>
            <a:off x="548226" y="342079"/>
            <a:ext cx="5440770" cy="6257605"/>
            <a:chOff x="548226" y="342079"/>
            <a:chExt cx="5440770" cy="6257605"/>
          </a:xfrm>
          <a:solidFill>
            <a:schemeClr val="accent2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C0989A-B0CD-467C-8FFF-0322C8779616}"/>
                </a:ext>
              </a:extLst>
            </p:cNvPr>
            <p:cNvSpPr/>
            <p:nvPr userDrawn="1"/>
          </p:nvSpPr>
          <p:spPr>
            <a:xfrm>
              <a:off x="1417713" y="1769387"/>
              <a:ext cx="3472774" cy="3472774"/>
            </a:xfrm>
            <a:prstGeom prst="roundRect">
              <a:avLst>
                <a:gd name="adj" fmla="val 51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32732B9-A675-4A92-B586-57210158DBB9}"/>
                </a:ext>
              </a:extLst>
            </p:cNvPr>
            <p:cNvGrpSpPr/>
            <p:nvPr userDrawn="1"/>
          </p:nvGrpSpPr>
          <p:grpSpPr>
            <a:xfrm>
              <a:off x="1266074" y="342079"/>
              <a:ext cx="3753546" cy="1535752"/>
              <a:chOff x="1373078" y="342079"/>
              <a:chExt cx="3753546" cy="1535752"/>
            </a:xfrm>
            <a:grp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0BD9410-309C-4A73-BEB0-D4BD52253B38}"/>
                  </a:ext>
                </a:extLst>
              </p:cNvPr>
              <p:cNvSpPr/>
              <p:nvPr/>
            </p:nvSpPr>
            <p:spPr>
              <a:xfrm flipH="1">
                <a:off x="1945338" y="395212"/>
                <a:ext cx="546385" cy="1482619"/>
              </a:xfrm>
              <a:custGeom>
                <a:avLst/>
                <a:gdLst>
                  <a:gd name="connsiteX0" fmla="*/ 172666 w 1002965"/>
                  <a:gd name="connsiteY0" fmla="*/ 2721517 h 2721551"/>
                  <a:gd name="connsiteX1" fmla="*/ 216272 w 1002965"/>
                  <a:gd name="connsiteY1" fmla="*/ 2678572 h 2721551"/>
                  <a:gd name="connsiteX2" fmla="*/ 210986 w 1002965"/>
                  <a:gd name="connsiteY2" fmla="*/ 2373992 h 2721551"/>
                  <a:gd name="connsiteX3" fmla="*/ 201076 w 1002965"/>
                  <a:gd name="connsiteY3" fmla="*/ 2371349 h 2721551"/>
                  <a:gd name="connsiteX4" fmla="*/ 163416 w 1002965"/>
                  <a:gd name="connsiteY4" fmla="*/ 2332368 h 2721551"/>
                  <a:gd name="connsiteX5" fmla="*/ 163416 w 1002965"/>
                  <a:gd name="connsiteY5" fmla="*/ 711687 h 2721551"/>
                  <a:gd name="connsiteX6" fmla="*/ 199754 w 1002965"/>
                  <a:gd name="connsiteY6" fmla="*/ 674027 h 2721551"/>
                  <a:gd name="connsiteX7" fmla="*/ 909339 w 1002965"/>
                  <a:gd name="connsiteY7" fmla="*/ 674688 h 2721551"/>
                  <a:gd name="connsiteX8" fmla="*/ 943035 w 1002965"/>
                  <a:gd name="connsiteY8" fmla="*/ 639671 h 2721551"/>
                  <a:gd name="connsiteX9" fmla="*/ 941053 w 1002965"/>
                  <a:gd name="connsiteY9" fmla="*/ 222113 h 2721551"/>
                  <a:gd name="connsiteX10" fmla="*/ 964177 w 1002965"/>
                  <a:gd name="connsiteY10" fmla="*/ 176525 h 2721551"/>
                  <a:gd name="connsiteX11" fmla="*/ 995229 w 1002965"/>
                  <a:gd name="connsiteY11" fmla="*/ 58921 h 2721551"/>
                  <a:gd name="connsiteX12" fmla="*/ 894804 w 1002965"/>
                  <a:gd name="connsiteY12" fmla="*/ 780 h 2721551"/>
                  <a:gd name="connsiteX13" fmla="*/ 813538 w 1002965"/>
                  <a:gd name="connsiteY13" fmla="*/ 80724 h 2721551"/>
                  <a:gd name="connsiteX14" fmla="*/ 867055 w 1002965"/>
                  <a:gd name="connsiteY14" fmla="*/ 187096 h 2721551"/>
                  <a:gd name="connsiteX15" fmla="*/ 886876 w 1002965"/>
                  <a:gd name="connsiteY15" fmla="*/ 218809 h 2721551"/>
                  <a:gd name="connsiteX16" fmla="*/ 886876 w 1002965"/>
                  <a:gd name="connsiteY16" fmla="*/ 590780 h 2721551"/>
                  <a:gd name="connsiteX17" fmla="*/ 857144 w 1002965"/>
                  <a:gd name="connsiteY17" fmla="*/ 619850 h 2721551"/>
                  <a:gd name="connsiteX18" fmla="*/ 123114 w 1002965"/>
                  <a:gd name="connsiteY18" fmla="*/ 617208 h 2721551"/>
                  <a:gd name="connsiteX19" fmla="*/ 88758 w 1002965"/>
                  <a:gd name="connsiteY19" fmla="*/ 650242 h 2721551"/>
                  <a:gd name="connsiteX20" fmla="*/ 89418 w 1002965"/>
                  <a:gd name="connsiteY20" fmla="*/ 2329726 h 2721551"/>
                  <a:gd name="connsiteX21" fmla="*/ 89418 w 1002965"/>
                  <a:gd name="connsiteY21" fmla="*/ 2353511 h 2721551"/>
                  <a:gd name="connsiteX22" fmla="*/ 72240 w 1002965"/>
                  <a:gd name="connsiteY22" fmla="*/ 2370689 h 2721551"/>
                  <a:gd name="connsiteX23" fmla="*/ 5510 w 1002965"/>
                  <a:gd name="connsiteY23" fmla="*/ 2372671 h 2721551"/>
                  <a:gd name="connsiteX24" fmla="*/ 6171 w 1002965"/>
                  <a:gd name="connsiteY24" fmla="*/ 2388527 h 2721551"/>
                  <a:gd name="connsiteX25" fmla="*/ 225 w 1002965"/>
                  <a:gd name="connsiteY25" fmla="*/ 2687822 h 2721551"/>
                  <a:gd name="connsiteX26" fmla="*/ 34581 w 1002965"/>
                  <a:gd name="connsiteY26" fmla="*/ 2721517 h 2721551"/>
                  <a:gd name="connsiteX27" fmla="*/ 172666 w 1002965"/>
                  <a:gd name="connsiteY27" fmla="*/ 2721517 h 272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2965" h="2721551">
                    <a:moveTo>
                      <a:pt x="172666" y="2721517"/>
                    </a:moveTo>
                    <a:cubicBezTo>
                      <a:pt x="215611" y="2721517"/>
                      <a:pt x="215611" y="2720856"/>
                      <a:pt x="216272" y="2678572"/>
                    </a:cubicBezTo>
                    <a:cubicBezTo>
                      <a:pt x="217593" y="2576825"/>
                      <a:pt x="205040" y="2475739"/>
                      <a:pt x="210986" y="2373992"/>
                    </a:cubicBezTo>
                    <a:cubicBezTo>
                      <a:pt x="207683" y="2373331"/>
                      <a:pt x="204379" y="2371349"/>
                      <a:pt x="201076" y="2371349"/>
                    </a:cubicBezTo>
                    <a:cubicBezTo>
                      <a:pt x="163416" y="2368707"/>
                      <a:pt x="163416" y="2369367"/>
                      <a:pt x="163416" y="2332368"/>
                    </a:cubicBezTo>
                    <a:cubicBezTo>
                      <a:pt x="163416" y="1791921"/>
                      <a:pt x="163416" y="1252134"/>
                      <a:pt x="163416" y="711687"/>
                    </a:cubicBezTo>
                    <a:cubicBezTo>
                      <a:pt x="163416" y="669402"/>
                      <a:pt x="157470" y="674027"/>
                      <a:pt x="199754" y="674027"/>
                    </a:cubicBezTo>
                    <a:cubicBezTo>
                      <a:pt x="436282" y="674027"/>
                      <a:pt x="672811" y="674688"/>
                      <a:pt x="909339" y="674688"/>
                    </a:cubicBezTo>
                    <a:cubicBezTo>
                      <a:pt x="943695" y="674688"/>
                      <a:pt x="943695" y="674688"/>
                      <a:pt x="943035" y="639671"/>
                    </a:cubicBezTo>
                    <a:cubicBezTo>
                      <a:pt x="942374" y="500265"/>
                      <a:pt x="942374" y="360858"/>
                      <a:pt x="941053" y="222113"/>
                    </a:cubicBezTo>
                    <a:cubicBezTo>
                      <a:pt x="941053" y="201631"/>
                      <a:pt x="945017" y="188417"/>
                      <a:pt x="964177" y="176525"/>
                    </a:cubicBezTo>
                    <a:cubicBezTo>
                      <a:pt x="1000515" y="153401"/>
                      <a:pt x="1012407" y="102527"/>
                      <a:pt x="995229" y="58921"/>
                    </a:cubicBezTo>
                    <a:cubicBezTo>
                      <a:pt x="979373" y="17298"/>
                      <a:pt x="941713" y="-4505"/>
                      <a:pt x="894804" y="780"/>
                    </a:cubicBezTo>
                    <a:cubicBezTo>
                      <a:pt x="851859" y="5405"/>
                      <a:pt x="822128" y="34476"/>
                      <a:pt x="813538" y="80724"/>
                    </a:cubicBezTo>
                    <a:cubicBezTo>
                      <a:pt x="805610" y="125651"/>
                      <a:pt x="826752" y="169918"/>
                      <a:pt x="867055" y="187096"/>
                    </a:cubicBezTo>
                    <a:cubicBezTo>
                      <a:pt x="883572" y="193703"/>
                      <a:pt x="886876" y="202292"/>
                      <a:pt x="886876" y="218809"/>
                    </a:cubicBezTo>
                    <a:cubicBezTo>
                      <a:pt x="886215" y="343020"/>
                      <a:pt x="885554" y="467230"/>
                      <a:pt x="886876" y="590780"/>
                    </a:cubicBezTo>
                    <a:cubicBezTo>
                      <a:pt x="886876" y="615226"/>
                      <a:pt x="880269" y="620511"/>
                      <a:pt x="857144" y="619850"/>
                    </a:cubicBezTo>
                    <a:cubicBezTo>
                      <a:pt x="612688" y="618529"/>
                      <a:pt x="368231" y="619190"/>
                      <a:pt x="123114" y="617208"/>
                    </a:cubicBezTo>
                    <a:cubicBezTo>
                      <a:pt x="97347" y="617208"/>
                      <a:pt x="88758" y="621832"/>
                      <a:pt x="88758" y="650242"/>
                    </a:cubicBezTo>
                    <a:cubicBezTo>
                      <a:pt x="90079" y="1209850"/>
                      <a:pt x="89418" y="1770118"/>
                      <a:pt x="89418" y="2329726"/>
                    </a:cubicBezTo>
                    <a:cubicBezTo>
                      <a:pt x="89418" y="2337654"/>
                      <a:pt x="88758" y="2345582"/>
                      <a:pt x="89418" y="2353511"/>
                    </a:cubicBezTo>
                    <a:cubicBezTo>
                      <a:pt x="90079" y="2366064"/>
                      <a:pt x="85454" y="2370689"/>
                      <a:pt x="72240" y="2370689"/>
                    </a:cubicBezTo>
                    <a:cubicBezTo>
                      <a:pt x="49777" y="2370689"/>
                      <a:pt x="27974" y="2367385"/>
                      <a:pt x="5510" y="2372671"/>
                    </a:cubicBezTo>
                    <a:cubicBezTo>
                      <a:pt x="5510" y="2377956"/>
                      <a:pt x="6171" y="2383242"/>
                      <a:pt x="6171" y="2388527"/>
                    </a:cubicBezTo>
                    <a:cubicBezTo>
                      <a:pt x="10135" y="2488292"/>
                      <a:pt x="-1757" y="2588057"/>
                      <a:pt x="225" y="2687822"/>
                    </a:cubicBezTo>
                    <a:cubicBezTo>
                      <a:pt x="885" y="2713589"/>
                      <a:pt x="8814" y="2722178"/>
                      <a:pt x="34581" y="2721517"/>
                    </a:cubicBezTo>
                    <a:cubicBezTo>
                      <a:pt x="81490" y="2720195"/>
                      <a:pt x="127078" y="2721517"/>
                      <a:pt x="172666" y="272151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D03E240-F54F-4508-9919-35CBB644B65F}"/>
                  </a:ext>
                </a:extLst>
              </p:cNvPr>
              <p:cNvSpPr/>
              <p:nvPr/>
            </p:nvSpPr>
            <p:spPr>
              <a:xfrm flipH="1">
                <a:off x="2788787" y="342079"/>
                <a:ext cx="130800" cy="1535752"/>
              </a:xfrm>
              <a:custGeom>
                <a:avLst/>
                <a:gdLst>
                  <a:gd name="connsiteX0" fmla="*/ 208346 w 240102"/>
                  <a:gd name="connsiteY0" fmla="*/ 2818424 h 2819084"/>
                  <a:gd name="connsiteX1" fmla="*/ 240059 w 240102"/>
                  <a:gd name="connsiteY1" fmla="*/ 2785390 h 2819084"/>
                  <a:gd name="connsiteX2" fmla="*/ 240059 w 240102"/>
                  <a:gd name="connsiteY2" fmla="*/ 2641358 h 2819084"/>
                  <a:gd name="connsiteX3" fmla="*/ 240059 w 240102"/>
                  <a:gd name="connsiteY3" fmla="*/ 2518470 h 2819084"/>
                  <a:gd name="connsiteX4" fmla="*/ 189846 w 240102"/>
                  <a:gd name="connsiteY4" fmla="*/ 2468917 h 2819084"/>
                  <a:gd name="connsiteX5" fmla="*/ 156151 w 240102"/>
                  <a:gd name="connsiteY5" fmla="*/ 2435222 h 2819084"/>
                  <a:gd name="connsiteX6" fmla="*/ 156812 w 240102"/>
                  <a:gd name="connsiteY6" fmla="*/ 215291 h 2819084"/>
                  <a:gd name="connsiteX7" fmla="*/ 173990 w 240102"/>
                  <a:gd name="connsiteY7" fmla="*/ 153186 h 2819084"/>
                  <a:gd name="connsiteX8" fmla="*/ 141616 w 240102"/>
                  <a:gd name="connsiteY8" fmla="*/ 11137 h 2819084"/>
                  <a:gd name="connsiteX9" fmla="*/ 8816 w 240102"/>
                  <a:gd name="connsiteY9" fmla="*/ 56725 h 2819084"/>
                  <a:gd name="connsiteX10" fmla="*/ 68940 w 240102"/>
                  <a:gd name="connsiteY10" fmla="*/ 192167 h 2819084"/>
                  <a:gd name="connsiteX11" fmla="*/ 84135 w 240102"/>
                  <a:gd name="connsiteY11" fmla="*/ 222559 h 2819084"/>
                  <a:gd name="connsiteX12" fmla="*/ 84796 w 240102"/>
                  <a:gd name="connsiteY12" fmla="*/ 2437204 h 2819084"/>
                  <a:gd name="connsiteX13" fmla="*/ 53743 w 240102"/>
                  <a:gd name="connsiteY13" fmla="*/ 2467596 h 2819084"/>
                  <a:gd name="connsiteX14" fmla="*/ 29958 w 240102"/>
                  <a:gd name="connsiteY14" fmla="*/ 2491381 h 2819084"/>
                  <a:gd name="connsiteX15" fmla="*/ 30619 w 240102"/>
                  <a:gd name="connsiteY15" fmla="*/ 2641358 h 2819084"/>
                  <a:gd name="connsiteX16" fmla="*/ 30619 w 240102"/>
                  <a:gd name="connsiteY16" fmla="*/ 2788032 h 2819084"/>
                  <a:gd name="connsiteX17" fmla="*/ 61672 w 240102"/>
                  <a:gd name="connsiteY17" fmla="*/ 2819085 h 2819084"/>
                  <a:gd name="connsiteX18" fmla="*/ 208346 w 240102"/>
                  <a:gd name="connsiteY18" fmla="*/ 2818424 h 28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02" h="2819084">
                    <a:moveTo>
                      <a:pt x="208346" y="2818424"/>
                    </a:moveTo>
                    <a:cubicBezTo>
                      <a:pt x="234113" y="2819085"/>
                      <a:pt x="240720" y="2808514"/>
                      <a:pt x="240059" y="2785390"/>
                    </a:cubicBezTo>
                    <a:cubicBezTo>
                      <a:pt x="238737" y="2737159"/>
                      <a:pt x="240059" y="2689589"/>
                      <a:pt x="240059" y="2641358"/>
                    </a:cubicBezTo>
                    <a:cubicBezTo>
                      <a:pt x="240059" y="2600395"/>
                      <a:pt x="240059" y="2559432"/>
                      <a:pt x="240059" y="2518470"/>
                    </a:cubicBezTo>
                    <a:cubicBezTo>
                      <a:pt x="240059" y="2468257"/>
                      <a:pt x="240059" y="2466275"/>
                      <a:pt x="189846" y="2468917"/>
                    </a:cubicBezTo>
                    <a:cubicBezTo>
                      <a:pt x="162758" y="2470239"/>
                      <a:pt x="156151" y="2462971"/>
                      <a:pt x="156151" y="2435222"/>
                    </a:cubicBezTo>
                    <a:cubicBezTo>
                      <a:pt x="156812" y="1695245"/>
                      <a:pt x="156812" y="955268"/>
                      <a:pt x="156812" y="215291"/>
                    </a:cubicBezTo>
                    <a:cubicBezTo>
                      <a:pt x="156812" y="192828"/>
                      <a:pt x="159454" y="173668"/>
                      <a:pt x="173990" y="153186"/>
                    </a:cubicBezTo>
                    <a:cubicBezTo>
                      <a:pt x="207685" y="106277"/>
                      <a:pt x="189185" y="35583"/>
                      <a:pt x="141616" y="11137"/>
                    </a:cubicBezTo>
                    <a:cubicBezTo>
                      <a:pt x="90742" y="-14630"/>
                      <a:pt x="29958" y="5851"/>
                      <a:pt x="8816" y="56725"/>
                    </a:cubicBezTo>
                    <a:cubicBezTo>
                      <a:pt x="-14969" y="113544"/>
                      <a:pt x="10798" y="174989"/>
                      <a:pt x="68940" y="192167"/>
                    </a:cubicBezTo>
                    <a:cubicBezTo>
                      <a:pt x="89421" y="198113"/>
                      <a:pt x="84135" y="210666"/>
                      <a:pt x="84135" y="222559"/>
                    </a:cubicBezTo>
                    <a:cubicBezTo>
                      <a:pt x="84135" y="960554"/>
                      <a:pt x="84135" y="1698549"/>
                      <a:pt x="84796" y="2437204"/>
                    </a:cubicBezTo>
                    <a:cubicBezTo>
                      <a:pt x="84796" y="2461650"/>
                      <a:pt x="78189" y="2471560"/>
                      <a:pt x="53743" y="2467596"/>
                    </a:cubicBezTo>
                    <a:cubicBezTo>
                      <a:pt x="35244" y="2464953"/>
                      <a:pt x="29298" y="2472221"/>
                      <a:pt x="29958" y="2491381"/>
                    </a:cubicBezTo>
                    <a:cubicBezTo>
                      <a:pt x="31280" y="2541594"/>
                      <a:pt x="30619" y="2591146"/>
                      <a:pt x="30619" y="2641358"/>
                    </a:cubicBezTo>
                    <a:cubicBezTo>
                      <a:pt x="30619" y="2690250"/>
                      <a:pt x="31940" y="2739141"/>
                      <a:pt x="30619" y="2788032"/>
                    </a:cubicBezTo>
                    <a:cubicBezTo>
                      <a:pt x="29958" y="2811817"/>
                      <a:pt x="39208" y="2819085"/>
                      <a:pt x="61672" y="2819085"/>
                    </a:cubicBezTo>
                    <a:cubicBezTo>
                      <a:pt x="110563" y="2817103"/>
                      <a:pt x="159454" y="2817103"/>
                      <a:pt x="208346" y="281842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BCF587F-187E-4163-89C2-718ECF77FD3C}"/>
                  </a:ext>
                </a:extLst>
              </p:cNvPr>
              <p:cNvSpPr/>
              <p:nvPr/>
            </p:nvSpPr>
            <p:spPr>
              <a:xfrm flipH="1">
                <a:off x="1373078" y="1091819"/>
                <a:ext cx="733965" cy="786012"/>
              </a:xfrm>
              <a:custGeom>
                <a:avLst/>
                <a:gdLst>
                  <a:gd name="connsiteX0" fmla="*/ 136802 w 1347294"/>
                  <a:gd name="connsiteY0" fmla="*/ 78466 h 1442833"/>
                  <a:gd name="connsiteX1" fmla="*/ 138123 w 1347294"/>
                  <a:gd name="connsiteY1" fmla="*/ 512542 h 1442833"/>
                  <a:gd name="connsiteX2" fmla="*/ 138784 w 1347294"/>
                  <a:gd name="connsiteY2" fmla="*/ 1066864 h 1442833"/>
                  <a:gd name="connsiteX3" fmla="*/ 113677 w 1347294"/>
                  <a:gd name="connsiteY3" fmla="*/ 1092631 h 1442833"/>
                  <a:gd name="connsiteX4" fmla="*/ 25145 w 1347294"/>
                  <a:gd name="connsiteY4" fmla="*/ 1091970 h 1442833"/>
                  <a:gd name="connsiteX5" fmla="*/ 38 w 1347294"/>
                  <a:gd name="connsiteY5" fmla="*/ 1115094 h 1442833"/>
                  <a:gd name="connsiteX6" fmla="*/ 699 w 1347294"/>
                  <a:gd name="connsiteY6" fmla="*/ 1265072 h 1442833"/>
                  <a:gd name="connsiteX7" fmla="*/ 699 w 1347294"/>
                  <a:gd name="connsiteY7" fmla="*/ 1414389 h 1442833"/>
                  <a:gd name="connsiteX8" fmla="*/ 29109 w 1347294"/>
                  <a:gd name="connsiteY8" fmla="*/ 1442799 h 1442833"/>
                  <a:gd name="connsiteX9" fmla="*/ 181068 w 1347294"/>
                  <a:gd name="connsiteY9" fmla="*/ 1442799 h 1442833"/>
                  <a:gd name="connsiteX10" fmla="*/ 210139 w 1347294"/>
                  <a:gd name="connsiteY10" fmla="*/ 1412407 h 1442833"/>
                  <a:gd name="connsiteX11" fmla="*/ 210139 w 1347294"/>
                  <a:gd name="connsiteY11" fmla="*/ 1265733 h 1442833"/>
                  <a:gd name="connsiteX12" fmla="*/ 209478 w 1347294"/>
                  <a:gd name="connsiteY12" fmla="*/ 1113112 h 1442833"/>
                  <a:gd name="connsiteX13" fmla="*/ 205514 w 1347294"/>
                  <a:gd name="connsiteY13" fmla="*/ 1093952 h 1442833"/>
                  <a:gd name="connsiteX14" fmla="*/ 191639 w 1347294"/>
                  <a:gd name="connsiteY14" fmla="*/ 1064221 h 1442833"/>
                  <a:gd name="connsiteX15" fmla="*/ 190979 w 1347294"/>
                  <a:gd name="connsiteY15" fmla="*/ 148500 h 1442833"/>
                  <a:gd name="connsiteX16" fmla="*/ 220049 w 1347294"/>
                  <a:gd name="connsiteY16" fmla="*/ 118768 h 1442833"/>
                  <a:gd name="connsiteX17" fmla="*/ 1133128 w 1347294"/>
                  <a:gd name="connsiteY17" fmla="*/ 118768 h 1442833"/>
                  <a:gd name="connsiteX18" fmla="*/ 1166162 w 1347294"/>
                  <a:gd name="connsiteY18" fmla="*/ 139911 h 1442833"/>
                  <a:gd name="connsiteX19" fmla="*/ 1267909 w 1347294"/>
                  <a:gd name="connsiteY19" fmla="*/ 194748 h 1442833"/>
                  <a:gd name="connsiteX20" fmla="*/ 1345211 w 1347294"/>
                  <a:gd name="connsiteY20" fmla="*/ 120090 h 1442833"/>
                  <a:gd name="connsiteX21" fmla="*/ 1299623 w 1347294"/>
                  <a:gd name="connsiteY21" fmla="*/ 11736 h 1442833"/>
                  <a:gd name="connsiteX22" fmla="*/ 1185983 w 1347294"/>
                  <a:gd name="connsiteY22" fmla="*/ 27593 h 1442833"/>
                  <a:gd name="connsiteX23" fmla="*/ 1142378 w 1347294"/>
                  <a:gd name="connsiteY23" fmla="*/ 45431 h 1442833"/>
                  <a:gd name="connsiteX24" fmla="*/ 170497 w 1347294"/>
                  <a:gd name="connsiteY24" fmla="*/ 44110 h 1442833"/>
                  <a:gd name="connsiteX25" fmla="*/ 136802 w 1347294"/>
                  <a:gd name="connsiteY25" fmla="*/ 78466 h 144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47294" h="1442833">
                    <a:moveTo>
                      <a:pt x="136802" y="78466"/>
                    </a:moveTo>
                    <a:cubicBezTo>
                      <a:pt x="138784" y="223158"/>
                      <a:pt x="138123" y="367850"/>
                      <a:pt x="138123" y="512542"/>
                    </a:cubicBezTo>
                    <a:cubicBezTo>
                      <a:pt x="138123" y="697536"/>
                      <a:pt x="138123" y="881870"/>
                      <a:pt x="138784" y="1066864"/>
                    </a:cubicBezTo>
                    <a:cubicBezTo>
                      <a:pt x="138784" y="1086024"/>
                      <a:pt x="134820" y="1093952"/>
                      <a:pt x="113677" y="1092631"/>
                    </a:cubicBezTo>
                    <a:cubicBezTo>
                      <a:pt x="84607" y="1090649"/>
                      <a:pt x="54876" y="1093292"/>
                      <a:pt x="25145" y="1091970"/>
                    </a:cubicBezTo>
                    <a:cubicBezTo>
                      <a:pt x="7306" y="1091309"/>
                      <a:pt x="-623" y="1095274"/>
                      <a:pt x="38" y="1115094"/>
                    </a:cubicBezTo>
                    <a:cubicBezTo>
                      <a:pt x="1359" y="1165307"/>
                      <a:pt x="699" y="1214859"/>
                      <a:pt x="699" y="1265072"/>
                    </a:cubicBezTo>
                    <a:cubicBezTo>
                      <a:pt x="699" y="1314624"/>
                      <a:pt x="1359" y="1364837"/>
                      <a:pt x="699" y="1414389"/>
                    </a:cubicBezTo>
                    <a:cubicBezTo>
                      <a:pt x="699" y="1434870"/>
                      <a:pt x="7966" y="1443459"/>
                      <a:pt x="29109" y="1442799"/>
                    </a:cubicBezTo>
                    <a:cubicBezTo>
                      <a:pt x="79982" y="1442138"/>
                      <a:pt x="130856" y="1442138"/>
                      <a:pt x="181068" y="1442799"/>
                    </a:cubicBezTo>
                    <a:cubicBezTo>
                      <a:pt x="203532" y="1443459"/>
                      <a:pt x="210799" y="1434210"/>
                      <a:pt x="210139" y="1412407"/>
                    </a:cubicBezTo>
                    <a:cubicBezTo>
                      <a:pt x="209478" y="1363515"/>
                      <a:pt x="210139" y="1314624"/>
                      <a:pt x="210139" y="1265733"/>
                    </a:cubicBezTo>
                    <a:cubicBezTo>
                      <a:pt x="210139" y="1214859"/>
                      <a:pt x="210139" y="1163986"/>
                      <a:pt x="209478" y="1113112"/>
                    </a:cubicBezTo>
                    <a:cubicBezTo>
                      <a:pt x="209478" y="1106506"/>
                      <a:pt x="213442" y="1095274"/>
                      <a:pt x="205514" y="1093952"/>
                    </a:cubicBezTo>
                    <a:cubicBezTo>
                      <a:pt x="186354" y="1089327"/>
                      <a:pt x="191639" y="1075453"/>
                      <a:pt x="191639" y="1064221"/>
                    </a:cubicBezTo>
                    <a:cubicBezTo>
                      <a:pt x="191639" y="758981"/>
                      <a:pt x="191639" y="453740"/>
                      <a:pt x="190979" y="148500"/>
                    </a:cubicBezTo>
                    <a:cubicBezTo>
                      <a:pt x="190979" y="125375"/>
                      <a:pt x="195604" y="118768"/>
                      <a:pt x="220049" y="118768"/>
                    </a:cubicBezTo>
                    <a:cubicBezTo>
                      <a:pt x="524629" y="119429"/>
                      <a:pt x="829209" y="119429"/>
                      <a:pt x="1133128" y="118768"/>
                    </a:cubicBezTo>
                    <a:cubicBezTo>
                      <a:pt x="1150306" y="118768"/>
                      <a:pt x="1159555" y="122072"/>
                      <a:pt x="1166162" y="139911"/>
                    </a:cubicBezTo>
                    <a:cubicBezTo>
                      <a:pt x="1182019" y="182195"/>
                      <a:pt x="1219679" y="200694"/>
                      <a:pt x="1267909" y="194748"/>
                    </a:cubicBezTo>
                    <a:cubicBezTo>
                      <a:pt x="1306890" y="190123"/>
                      <a:pt x="1337282" y="161053"/>
                      <a:pt x="1345211" y="120090"/>
                    </a:cubicBezTo>
                    <a:cubicBezTo>
                      <a:pt x="1353799" y="74502"/>
                      <a:pt x="1335300" y="31557"/>
                      <a:pt x="1299623" y="11736"/>
                    </a:cubicBezTo>
                    <a:cubicBezTo>
                      <a:pt x="1262624" y="-8085"/>
                      <a:pt x="1212411" y="-2799"/>
                      <a:pt x="1185983" y="27593"/>
                    </a:cubicBezTo>
                    <a:cubicBezTo>
                      <a:pt x="1173430" y="42128"/>
                      <a:pt x="1160216" y="45431"/>
                      <a:pt x="1142378" y="45431"/>
                    </a:cubicBezTo>
                    <a:cubicBezTo>
                      <a:pt x="818638" y="44771"/>
                      <a:pt x="494237" y="45431"/>
                      <a:pt x="170497" y="44110"/>
                    </a:cubicBezTo>
                    <a:cubicBezTo>
                      <a:pt x="146052" y="46092"/>
                      <a:pt x="136141" y="49396"/>
                      <a:pt x="136802" y="7846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C8E0D8C-4969-48C1-AF8C-64C51835A08D}"/>
                  </a:ext>
                </a:extLst>
              </p:cNvPr>
              <p:cNvSpPr/>
              <p:nvPr/>
            </p:nvSpPr>
            <p:spPr>
              <a:xfrm flipH="1">
                <a:off x="3557029" y="726738"/>
                <a:ext cx="453728" cy="1151093"/>
              </a:xfrm>
              <a:custGeom>
                <a:avLst/>
                <a:gdLst>
                  <a:gd name="connsiteX0" fmla="*/ 67744 w 832880"/>
                  <a:gd name="connsiteY0" fmla="*/ 190334 h 2112990"/>
                  <a:gd name="connsiteX1" fmla="*/ 85582 w 832880"/>
                  <a:gd name="connsiteY1" fmla="*/ 219405 h 2112990"/>
                  <a:gd name="connsiteX2" fmla="*/ 84922 w 832880"/>
                  <a:gd name="connsiteY2" fmla="*/ 1012237 h 2112990"/>
                  <a:gd name="connsiteX3" fmla="*/ 115974 w 832880"/>
                  <a:gd name="connsiteY3" fmla="*/ 1042629 h 2112990"/>
                  <a:gd name="connsiteX4" fmla="*/ 651797 w 832880"/>
                  <a:gd name="connsiteY4" fmla="*/ 1041308 h 2112990"/>
                  <a:gd name="connsiteX5" fmla="*/ 683510 w 832880"/>
                  <a:gd name="connsiteY5" fmla="*/ 1074343 h 2112990"/>
                  <a:gd name="connsiteX6" fmla="*/ 682849 w 832880"/>
                  <a:gd name="connsiteY6" fmla="*/ 1711912 h 2112990"/>
                  <a:gd name="connsiteX7" fmla="*/ 634619 w 832880"/>
                  <a:gd name="connsiteY7" fmla="*/ 1762125 h 2112990"/>
                  <a:gd name="connsiteX8" fmla="*/ 626691 w 832880"/>
                  <a:gd name="connsiteY8" fmla="*/ 1764107 h 2112990"/>
                  <a:gd name="connsiteX9" fmla="*/ 627351 w 832880"/>
                  <a:gd name="connsiteY9" fmla="*/ 1799124 h 2112990"/>
                  <a:gd name="connsiteX10" fmla="*/ 622066 w 832880"/>
                  <a:gd name="connsiteY10" fmla="*/ 2081900 h 2112990"/>
                  <a:gd name="connsiteX11" fmla="*/ 653118 w 832880"/>
                  <a:gd name="connsiteY11" fmla="*/ 2112953 h 2112990"/>
                  <a:gd name="connsiteX12" fmla="*/ 805739 w 832880"/>
                  <a:gd name="connsiteY12" fmla="*/ 2112953 h 2112990"/>
                  <a:gd name="connsiteX13" fmla="*/ 832827 w 832880"/>
                  <a:gd name="connsiteY13" fmla="*/ 2083222 h 2112990"/>
                  <a:gd name="connsiteX14" fmla="*/ 830845 w 832880"/>
                  <a:gd name="connsiteY14" fmla="*/ 1765428 h 2112990"/>
                  <a:gd name="connsiteX15" fmla="*/ 770061 w 832880"/>
                  <a:gd name="connsiteY15" fmla="*/ 1762785 h 2112990"/>
                  <a:gd name="connsiteX16" fmla="*/ 737026 w 832880"/>
                  <a:gd name="connsiteY16" fmla="*/ 1731072 h 2112990"/>
                  <a:gd name="connsiteX17" fmla="*/ 738348 w 832880"/>
                  <a:gd name="connsiteY17" fmla="*/ 1016202 h 2112990"/>
                  <a:gd name="connsiteX18" fmla="*/ 709938 w 832880"/>
                  <a:gd name="connsiteY18" fmla="*/ 988452 h 2112990"/>
                  <a:gd name="connsiteX19" fmla="*/ 187990 w 832880"/>
                  <a:gd name="connsiteY19" fmla="*/ 989774 h 2112990"/>
                  <a:gd name="connsiteX20" fmla="*/ 157598 w 832880"/>
                  <a:gd name="connsiteY20" fmla="*/ 958721 h 2112990"/>
                  <a:gd name="connsiteX21" fmla="*/ 158259 w 832880"/>
                  <a:gd name="connsiteY21" fmla="*/ 214119 h 2112990"/>
                  <a:gd name="connsiteX22" fmla="*/ 174776 w 832880"/>
                  <a:gd name="connsiteY22" fmla="*/ 152014 h 2112990"/>
                  <a:gd name="connsiteX23" fmla="*/ 140420 w 832880"/>
                  <a:gd name="connsiteY23" fmla="*/ 10626 h 2112990"/>
                  <a:gd name="connsiteX24" fmla="*/ 9603 w 832880"/>
                  <a:gd name="connsiteY24" fmla="*/ 55553 h 2112990"/>
                  <a:gd name="connsiteX25" fmla="*/ 67744 w 832880"/>
                  <a:gd name="connsiteY25" fmla="*/ 190334 h 21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2880" h="2112990">
                    <a:moveTo>
                      <a:pt x="67744" y="190334"/>
                    </a:moveTo>
                    <a:cubicBezTo>
                      <a:pt x="86243" y="195620"/>
                      <a:pt x="85582" y="206191"/>
                      <a:pt x="85582" y="219405"/>
                    </a:cubicBezTo>
                    <a:cubicBezTo>
                      <a:pt x="85582" y="483682"/>
                      <a:pt x="85582" y="747960"/>
                      <a:pt x="84922" y="1012237"/>
                    </a:cubicBezTo>
                    <a:cubicBezTo>
                      <a:pt x="84922" y="1037344"/>
                      <a:pt x="92189" y="1042629"/>
                      <a:pt x="115974" y="1042629"/>
                    </a:cubicBezTo>
                    <a:cubicBezTo>
                      <a:pt x="294362" y="1041969"/>
                      <a:pt x="472749" y="1042629"/>
                      <a:pt x="651797" y="1041308"/>
                    </a:cubicBezTo>
                    <a:cubicBezTo>
                      <a:pt x="678885" y="1041308"/>
                      <a:pt x="683510" y="1049236"/>
                      <a:pt x="683510" y="1074343"/>
                    </a:cubicBezTo>
                    <a:cubicBezTo>
                      <a:pt x="682849" y="1287086"/>
                      <a:pt x="682849" y="1499168"/>
                      <a:pt x="682849" y="1711912"/>
                    </a:cubicBezTo>
                    <a:cubicBezTo>
                      <a:pt x="682849" y="1759482"/>
                      <a:pt x="682849" y="1759482"/>
                      <a:pt x="634619" y="1762125"/>
                    </a:cubicBezTo>
                    <a:cubicBezTo>
                      <a:pt x="631976" y="1762125"/>
                      <a:pt x="629333" y="1763446"/>
                      <a:pt x="626691" y="1764107"/>
                    </a:cubicBezTo>
                    <a:cubicBezTo>
                      <a:pt x="626691" y="1775999"/>
                      <a:pt x="627351" y="1787231"/>
                      <a:pt x="627351" y="1799124"/>
                    </a:cubicBezTo>
                    <a:cubicBezTo>
                      <a:pt x="625369" y="1893603"/>
                      <a:pt x="624048" y="1988082"/>
                      <a:pt x="622066" y="2081900"/>
                    </a:cubicBezTo>
                    <a:cubicBezTo>
                      <a:pt x="621405" y="2105025"/>
                      <a:pt x="629333" y="2113614"/>
                      <a:pt x="653118" y="2112953"/>
                    </a:cubicBezTo>
                    <a:cubicBezTo>
                      <a:pt x="703992" y="2111632"/>
                      <a:pt x="754865" y="2111632"/>
                      <a:pt x="805739" y="2112953"/>
                    </a:cubicBezTo>
                    <a:cubicBezTo>
                      <a:pt x="828202" y="2113614"/>
                      <a:pt x="833488" y="2105685"/>
                      <a:pt x="832827" y="2083222"/>
                    </a:cubicBezTo>
                    <a:cubicBezTo>
                      <a:pt x="830845" y="1977511"/>
                      <a:pt x="831506" y="1871139"/>
                      <a:pt x="830845" y="1765428"/>
                    </a:cubicBezTo>
                    <a:cubicBezTo>
                      <a:pt x="811024" y="1758821"/>
                      <a:pt x="789882" y="1761464"/>
                      <a:pt x="770061" y="1762785"/>
                    </a:cubicBezTo>
                    <a:cubicBezTo>
                      <a:pt x="744955" y="1764767"/>
                      <a:pt x="737026" y="1757500"/>
                      <a:pt x="737026" y="1731072"/>
                    </a:cubicBezTo>
                    <a:cubicBezTo>
                      <a:pt x="738348" y="1492562"/>
                      <a:pt x="737687" y="1254712"/>
                      <a:pt x="738348" y="1016202"/>
                    </a:cubicBezTo>
                    <a:cubicBezTo>
                      <a:pt x="738348" y="993738"/>
                      <a:pt x="731741" y="987792"/>
                      <a:pt x="709938" y="988452"/>
                    </a:cubicBezTo>
                    <a:cubicBezTo>
                      <a:pt x="536175" y="989113"/>
                      <a:pt x="361752" y="988452"/>
                      <a:pt x="187990" y="989774"/>
                    </a:cubicBezTo>
                    <a:cubicBezTo>
                      <a:pt x="162883" y="989774"/>
                      <a:pt x="156937" y="982506"/>
                      <a:pt x="157598" y="958721"/>
                    </a:cubicBezTo>
                    <a:cubicBezTo>
                      <a:pt x="158259" y="710300"/>
                      <a:pt x="158259" y="462540"/>
                      <a:pt x="158259" y="214119"/>
                    </a:cubicBezTo>
                    <a:cubicBezTo>
                      <a:pt x="158259" y="191656"/>
                      <a:pt x="160901" y="172496"/>
                      <a:pt x="174776" y="152014"/>
                    </a:cubicBezTo>
                    <a:cubicBezTo>
                      <a:pt x="207150" y="104444"/>
                      <a:pt x="188651" y="34411"/>
                      <a:pt x="140420" y="10626"/>
                    </a:cubicBezTo>
                    <a:cubicBezTo>
                      <a:pt x="90207" y="-14481"/>
                      <a:pt x="30084" y="6662"/>
                      <a:pt x="9603" y="55553"/>
                    </a:cubicBezTo>
                    <a:cubicBezTo>
                      <a:pt x="-15504" y="111051"/>
                      <a:pt x="10263" y="173156"/>
                      <a:pt x="67744" y="19033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6A9F20E-06D2-4CF8-8829-660897F0E83A}"/>
                  </a:ext>
                </a:extLst>
              </p:cNvPr>
              <p:cNvSpPr/>
              <p:nvPr/>
            </p:nvSpPr>
            <p:spPr>
              <a:xfrm flipH="1">
                <a:off x="3167873" y="933829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F604A6E-18E0-4969-8962-866B849B4290}"/>
                  </a:ext>
                </a:extLst>
              </p:cNvPr>
              <p:cNvSpPr/>
              <p:nvPr/>
            </p:nvSpPr>
            <p:spPr>
              <a:xfrm flipH="1">
                <a:off x="4378571" y="156600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487069F-40F3-413B-832F-3CDD864EB5E2}"/>
                  </a:ext>
                </a:extLst>
              </p:cNvPr>
              <p:cNvSpPr/>
              <p:nvPr/>
            </p:nvSpPr>
            <p:spPr>
              <a:xfrm flipH="1">
                <a:off x="3982857" y="1418093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B142645-539F-4F9E-87F8-F01187B92CE8}"/>
                </a:ext>
              </a:extLst>
            </p:cNvPr>
            <p:cNvGrpSpPr/>
            <p:nvPr userDrawn="1"/>
          </p:nvGrpSpPr>
          <p:grpSpPr>
            <a:xfrm>
              <a:off x="1298308" y="5139374"/>
              <a:ext cx="3556005" cy="1460310"/>
              <a:chOff x="1405312" y="5139374"/>
              <a:chExt cx="3556005" cy="1460310"/>
            </a:xfrm>
            <a:grp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DF8925C-AF03-4D8D-84E6-10DC6DA03D95}"/>
                  </a:ext>
                </a:extLst>
              </p:cNvPr>
              <p:cNvSpPr/>
              <p:nvPr/>
            </p:nvSpPr>
            <p:spPr>
              <a:xfrm flipH="1">
                <a:off x="3177489" y="5139374"/>
                <a:ext cx="556980" cy="1460310"/>
              </a:xfrm>
              <a:custGeom>
                <a:avLst/>
                <a:gdLst>
                  <a:gd name="connsiteX0" fmla="*/ 985486 w 1022414"/>
                  <a:gd name="connsiteY0" fmla="*/ 1487 h 2680599"/>
                  <a:gd name="connsiteX1" fmla="*/ 822295 w 1022414"/>
                  <a:gd name="connsiteY1" fmla="*/ 1487 h 2680599"/>
                  <a:gd name="connsiteX2" fmla="*/ 787278 w 1022414"/>
                  <a:gd name="connsiteY2" fmla="*/ 37164 h 2680599"/>
                  <a:gd name="connsiteX3" fmla="*/ 787278 w 1022414"/>
                  <a:gd name="connsiteY3" fmla="*/ 160053 h 2680599"/>
                  <a:gd name="connsiteX4" fmla="*/ 799170 w 1022414"/>
                  <a:gd name="connsiteY4" fmla="*/ 191766 h 2680599"/>
                  <a:gd name="connsiteX5" fmla="*/ 799831 w 1022414"/>
                  <a:gd name="connsiteY5" fmla="*/ 312013 h 2680599"/>
                  <a:gd name="connsiteX6" fmla="*/ 853347 w 1022414"/>
                  <a:gd name="connsiteY6" fmla="*/ 364207 h 2680599"/>
                  <a:gd name="connsiteX7" fmla="*/ 887043 w 1022414"/>
                  <a:gd name="connsiteY7" fmla="*/ 397903 h 2680599"/>
                  <a:gd name="connsiteX8" fmla="*/ 886382 w 1022414"/>
                  <a:gd name="connsiteY8" fmla="*/ 2472481 h 2680599"/>
                  <a:gd name="connsiteX9" fmla="*/ 841455 w 1022414"/>
                  <a:gd name="connsiteY9" fmla="*/ 2516087 h 2680599"/>
                  <a:gd name="connsiteX10" fmla="*/ 190672 w 1022414"/>
                  <a:gd name="connsiteY10" fmla="*/ 2516087 h 2680599"/>
                  <a:gd name="connsiteX11" fmla="*/ 151691 w 1022414"/>
                  <a:gd name="connsiteY11" fmla="*/ 2503533 h 2680599"/>
                  <a:gd name="connsiteX12" fmla="*/ 52587 w 1022414"/>
                  <a:gd name="connsiteY12" fmla="*/ 2494284 h 2680599"/>
                  <a:gd name="connsiteX13" fmla="*/ 392 w 1022414"/>
                  <a:gd name="connsiteY13" fmla="*/ 2574889 h 2680599"/>
                  <a:gd name="connsiteX14" fmla="*/ 65801 w 1022414"/>
                  <a:gd name="connsiteY14" fmla="*/ 2680600 h 2680599"/>
                  <a:gd name="connsiteX15" fmla="*/ 119317 w 1022414"/>
                  <a:gd name="connsiteY15" fmla="*/ 2680600 h 2680599"/>
                  <a:gd name="connsiteX16" fmla="*/ 184725 w 1022414"/>
                  <a:gd name="connsiteY16" fmla="*/ 2612548 h 2680599"/>
                  <a:gd name="connsiteX17" fmla="*/ 216439 w 1022414"/>
                  <a:gd name="connsiteY17" fmla="*/ 2588103 h 2680599"/>
                  <a:gd name="connsiteX18" fmla="*/ 832205 w 1022414"/>
                  <a:gd name="connsiteY18" fmla="*/ 2589424 h 2680599"/>
                  <a:gd name="connsiteX19" fmla="*/ 934613 w 1022414"/>
                  <a:gd name="connsiteY19" fmla="*/ 2551764 h 2680599"/>
                  <a:gd name="connsiteX20" fmla="*/ 959058 w 1022414"/>
                  <a:gd name="connsiteY20" fmla="*/ 2497587 h 2680599"/>
                  <a:gd name="connsiteX21" fmla="*/ 958397 w 1022414"/>
                  <a:gd name="connsiteY21" fmla="*/ 395921 h 2680599"/>
                  <a:gd name="connsiteX22" fmla="*/ 987468 w 1022414"/>
                  <a:gd name="connsiteY22" fmla="*/ 364207 h 2680599"/>
                  <a:gd name="connsiteX23" fmla="*/ 1009271 w 1022414"/>
                  <a:gd name="connsiteY23" fmla="*/ 341083 h 2680599"/>
                  <a:gd name="connsiteX24" fmla="*/ 1009271 w 1022414"/>
                  <a:gd name="connsiteY24" fmla="*/ 191106 h 2680599"/>
                  <a:gd name="connsiteX25" fmla="*/ 1021163 w 1022414"/>
                  <a:gd name="connsiteY25" fmla="*/ 162035 h 2680599"/>
                  <a:gd name="connsiteX26" fmla="*/ 1021163 w 1022414"/>
                  <a:gd name="connsiteY26" fmla="*/ 33861 h 2680599"/>
                  <a:gd name="connsiteX27" fmla="*/ 985486 w 1022414"/>
                  <a:gd name="connsiteY27" fmla="*/ 1487 h 268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22414" h="2680599">
                    <a:moveTo>
                      <a:pt x="985486" y="1487"/>
                    </a:moveTo>
                    <a:cubicBezTo>
                      <a:pt x="931309" y="-496"/>
                      <a:pt x="876472" y="-496"/>
                      <a:pt x="822295" y="1487"/>
                    </a:cubicBezTo>
                    <a:cubicBezTo>
                      <a:pt x="793885" y="2808"/>
                      <a:pt x="787939" y="8754"/>
                      <a:pt x="787278" y="37164"/>
                    </a:cubicBezTo>
                    <a:cubicBezTo>
                      <a:pt x="785296" y="78127"/>
                      <a:pt x="785957" y="119090"/>
                      <a:pt x="787278" y="160053"/>
                    </a:cubicBezTo>
                    <a:cubicBezTo>
                      <a:pt x="787278" y="171946"/>
                      <a:pt x="790582" y="182517"/>
                      <a:pt x="799170" y="191766"/>
                    </a:cubicBezTo>
                    <a:cubicBezTo>
                      <a:pt x="799170" y="232069"/>
                      <a:pt x="799831" y="272371"/>
                      <a:pt x="799831" y="312013"/>
                    </a:cubicBezTo>
                    <a:cubicBezTo>
                      <a:pt x="799831" y="364868"/>
                      <a:pt x="799831" y="366189"/>
                      <a:pt x="853347" y="364207"/>
                    </a:cubicBezTo>
                    <a:cubicBezTo>
                      <a:pt x="879775" y="362886"/>
                      <a:pt x="887043" y="370154"/>
                      <a:pt x="887043" y="397903"/>
                    </a:cubicBezTo>
                    <a:cubicBezTo>
                      <a:pt x="886382" y="1089649"/>
                      <a:pt x="886382" y="1780735"/>
                      <a:pt x="886382" y="2472481"/>
                    </a:cubicBezTo>
                    <a:cubicBezTo>
                      <a:pt x="886382" y="2511462"/>
                      <a:pt x="881757" y="2516087"/>
                      <a:pt x="841455" y="2516087"/>
                    </a:cubicBezTo>
                    <a:cubicBezTo>
                      <a:pt x="624747" y="2516087"/>
                      <a:pt x="408040" y="2516087"/>
                      <a:pt x="190672" y="2516087"/>
                    </a:cubicBezTo>
                    <a:cubicBezTo>
                      <a:pt x="176136" y="2516087"/>
                      <a:pt x="164244" y="2513444"/>
                      <a:pt x="151691" y="2503533"/>
                    </a:cubicBezTo>
                    <a:cubicBezTo>
                      <a:pt x="121299" y="2481070"/>
                      <a:pt x="86943" y="2479088"/>
                      <a:pt x="52587" y="2494284"/>
                    </a:cubicBezTo>
                    <a:cubicBezTo>
                      <a:pt x="18231" y="2509480"/>
                      <a:pt x="3035" y="2538551"/>
                      <a:pt x="392" y="2574889"/>
                    </a:cubicBezTo>
                    <a:cubicBezTo>
                      <a:pt x="-3572" y="2626422"/>
                      <a:pt x="22855" y="2658796"/>
                      <a:pt x="65801" y="2680600"/>
                    </a:cubicBezTo>
                    <a:cubicBezTo>
                      <a:pt x="83639" y="2680600"/>
                      <a:pt x="101478" y="2680600"/>
                      <a:pt x="119317" y="2680600"/>
                    </a:cubicBezTo>
                    <a:cubicBezTo>
                      <a:pt x="150369" y="2666725"/>
                      <a:pt x="178118" y="2648225"/>
                      <a:pt x="184725" y="2612548"/>
                    </a:cubicBezTo>
                    <a:cubicBezTo>
                      <a:pt x="188689" y="2592067"/>
                      <a:pt x="197939" y="2588103"/>
                      <a:pt x="216439" y="2588103"/>
                    </a:cubicBezTo>
                    <a:cubicBezTo>
                      <a:pt x="421914" y="2588763"/>
                      <a:pt x="626729" y="2587442"/>
                      <a:pt x="832205" y="2589424"/>
                    </a:cubicBezTo>
                    <a:cubicBezTo>
                      <a:pt x="873829" y="2590084"/>
                      <a:pt x="904881" y="2579513"/>
                      <a:pt x="934613" y="2551764"/>
                    </a:cubicBezTo>
                    <a:cubicBezTo>
                      <a:pt x="951130" y="2535908"/>
                      <a:pt x="959058" y="2520712"/>
                      <a:pt x="959058" y="2497587"/>
                    </a:cubicBezTo>
                    <a:cubicBezTo>
                      <a:pt x="958397" y="1797252"/>
                      <a:pt x="958397" y="1096917"/>
                      <a:pt x="958397" y="395921"/>
                    </a:cubicBezTo>
                    <a:cubicBezTo>
                      <a:pt x="958397" y="374118"/>
                      <a:pt x="960379" y="358922"/>
                      <a:pt x="987468" y="364207"/>
                    </a:cubicBezTo>
                    <a:cubicBezTo>
                      <a:pt x="1005968" y="367511"/>
                      <a:pt x="1009271" y="357600"/>
                      <a:pt x="1009271" y="341083"/>
                    </a:cubicBezTo>
                    <a:cubicBezTo>
                      <a:pt x="1008610" y="290871"/>
                      <a:pt x="1009271" y="241319"/>
                      <a:pt x="1009271" y="191106"/>
                    </a:cubicBezTo>
                    <a:cubicBezTo>
                      <a:pt x="1016538" y="182517"/>
                      <a:pt x="1020503" y="173267"/>
                      <a:pt x="1021163" y="162035"/>
                    </a:cubicBezTo>
                    <a:cubicBezTo>
                      <a:pt x="1022485" y="119090"/>
                      <a:pt x="1023145" y="76145"/>
                      <a:pt x="1021163" y="33861"/>
                    </a:cubicBezTo>
                    <a:cubicBezTo>
                      <a:pt x="1019181" y="8094"/>
                      <a:pt x="1012574" y="2147"/>
                      <a:pt x="985486" y="148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238273A-1045-4A54-9A3E-66FF26456E9F}"/>
                  </a:ext>
                </a:extLst>
              </p:cNvPr>
              <p:cNvSpPr/>
              <p:nvPr/>
            </p:nvSpPr>
            <p:spPr>
              <a:xfrm flipH="1">
                <a:off x="3977908" y="5139374"/>
                <a:ext cx="525900" cy="1335363"/>
              </a:xfrm>
              <a:custGeom>
                <a:avLst/>
                <a:gdLst>
                  <a:gd name="connsiteX0" fmla="*/ 846399 w 965361"/>
                  <a:gd name="connsiteY0" fmla="*/ 2292642 h 2451243"/>
                  <a:gd name="connsiteX1" fmla="*/ 845739 w 965361"/>
                  <a:gd name="connsiteY1" fmla="*/ 395791 h 2451243"/>
                  <a:gd name="connsiteX2" fmla="*/ 845739 w 965361"/>
                  <a:gd name="connsiteY2" fmla="*/ 368702 h 2451243"/>
                  <a:gd name="connsiteX3" fmla="*/ 862917 w 965361"/>
                  <a:gd name="connsiteY3" fmla="*/ 351524 h 2451243"/>
                  <a:gd name="connsiteX4" fmla="*/ 937575 w 965361"/>
                  <a:gd name="connsiteY4" fmla="*/ 352185 h 2451243"/>
                  <a:gd name="connsiteX5" fmla="*/ 963342 w 965361"/>
                  <a:gd name="connsiteY5" fmla="*/ 327078 h 2451243"/>
                  <a:gd name="connsiteX6" fmla="*/ 965324 w 965361"/>
                  <a:gd name="connsiteY6" fmla="*/ 177101 h 2451243"/>
                  <a:gd name="connsiteX7" fmla="*/ 965324 w 965361"/>
                  <a:gd name="connsiteY7" fmla="*/ 35052 h 2451243"/>
                  <a:gd name="connsiteX8" fmla="*/ 931629 w 965361"/>
                  <a:gd name="connsiteY8" fmla="*/ 35 h 2451243"/>
                  <a:gd name="connsiteX9" fmla="*/ 784294 w 965361"/>
                  <a:gd name="connsiteY9" fmla="*/ 35 h 2451243"/>
                  <a:gd name="connsiteX10" fmla="*/ 751260 w 965361"/>
                  <a:gd name="connsiteY10" fmla="*/ 32409 h 2451243"/>
                  <a:gd name="connsiteX11" fmla="*/ 751260 w 965361"/>
                  <a:gd name="connsiteY11" fmla="*/ 177101 h 2451243"/>
                  <a:gd name="connsiteX12" fmla="*/ 753242 w 965361"/>
                  <a:gd name="connsiteY12" fmla="*/ 327078 h 2451243"/>
                  <a:gd name="connsiteX13" fmla="*/ 757866 w 965361"/>
                  <a:gd name="connsiteY13" fmla="*/ 348882 h 2451243"/>
                  <a:gd name="connsiteX14" fmla="*/ 773063 w 965361"/>
                  <a:gd name="connsiteY14" fmla="*/ 382577 h 2451243"/>
                  <a:gd name="connsiteX15" fmla="*/ 773063 w 965361"/>
                  <a:gd name="connsiteY15" fmla="*/ 2268197 h 2451243"/>
                  <a:gd name="connsiteX16" fmla="*/ 720207 w 965361"/>
                  <a:gd name="connsiteY16" fmla="*/ 2321713 h 2451243"/>
                  <a:gd name="connsiteX17" fmla="*/ 208830 w 965361"/>
                  <a:gd name="connsiteY17" fmla="*/ 2322373 h 2451243"/>
                  <a:gd name="connsiteX18" fmla="*/ 175795 w 965361"/>
                  <a:gd name="connsiteY18" fmla="*/ 2303213 h 2451243"/>
                  <a:gd name="connsiteX19" fmla="*/ 65460 w 965361"/>
                  <a:gd name="connsiteY19" fmla="*/ 2259607 h 2451243"/>
                  <a:gd name="connsiteX20" fmla="*/ 51 w 965361"/>
                  <a:gd name="connsiteY20" fmla="*/ 2358712 h 2451243"/>
                  <a:gd name="connsiteX21" fmla="*/ 70084 w 965361"/>
                  <a:gd name="connsiteY21" fmla="*/ 2448566 h 2451243"/>
                  <a:gd name="connsiteX22" fmla="*/ 177117 w 965361"/>
                  <a:gd name="connsiteY22" fmla="*/ 2399014 h 2451243"/>
                  <a:gd name="connsiteX23" fmla="*/ 212794 w 965361"/>
                  <a:gd name="connsiteY23" fmla="*/ 2376550 h 2451243"/>
                  <a:gd name="connsiteX24" fmla="*/ 703029 w 965361"/>
                  <a:gd name="connsiteY24" fmla="*/ 2377872 h 2451243"/>
                  <a:gd name="connsiteX25" fmla="*/ 821293 w 965361"/>
                  <a:gd name="connsiteY25" fmla="*/ 2340873 h 2451243"/>
                  <a:gd name="connsiteX26" fmla="*/ 846399 w 965361"/>
                  <a:gd name="connsiteY26" fmla="*/ 2292642 h 24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65361" h="2451243">
                    <a:moveTo>
                      <a:pt x="846399" y="2292642"/>
                    </a:moveTo>
                    <a:cubicBezTo>
                      <a:pt x="845739" y="1660359"/>
                      <a:pt x="845739" y="1028075"/>
                      <a:pt x="845739" y="395791"/>
                    </a:cubicBezTo>
                    <a:cubicBezTo>
                      <a:pt x="845739" y="386541"/>
                      <a:pt x="846399" y="377952"/>
                      <a:pt x="845739" y="368702"/>
                    </a:cubicBezTo>
                    <a:cubicBezTo>
                      <a:pt x="845078" y="356149"/>
                      <a:pt x="850364" y="351524"/>
                      <a:pt x="862917" y="351524"/>
                    </a:cubicBezTo>
                    <a:cubicBezTo>
                      <a:pt x="888023" y="352185"/>
                      <a:pt x="913129" y="350203"/>
                      <a:pt x="937575" y="352185"/>
                    </a:cubicBezTo>
                    <a:cubicBezTo>
                      <a:pt x="957396" y="353506"/>
                      <a:pt x="964003" y="347560"/>
                      <a:pt x="963342" y="327078"/>
                    </a:cubicBezTo>
                    <a:cubicBezTo>
                      <a:pt x="963342" y="276866"/>
                      <a:pt x="960039" y="227314"/>
                      <a:pt x="965324" y="177101"/>
                    </a:cubicBezTo>
                    <a:cubicBezTo>
                      <a:pt x="965324" y="129531"/>
                      <a:pt x="964003" y="82622"/>
                      <a:pt x="965324" y="35052"/>
                    </a:cubicBezTo>
                    <a:cubicBezTo>
                      <a:pt x="965985" y="9945"/>
                      <a:pt x="958057" y="-625"/>
                      <a:pt x="931629" y="35"/>
                    </a:cubicBezTo>
                    <a:cubicBezTo>
                      <a:pt x="882738" y="1357"/>
                      <a:pt x="833185" y="1357"/>
                      <a:pt x="784294" y="35"/>
                    </a:cubicBezTo>
                    <a:cubicBezTo>
                      <a:pt x="760509" y="-625"/>
                      <a:pt x="750599" y="7963"/>
                      <a:pt x="751260" y="32409"/>
                    </a:cubicBezTo>
                    <a:cubicBezTo>
                      <a:pt x="752581" y="80640"/>
                      <a:pt x="751260" y="128870"/>
                      <a:pt x="751260" y="177101"/>
                    </a:cubicBezTo>
                    <a:cubicBezTo>
                      <a:pt x="751920" y="227314"/>
                      <a:pt x="751920" y="276866"/>
                      <a:pt x="753242" y="327078"/>
                    </a:cubicBezTo>
                    <a:cubicBezTo>
                      <a:pt x="753242" y="335007"/>
                      <a:pt x="749278" y="346899"/>
                      <a:pt x="757866" y="348882"/>
                    </a:cubicBezTo>
                    <a:cubicBezTo>
                      <a:pt x="779669" y="354167"/>
                      <a:pt x="773063" y="370024"/>
                      <a:pt x="773063" y="382577"/>
                    </a:cubicBezTo>
                    <a:cubicBezTo>
                      <a:pt x="773063" y="1010896"/>
                      <a:pt x="773063" y="1639877"/>
                      <a:pt x="773063" y="2268197"/>
                    </a:cubicBezTo>
                    <a:cubicBezTo>
                      <a:pt x="773063" y="2305195"/>
                      <a:pt x="757206" y="2321713"/>
                      <a:pt x="720207" y="2321713"/>
                    </a:cubicBezTo>
                    <a:cubicBezTo>
                      <a:pt x="549748" y="2321713"/>
                      <a:pt x="379289" y="2321713"/>
                      <a:pt x="208830" y="2322373"/>
                    </a:cubicBezTo>
                    <a:cubicBezTo>
                      <a:pt x="192313" y="2322373"/>
                      <a:pt x="183724" y="2318409"/>
                      <a:pt x="175795" y="2303213"/>
                    </a:cubicBezTo>
                    <a:cubicBezTo>
                      <a:pt x="155314" y="2263572"/>
                      <a:pt x="109726" y="2246394"/>
                      <a:pt x="65460" y="2259607"/>
                    </a:cubicBezTo>
                    <a:cubicBezTo>
                      <a:pt x="23175" y="2272161"/>
                      <a:pt x="-1271" y="2309159"/>
                      <a:pt x="51" y="2358712"/>
                    </a:cubicBezTo>
                    <a:cubicBezTo>
                      <a:pt x="1372" y="2404300"/>
                      <a:pt x="29782" y="2439977"/>
                      <a:pt x="70084" y="2448566"/>
                    </a:cubicBezTo>
                    <a:cubicBezTo>
                      <a:pt x="117654" y="2458476"/>
                      <a:pt x="159939" y="2440638"/>
                      <a:pt x="177117" y="2399014"/>
                    </a:cubicBezTo>
                    <a:cubicBezTo>
                      <a:pt x="185045" y="2379854"/>
                      <a:pt x="195616" y="2376550"/>
                      <a:pt x="212794" y="2376550"/>
                    </a:cubicBezTo>
                    <a:cubicBezTo>
                      <a:pt x="375986" y="2377211"/>
                      <a:pt x="539838" y="2375229"/>
                      <a:pt x="703029" y="2377872"/>
                    </a:cubicBezTo>
                    <a:cubicBezTo>
                      <a:pt x="747956" y="2378532"/>
                      <a:pt x="785616" y="2370604"/>
                      <a:pt x="821293" y="2340873"/>
                    </a:cubicBezTo>
                    <a:cubicBezTo>
                      <a:pt x="838471" y="2326998"/>
                      <a:pt x="846399" y="2314445"/>
                      <a:pt x="846399" y="229264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AB48C8F-534D-420E-81DD-67A2CD1366C0}"/>
                  </a:ext>
                </a:extLst>
              </p:cNvPr>
              <p:cNvSpPr/>
              <p:nvPr/>
            </p:nvSpPr>
            <p:spPr>
              <a:xfrm flipH="1">
                <a:off x="3564028" y="5139374"/>
                <a:ext cx="133654" cy="1187379"/>
              </a:xfrm>
              <a:custGeom>
                <a:avLst/>
                <a:gdLst>
                  <a:gd name="connsiteX0" fmla="*/ 65588 w 245340"/>
                  <a:gd name="connsiteY0" fmla="*/ 33 h 2179597"/>
                  <a:gd name="connsiteX1" fmla="*/ 34535 w 245340"/>
                  <a:gd name="connsiteY1" fmla="*/ 31746 h 2179597"/>
                  <a:gd name="connsiteX2" fmla="*/ 33874 w 245340"/>
                  <a:gd name="connsiteY2" fmla="*/ 179081 h 2179597"/>
                  <a:gd name="connsiteX3" fmla="*/ 33874 w 245340"/>
                  <a:gd name="connsiteY3" fmla="*/ 331701 h 2179597"/>
                  <a:gd name="connsiteX4" fmla="*/ 53034 w 245340"/>
                  <a:gd name="connsiteY4" fmla="*/ 351522 h 2179597"/>
                  <a:gd name="connsiteX5" fmla="*/ 86730 w 245340"/>
                  <a:gd name="connsiteY5" fmla="*/ 387860 h 2179597"/>
                  <a:gd name="connsiteX6" fmla="*/ 86730 w 245340"/>
                  <a:gd name="connsiteY6" fmla="*/ 1949740 h 2179597"/>
                  <a:gd name="connsiteX7" fmla="*/ 58981 w 245340"/>
                  <a:gd name="connsiteY7" fmla="*/ 1990703 h 2179597"/>
                  <a:gd name="connsiteX8" fmla="*/ 13393 w 245340"/>
                  <a:gd name="connsiteY8" fmla="*/ 2029023 h 2179597"/>
                  <a:gd name="connsiteX9" fmla="*/ 35856 w 245340"/>
                  <a:gd name="connsiteY9" fmla="*/ 2160501 h 2179597"/>
                  <a:gd name="connsiteX10" fmla="*/ 155442 w 245340"/>
                  <a:gd name="connsiteY10" fmla="*/ 2158519 h 2179597"/>
                  <a:gd name="connsiteX11" fmla="*/ 173281 w 245340"/>
                  <a:gd name="connsiteY11" fmla="*/ 2027041 h 2179597"/>
                  <a:gd name="connsiteX12" fmla="*/ 158745 w 245340"/>
                  <a:gd name="connsiteY12" fmla="*/ 1974846 h 2179597"/>
                  <a:gd name="connsiteX13" fmla="*/ 159406 w 245340"/>
                  <a:gd name="connsiteY13" fmla="*/ 418912 h 2179597"/>
                  <a:gd name="connsiteX14" fmla="*/ 164031 w 245340"/>
                  <a:gd name="connsiteY14" fmla="*/ 356807 h 2179597"/>
                  <a:gd name="connsiteX15" fmla="*/ 223493 w 245340"/>
                  <a:gd name="connsiteY15" fmla="*/ 352843 h 2179597"/>
                  <a:gd name="connsiteX16" fmla="*/ 244636 w 245340"/>
                  <a:gd name="connsiteY16" fmla="*/ 331701 h 2179597"/>
                  <a:gd name="connsiteX17" fmla="*/ 245296 w 245340"/>
                  <a:gd name="connsiteY17" fmla="*/ 179081 h 2179597"/>
                  <a:gd name="connsiteX18" fmla="*/ 245296 w 245340"/>
                  <a:gd name="connsiteY18" fmla="*/ 34389 h 2179597"/>
                  <a:gd name="connsiteX19" fmla="*/ 213583 w 245340"/>
                  <a:gd name="connsiteY19" fmla="*/ 693 h 2179597"/>
                  <a:gd name="connsiteX20" fmla="*/ 65588 w 245340"/>
                  <a:gd name="connsiteY20" fmla="*/ 33 h 217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5340" h="2179597">
                    <a:moveTo>
                      <a:pt x="65588" y="33"/>
                    </a:moveTo>
                    <a:cubicBezTo>
                      <a:pt x="42463" y="-628"/>
                      <a:pt x="33874" y="8622"/>
                      <a:pt x="34535" y="31746"/>
                    </a:cubicBezTo>
                    <a:cubicBezTo>
                      <a:pt x="35196" y="80638"/>
                      <a:pt x="33874" y="130190"/>
                      <a:pt x="33874" y="179081"/>
                    </a:cubicBezTo>
                    <a:cubicBezTo>
                      <a:pt x="33874" y="229954"/>
                      <a:pt x="34535" y="280828"/>
                      <a:pt x="33874" y="331701"/>
                    </a:cubicBezTo>
                    <a:cubicBezTo>
                      <a:pt x="33874" y="346236"/>
                      <a:pt x="37838" y="354825"/>
                      <a:pt x="53034" y="351522"/>
                    </a:cubicBezTo>
                    <a:cubicBezTo>
                      <a:pt x="84087" y="345576"/>
                      <a:pt x="86730" y="362093"/>
                      <a:pt x="86730" y="387860"/>
                    </a:cubicBezTo>
                    <a:cubicBezTo>
                      <a:pt x="86069" y="908487"/>
                      <a:pt x="86069" y="1429113"/>
                      <a:pt x="86730" y="1949740"/>
                    </a:cubicBezTo>
                    <a:cubicBezTo>
                      <a:pt x="86730" y="1971543"/>
                      <a:pt x="86069" y="1986078"/>
                      <a:pt x="58981" y="1990703"/>
                    </a:cubicBezTo>
                    <a:cubicBezTo>
                      <a:pt x="38499" y="1994006"/>
                      <a:pt x="23303" y="2010524"/>
                      <a:pt x="13393" y="2029023"/>
                    </a:cubicBezTo>
                    <a:cubicBezTo>
                      <a:pt x="-11053" y="2072629"/>
                      <a:pt x="-1142" y="2131431"/>
                      <a:pt x="35856" y="2160501"/>
                    </a:cubicBezTo>
                    <a:cubicBezTo>
                      <a:pt x="68891" y="2186929"/>
                      <a:pt x="123068" y="2185608"/>
                      <a:pt x="155442" y="2158519"/>
                    </a:cubicBezTo>
                    <a:cubicBezTo>
                      <a:pt x="191780" y="2127467"/>
                      <a:pt x="201030" y="2068665"/>
                      <a:pt x="173281" y="2027041"/>
                    </a:cubicBezTo>
                    <a:cubicBezTo>
                      <a:pt x="162049" y="2009863"/>
                      <a:pt x="158745" y="1994006"/>
                      <a:pt x="158745" y="1974846"/>
                    </a:cubicBezTo>
                    <a:cubicBezTo>
                      <a:pt x="158745" y="1456202"/>
                      <a:pt x="158745" y="937557"/>
                      <a:pt x="159406" y="418912"/>
                    </a:cubicBezTo>
                    <a:cubicBezTo>
                      <a:pt x="159406" y="397771"/>
                      <a:pt x="150156" y="371343"/>
                      <a:pt x="164031" y="356807"/>
                    </a:cubicBezTo>
                    <a:cubicBezTo>
                      <a:pt x="177245" y="343594"/>
                      <a:pt x="203012" y="352843"/>
                      <a:pt x="223493" y="352843"/>
                    </a:cubicBezTo>
                    <a:cubicBezTo>
                      <a:pt x="239350" y="352843"/>
                      <a:pt x="245296" y="348219"/>
                      <a:pt x="244636" y="331701"/>
                    </a:cubicBezTo>
                    <a:cubicBezTo>
                      <a:pt x="243975" y="280828"/>
                      <a:pt x="244636" y="229954"/>
                      <a:pt x="245296" y="179081"/>
                    </a:cubicBezTo>
                    <a:cubicBezTo>
                      <a:pt x="245296" y="130850"/>
                      <a:pt x="243975" y="82620"/>
                      <a:pt x="245296" y="34389"/>
                    </a:cubicBezTo>
                    <a:cubicBezTo>
                      <a:pt x="245957" y="10604"/>
                      <a:pt x="239350" y="33"/>
                      <a:pt x="213583" y="693"/>
                    </a:cubicBezTo>
                    <a:cubicBezTo>
                      <a:pt x="163370" y="1354"/>
                      <a:pt x="114479" y="1354"/>
                      <a:pt x="65588" y="3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13A399E-CE85-4E9A-A82B-B91FC40A53F3}"/>
                  </a:ext>
                </a:extLst>
              </p:cNvPr>
              <p:cNvSpPr/>
              <p:nvPr/>
            </p:nvSpPr>
            <p:spPr>
              <a:xfrm flipH="1">
                <a:off x="4375310" y="5139374"/>
                <a:ext cx="586007" cy="738652"/>
              </a:xfrm>
              <a:custGeom>
                <a:avLst/>
                <a:gdLst>
                  <a:gd name="connsiteX0" fmla="*/ 855025 w 1075696"/>
                  <a:gd name="connsiteY0" fmla="*/ 1271871 h 1355897"/>
                  <a:gd name="connsiteX1" fmla="*/ 958093 w 1075696"/>
                  <a:gd name="connsiteY1" fmla="*/ 1234211 h 1355897"/>
                  <a:gd name="connsiteX2" fmla="*/ 979235 w 1075696"/>
                  <a:gd name="connsiteY2" fmla="*/ 1186641 h 1355897"/>
                  <a:gd name="connsiteX3" fmla="*/ 978574 w 1075696"/>
                  <a:gd name="connsiteY3" fmla="*/ 541143 h 1355897"/>
                  <a:gd name="connsiteX4" fmla="*/ 977914 w 1075696"/>
                  <a:gd name="connsiteY4" fmla="*/ 377952 h 1355897"/>
                  <a:gd name="connsiteX5" fmla="*/ 1005663 w 1075696"/>
                  <a:gd name="connsiteY5" fmla="*/ 351524 h 1355897"/>
                  <a:gd name="connsiteX6" fmla="*/ 1051251 w 1075696"/>
                  <a:gd name="connsiteY6" fmla="*/ 352185 h 1355897"/>
                  <a:gd name="connsiteX7" fmla="*/ 1075697 w 1075696"/>
                  <a:gd name="connsiteY7" fmla="*/ 328400 h 1355897"/>
                  <a:gd name="connsiteX8" fmla="*/ 1075697 w 1075696"/>
                  <a:gd name="connsiteY8" fmla="*/ 178422 h 1355897"/>
                  <a:gd name="connsiteX9" fmla="*/ 1075036 w 1075696"/>
                  <a:gd name="connsiteY9" fmla="*/ 28445 h 1355897"/>
                  <a:gd name="connsiteX10" fmla="*/ 1046626 w 1075696"/>
                  <a:gd name="connsiteY10" fmla="*/ 35 h 1355897"/>
                  <a:gd name="connsiteX11" fmla="*/ 896648 w 1075696"/>
                  <a:gd name="connsiteY11" fmla="*/ 35 h 1355897"/>
                  <a:gd name="connsiteX12" fmla="*/ 865596 w 1075696"/>
                  <a:gd name="connsiteY12" fmla="*/ 31088 h 1355897"/>
                  <a:gd name="connsiteX13" fmla="*/ 864935 w 1075696"/>
                  <a:gd name="connsiteY13" fmla="*/ 178422 h 1355897"/>
                  <a:gd name="connsiteX14" fmla="*/ 864935 w 1075696"/>
                  <a:gd name="connsiteY14" fmla="*/ 331043 h 1355897"/>
                  <a:gd name="connsiteX15" fmla="*/ 884095 w 1075696"/>
                  <a:gd name="connsiteY15" fmla="*/ 351524 h 1355897"/>
                  <a:gd name="connsiteX16" fmla="*/ 907880 w 1075696"/>
                  <a:gd name="connsiteY16" fmla="*/ 375970 h 1355897"/>
                  <a:gd name="connsiteX17" fmla="*/ 907220 w 1075696"/>
                  <a:gd name="connsiteY17" fmla="*/ 1171445 h 1355897"/>
                  <a:gd name="connsiteX18" fmla="*/ 861632 w 1075696"/>
                  <a:gd name="connsiteY18" fmla="*/ 1217033 h 1355897"/>
                  <a:gd name="connsiteX19" fmla="*/ 208206 w 1075696"/>
                  <a:gd name="connsiteY19" fmla="*/ 1217694 h 1355897"/>
                  <a:gd name="connsiteX20" fmla="*/ 171868 w 1075696"/>
                  <a:gd name="connsiteY20" fmla="*/ 1198533 h 1355897"/>
                  <a:gd name="connsiteX21" fmla="*/ 57568 w 1075696"/>
                  <a:gd name="connsiteY21" fmla="*/ 1166820 h 1355897"/>
                  <a:gd name="connsiteX22" fmla="*/ 748 w 1075696"/>
                  <a:gd name="connsiteY22" fmla="*/ 1269228 h 1355897"/>
                  <a:gd name="connsiteX23" fmla="*/ 82674 w 1075696"/>
                  <a:gd name="connsiteY23" fmla="*/ 1355118 h 1355897"/>
                  <a:gd name="connsiteX24" fmla="*/ 182439 w 1075696"/>
                  <a:gd name="connsiteY24" fmla="*/ 1296316 h 1355897"/>
                  <a:gd name="connsiteX25" fmla="*/ 220759 w 1075696"/>
                  <a:gd name="connsiteY25" fmla="*/ 1271210 h 1355897"/>
                  <a:gd name="connsiteX26" fmla="*/ 855025 w 1075696"/>
                  <a:gd name="connsiteY26" fmla="*/ 1271871 h 135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75696" h="1355897">
                    <a:moveTo>
                      <a:pt x="855025" y="1271871"/>
                    </a:moveTo>
                    <a:cubicBezTo>
                      <a:pt x="896648" y="1272531"/>
                      <a:pt x="928362" y="1262621"/>
                      <a:pt x="958093" y="1234211"/>
                    </a:cubicBezTo>
                    <a:cubicBezTo>
                      <a:pt x="973289" y="1219676"/>
                      <a:pt x="979235" y="1206462"/>
                      <a:pt x="979235" y="1186641"/>
                    </a:cubicBezTo>
                    <a:cubicBezTo>
                      <a:pt x="978574" y="971255"/>
                      <a:pt x="978574" y="756529"/>
                      <a:pt x="978574" y="541143"/>
                    </a:cubicBezTo>
                    <a:cubicBezTo>
                      <a:pt x="978574" y="486966"/>
                      <a:pt x="979896" y="432129"/>
                      <a:pt x="977914" y="377952"/>
                    </a:cubicBezTo>
                    <a:cubicBezTo>
                      <a:pt x="977253" y="355488"/>
                      <a:pt x="985181" y="350203"/>
                      <a:pt x="1005663" y="351524"/>
                    </a:cubicBezTo>
                    <a:cubicBezTo>
                      <a:pt x="1020859" y="352845"/>
                      <a:pt x="1036055" y="350863"/>
                      <a:pt x="1051251" y="352185"/>
                    </a:cubicBezTo>
                    <a:cubicBezTo>
                      <a:pt x="1069750" y="353506"/>
                      <a:pt x="1075697" y="347560"/>
                      <a:pt x="1075697" y="328400"/>
                    </a:cubicBezTo>
                    <a:cubicBezTo>
                      <a:pt x="1074375" y="278187"/>
                      <a:pt x="1075697" y="228635"/>
                      <a:pt x="1075697" y="178422"/>
                    </a:cubicBezTo>
                    <a:cubicBezTo>
                      <a:pt x="1075697" y="128210"/>
                      <a:pt x="1074375" y="78657"/>
                      <a:pt x="1075036" y="28445"/>
                    </a:cubicBezTo>
                    <a:cubicBezTo>
                      <a:pt x="1075036" y="7303"/>
                      <a:pt x="1067108" y="35"/>
                      <a:pt x="1046626" y="35"/>
                    </a:cubicBezTo>
                    <a:cubicBezTo>
                      <a:pt x="996413" y="696"/>
                      <a:pt x="946861" y="1357"/>
                      <a:pt x="896648" y="35"/>
                    </a:cubicBezTo>
                    <a:cubicBezTo>
                      <a:pt x="873524" y="-626"/>
                      <a:pt x="864935" y="7964"/>
                      <a:pt x="865596" y="31088"/>
                    </a:cubicBezTo>
                    <a:cubicBezTo>
                      <a:pt x="866257" y="79979"/>
                      <a:pt x="865596" y="129531"/>
                      <a:pt x="864935" y="178422"/>
                    </a:cubicBezTo>
                    <a:cubicBezTo>
                      <a:pt x="864935" y="229296"/>
                      <a:pt x="865596" y="280169"/>
                      <a:pt x="864935" y="331043"/>
                    </a:cubicBezTo>
                    <a:cubicBezTo>
                      <a:pt x="864935" y="344917"/>
                      <a:pt x="867578" y="354167"/>
                      <a:pt x="884095" y="351524"/>
                    </a:cubicBezTo>
                    <a:cubicBezTo>
                      <a:pt x="903255" y="348881"/>
                      <a:pt x="907880" y="358131"/>
                      <a:pt x="907880" y="375970"/>
                    </a:cubicBezTo>
                    <a:cubicBezTo>
                      <a:pt x="907220" y="640908"/>
                      <a:pt x="907880" y="906507"/>
                      <a:pt x="907220" y="1171445"/>
                    </a:cubicBezTo>
                    <a:cubicBezTo>
                      <a:pt x="907220" y="1201837"/>
                      <a:pt x="892024" y="1217033"/>
                      <a:pt x="861632" y="1217033"/>
                    </a:cubicBezTo>
                    <a:cubicBezTo>
                      <a:pt x="643603" y="1217033"/>
                      <a:pt x="426235" y="1217033"/>
                      <a:pt x="208206" y="1217694"/>
                    </a:cubicBezTo>
                    <a:cubicBezTo>
                      <a:pt x="191688" y="1217694"/>
                      <a:pt x="181117" y="1213730"/>
                      <a:pt x="171868" y="1198533"/>
                    </a:cubicBezTo>
                    <a:cubicBezTo>
                      <a:pt x="148743" y="1162195"/>
                      <a:pt x="99852" y="1150303"/>
                      <a:pt x="57568" y="1166820"/>
                    </a:cubicBezTo>
                    <a:cubicBezTo>
                      <a:pt x="18587" y="1182016"/>
                      <a:pt x="-4538" y="1224300"/>
                      <a:pt x="748" y="1269228"/>
                    </a:cubicBezTo>
                    <a:cubicBezTo>
                      <a:pt x="6694" y="1316798"/>
                      <a:pt x="37747" y="1349832"/>
                      <a:pt x="82674" y="1355118"/>
                    </a:cubicBezTo>
                    <a:cubicBezTo>
                      <a:pt x="128262" y="1360403"/>
                      <a:pt x="169885" y="1338600"/>
                      <a:pt x="182439" y="1296316"/>
                    </a:cubicBezTo>
                    <a:cubicBezTo>
                      <a:pt x="189706" y="1273853"/>
                      <a:pt x="201599" y="1271210"/>
                      <a:pt x="220759" y="1271210"/>
                    </a:cubicBezTo>
                    <a:cubicBezTo>
                      <a:pt x="431520" y="1271210"/>
                      <a:pt x="643603" y="1269889"/>
                      <a:pt x="855025" y="1271871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99869F7-7F70-43EC-97C3-A531CD669C49}"/>
                  </a:ext>
                </a:extLst>
              </p:cNvPr>
              <p:cNvSpPr/>
              <p:nvPr/>
            </p:nvSpPr>
            <p:spPr>
              <a:xfrm flipH="1">
                <a:off x="1924341" y="5139374"/>
                <a:ext cx="576100" cy="1118127"/>
              </a:xfrm>
              <a:custGeom>
                <a:avLst/>
                <a:gdLst>
                  <a:gd name="connsiteX0" fmla="*/ 97540 w 576100"/>
                  <a:gd name="connsiteY0" fmla="*/ 19 h 1118127"/>
                  <a:gd name="connsiteX1" fmla="*/ 17276 w 576100"/>
                  <a:gd name="connsiteY1" fmla="*/ 19 h 1118127"/>
                  <a:gd name="connsiteX2" fmla="*/ 360 w 576100"/>
                  <a:gd name="connsiteY2" fmla="*/ 16936 h 1118127"/>
                  <a:gd name="connsiteX3" fmla="*/ 0 w 576100"/>
                  <a:gd name="connsiteY3" fmla="*/ 97199 h 1118127"/>
                  <a:gd name="connsiteX4" fmla="*/ 0 w 576100"/>
                  <a:gd name="connsiteY4" fmla="*/ 179982 h 1118127"/>
                  <a:gd name="connsiteX5" fmla="*/ 11517 w 576100"/>
                  <a:gd name="connsiteY5" fmla="*/ 191500 h 1118127"/>
                  <a:gd name="connsiteX6" fmla="*/ 49922 w 576100"/>
                  <a:gd name="connsiteY6" fmla="*/ 191650 h 1118127"/>
                  <a:gd name="connsiteX7" fmla="*/ 46244 w 576100"/>
                  <a:gd name="connsiteY7" fmla="*/ 192570 h 1118127"/>
                  <a:gd name="connsiteX8" fmla="*/ 43182 w 576100"/>
                  <a:gd name="connsiteY8" fmla="*/ 207687 h 1118127"/>
                  <a:gd name="connsiteX9" fmla="*/ 43496 w 576100"/>
                  <a:gd name="connsiteY9" fmla="*/ 1059632 h 1118127"/>
                  <a:gd name="connsiteX10" fmla="*/ 60140 w 576100"/>
                  <a:gd name="connsiteY10" fmla="*/ 1077988 h 1118127"/>
                  <a:gd name="connsiteX11" fmla="*/ 471203 w 576100"/>
                  <a:gd name="connsiteY11" fmla="*/ 1077988 h 1118127"/>
                  <a:gd name="connsiteX12" fmla="*/ 488789 w 576100"/>
                  <a:gd name="connsiteY12" fmla="*/ 1080147 h 1118127"/>
                  <a:gd name="connsiteX13" fmla="*/ 522076 w 576100"/>
                  <a:gd name="connsiteY13" fmla="*/ 1117220 h 1118127"/>
                  <a:gd name="connsiteX14" fmla="*/ 573890 w 576100"/>
                  <a:gd name="connsiteY14" fmla="*/ 1082307 h 1118127"/>
                  <a:gd name="connsiteX15" fmla="*/ 550967 w 576100"/>
                  <a:gd name="connsiteY15" fmla="*/ 1016440 h 1118127"/>
                  <a:gd name="connsiteX16" fmla="*/ 491615 w 576100"/>
                  <a:gd name="connsiteY16" fmla="*/ 1038036 h 1118127"/>
                  <a:gd name="connsiteX17" fmla="*/ 94369 w 576100"/>
                  <a:gd name="connsiteY17" fmla="*/ 1038396 h 1118127"/>
                  <a:gd name="connsiteX18" fmla="*/ 78039 w 576100"/>
                  <a:gd name="connsiteY18" fmla="*/ 1019680 h 1118127"/>
                  <a:gd name="connsiteX19" fmla="*/ 78039 w 576100"/>
                  <a:gd name="connsiteY19" fmla="*/ 211286 h 1118127"/>
                  <a:gd name="connsiteX20" fmla="*/ 76642 w 576100"/>
                  <a:gd name="connsiteY20" fmla="*/ 191755 h 1118127"/>
                  <a:gd name="connsiteX21" fmla="*/ 103299 w 576100"/>
                  <a:gd name="connsiteY21" fmla="*/ 191860 h 1118127"/>
                  <a:gd name="connsiteX22" fmla="*/ 114817 w 576100"/>
                  <a:gd name="connsiteY22" fmla="*/ 179982 h 1118127"/>
                  <a:gd name="connsiteX23" fmla="*/ 115177 w 576100"/>
                  <a:gd name="connsiteY23" fmla="*/ 97199 h 1118127"/>
                  <a:gd name="connsiteX24" fmla="*/ 114817 w 576100"/>
                  <a:gd name="connsiteY24" fmla="*/ 16936 h 1118127"/>
                  <a:gd name="connsiteX25" fmla="*/ 97540 w 576100"/>
                  <a:gd name="connsiteY25" fmla="*/ 19 h 111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76100" h="1118127">
                    <a:moveTo>
                      <a:pt x="97540" y="19"/>
                    </a:moveTo>
                    <a:cubicBezTo>
                      <a:pt x="70905" y="739"/>
                      <a:pt x="43911" y="739"/>
                      <a:pt x="17276" y="19"/>
                    </a:cubicBezTo>
                    <a:cubicBezTo>
                      <a:pt x="4679" y="-341"/>
                      <a:pt x="0" y="4338"/>
                      <a:pt x="360" y="16936"/>
                    </a:cubicBezTo>
                    <a:cubicBezTo>
                      <a:pt x="720" y="43570"/>
                      <a:pt x="360" y="70564"/>
                      <a:pt x="0" y="97199"/>
                    </a:cubicBezTo>
                    <a:cubicBezTo>
                      <a:pt x="0" y="124913"/>
                      <a:pt x="360" y="152627"/>
                      <a:pt x="0" y="179982"/>
                    </a:cubicBezTo>
                    <a:cubicBezTo>
                      <a:pt x="0" y="188980"/>
                      <a:pt x="2879" y="191500"/>
                      <a:pt x="11517" y="191500"/>
                    </a:cubicBezTo>
                    <a:lnTo>
                      <a:pt x="49922" y="191650"/>
                    </a:lnTo>
                    <a:lnTo>
                      <a:pt x="46244" y="192570"/>
                    </a:lnTo>
                    <a:cubicBezTo>
                      <a:pt x="43889" y="195449"/>
                      <a:pt x="43182" y="200308"/>
                      <a:pt x="43182" y="207687"/>
                    </a:cubicBezTo>
                    <a:cubicBezTo>
                      <a:pt x="43496" y="491668"/>
                      <a:pt x="43496" y="775651"/>
                      <a:pt x="43496" y="1059632"/>
                    </a:cubicBezTo>
                    <a:cubicBezTo>
                      <a:pt x="43496" y="1079428"/>
                      <a:pt x="40670" y="1077988"/>
                      <a:pt x="60140" y="1077988"/>
                    </a:cubicBezTo>
                    <a:cubicBezTo>
                      <a:pt x="197056" y="1077988"/>
                      <a:pt x="334287" y="1077988"/>
                      <a:pt x="471203" y="1077988"/>
                    </a:cubicBezTo>
                    <a:cubicBezTo>
                      <a:pt x="477170" y="1077988"/>
                      <a:pt x="483136" y="1076548"/>
                      <a:pt x="488789" y="1080147"/>
                    </a:cubicBezTo>
                    <a:cubicBezTo>
                      <a:pt x="492871" y="1100664"/>
                      <a:pt x="505119" y="1113981"/>
                      <a:pt x="522076" y="1117220"/>
                    </a:cubicBezTo>
                    <a:cubicBezTo>
                      <a:pt x="546884" y="1121899"/>
                      <a:pt x="566982" y="1108222"/>
                      <a:pt x="573890" y="1082307"/>
                    </a:cubicBezTo>
                    <a:cubicBezTo>
                      <a:pt x="580799" y="1055673"/>
                      <a:pt x="571064" y="1026879"/>
                      <a:pt x="550967" y="1016440"/>
                    </a:cubicBezTo>
                    <a:cubicBezTo>
                      <a:pt x="528671" y="1004923"/>
                      <a:pt x="505432" y="1013201"/>
                      <a:pt x="491615" y="1038036"/>
                    </a:cubicBezTo>
                    <a:cubicBezTo>
                      <a:pt x="359095" y="1038036"/>
                      <a:pt x="226889" y="1038396"/>
                      <a:pt x="94369" y="1038396"/>
                    </a:cubicBezTo>
                    <a:cubicBezTo>
                      <a:pt x="78039" y="1038396"/>
                      <a:pt x="78039" y="1038396"/>
                      <a:pt x="78039" y="1019680"/>
                    </a:cubicBezTo>
                    <a:cubicBezTo>
                      <a:pt x="78039" y="750095"/>
                      <a:pt x="78039" y="480871"/>
                      <a:pt x="78039" y="211286"/>
                    </a:cubicBezTo>
                    <a:lnTo>
                      <a:pt x="76642" y="191755"/>
                    </a:lnTo>
                    <a:lnTo>
                      <a:pt x="103299" y="191860"/>
                    </a:lnTo>
                    <a:cubicBezTo>
                      <a:pt x="112297" y="191860"/>
                      <a:pt x="114817" y="188620"/>
                      <a:pt x="114817" y="179982"/>
                    </a:cubicBezTo>
                    <a:cubicBezTo>
                      <a:pt x="114456" y="152268"/>
                      <a:pt x="114817" y="124553"/>
                      <a:pt x="115177" y="97199"/>
                    </a:cubicBezTo>
                    <a:cubicBezTo>
                      <a:pt x="115177" y="70564"/>
                      <a:pt x="114456" y="43570"/>
                      <a:pt x="114817" y="16936"/>
                    </a:cubicBezTo>
                    <a:cubicBezTo>
                      <a:pt x="115177" y="3978"/>
                      <a:pt x="110137" y="19"/>
                      <a:pt x="97540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585459A-FF7E-4A4B-B080-F4E91E9E8C31}"/>
                  </a:ext>
                </a:extLst>
              </p:cNvPr>
              <p:cNvSpPr/>
              <p:nvPr/>
            </p:nvSpPr>
            <p:spPr>
              <a:xfrm flipH="1">
                <a:off x="2778637" y="5139374"/>
                <a:ext cx="120656" cy="1100593"/>
              </a:xfrm>
              <a:custGeom>
                <a:avLst/>
                <a:gdLst>
                  <a:gd name="connsiteX0" fmla="*/ 102279 w 120656"/>
                  <a:gd name="connsiteY0" fmla="*/ 19 h 1100593"/>
                  <a:gd name="connsiteX1" fmla="*/ 22016 w 120656"/>
                  <a:gd name="connsiteY1" fmla="*/ 19 h 1100593"/>
                  <a:gd name="connsiteX2" fmla="*/ 4020 w 120656"/>
                  <a:gd name="connsiteY2" fmla="*/ 17656 h 1100593"/>
                  <a:gd name="connsiteX3" fmla="*/ 4020 w 120656"/>
                  <a:gd name="connsiteY3" fmla="*/ 96480 h 1100593"/>
                  <a:gd name="connsiteX4" fmla="*/ 4379 w 120656"/>
                  <a:gd name="connsiteY4" fmla="*/ 177823 h 1100593"/>
                  <a:gd name="connsiteX5" fmla="*/ 18417 w 120656"/>
                  <a:gd name="connsiteY5" fmla="*/ 191500 h 1100593"/>
                  <a:gd name="connsiteX6" fmla="*/ 57596 w 120656"/>
                  <a:gd name="connsiteY6" fmla="*/ 191500 h 1100593"/>
                  <a:gd name="connsiteX7" fmla="*/ 52440 w 120656"/>
                  <a:gd name="connsiteY7" fmla="*/ 193064 h 1100593"/>
                  <a:gd name="connsiteX8" fmla="*/ 49741 w 120656"/>
                  <a:gd name="connsiteY8" fmla="*/ 206606 h 1100593"/>
                  <a:gd name="connsiteX9" fmla="*/ 50100 w 120656"/>
                  <a:gd name="connsiteY9" fmla="*/ 975408 h 1100593"/>
                  <a:gd name="connsiteX10" fmla="*/ 34624 w 120656"/>
                  <a:gd name="connsiteY10" fmla="*/ 997004 h 1100593"/>
                  <a:gd name="connsiteX11" fmla="*/ 11948 w 120656"/>
                  <a:gd name="connsiteY11" fmla="*/ 1011761 h 1100593"/>
                  <a:gd name="connsiteX12" fmla="*/ 16627 w 120656"/>
                  <a:gd name="connsiteY12" fmla="*/ 1087705 h 1100593"/>
                  <a:gd name="connsiteX13" fmla="*/ 88253 w 120656"/>
                  <a:gd name="connsiteY13" fmla="*/ 1085905 h 1100593"/>
                  <a:gd name="connsiteX14" fmla="*/ 88613 w 120656"/>
                  <a:gd name="connsiteY14" fmla="*/ 1009241 h 1100593"/>
                  <a:gd name="connsiteX15" fmla="*/ 79974 w 120656"/>
                  <a:gd name="connsiteY15" fmla="*/ 984766 h 1100593"/>
                  <a:gd name="connsiteX16" fmla="*/ 79974 w 120656"/>
                  <a:gd name="connsiteY16" fmla="*/ 596766 h 1100593"/>
                  <a:gd name="connsiteX17" fmla="*/ 79974 w 120656"/>
                  <a:gd name="connsiteY17" fmla="*/ 204447 h 1100593"/>
                  <a:gd name="connsiteX18" fmla="*/ 77680 w 120656"/>
                  <a:gd name="connsiteY18" fmla="*/ 192929 h 1100593"/>
                  <a:gd name="connsiteX19" fmla="*/ 73441 w 120656"/>
                  <a:gd name="connsiteY19" fmla="*/ 191500 h 1100593"/>
                  <a:gd name="connsiteX20" fmla="*/ 105879 w 120656"/>
                  <a:gd name="connsiteY20" fmla="*/ 191500 h 1100593"/>
                  <a:gd name="connsiteX21" fmla="*/ 119916 w 120656"/>
                  <a:gd name="connsiteY21" fmla="*/ 177463 h 1100593"/>
                  <a:gd name="connsiteX22" fmla="*/ 120636 w 120656"/>
                  <a:gd name="connsiteY22" fmla="*/ 96120 h 1100593"/>
                  <a:gd name="connsiteX23" fmla="*/ 120636 w 120656"/>
                  <a:gd name="connsiteY23" fmla="*/ 19096 h 1100593"/>
                  <a:gd name="connsiteX24" fmla="*/ 102279 w 120656"/>
                  <a:gd name="connsiteY24" fmla="*/ 19 h 110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0656" h="1100593">
                    <a:moveTo>
                      <a:pt x="102279" y="19"/>
                    </a:moveTo>
                    <a:cubicBezTo>
                      <a:pt x="75645" y="740"/>
                      <a:pt x="48651" y="740"/>
                      <a:pt x="22016" y="19"/>
                    </a:cubicBezTo>
                    <a:cubicBezTo>
                      <a:pt x="9059" y="-341"/>
                      <a:pt x="3660" y="4339"/>
                      <a:pt x="4020" y="17656"/>
                    </a:cubicBezTo>
                    <a:cubicBezTo>
                      <a:pt x="4740" y="43931"/>
                      <a:pt x="4020" y="70205"/>
                      <a:pt x="4020" y="96480"/>
                    </a:cubicBezTo>
                    <a:cubicBezTo>
                      <a:pt x="4379" y="123474"/>
                      <a:pt x="5100" y="150829"/>
                      <a:pt x="4379" y="177823"/>
                    </a:cubicBezTo>
                    <a:cubicBezTo>
                      <a:pt x="4020" y="188981"/>
                      <a:pt x="7979" y="191860"/>
                      <a:pt x="18417" y="191500"/>
                    </a:cubicBezTo>
                    <a:lnTo>
                      <a:pt x="57596" y="191500"/>
                    </a:lnTo>
                    <a:lnTo>
                      <a:pt x="52440" y="193064"/>
                    </a:lnTo>
                    <a:cubicBezTo>
                      <a:pt x="50191" y="195989"/>
                      <a:pt x="49741" y="200488"/>
                      <a:pt x="49741" y="206606"/>
                    </a:cubicBezTo>
                    <a:cubicBezTo>
                      <a:pt x="50100" y="462874"/>
                      <a:pt x="49741" y="719141"/>
                      <a:pt x="50100" y="975408"/>
                    </a:cubicBezTo>
                    <a:cubicBezTo>
                      <a:pt x="50100" y="987286"/>
                      <a:pt x="49381" y="995564"/>
                      <a:pt x="34624" y="997004"/>
                    </a:cubicBezTo>
                    <a:cubicBezTo>
                      <a:pt x="25266" y="997724"/>
                      <a:pt x="18067" y="1004562"/>
                      <a:pt x="11948" y="1011761"/>
                    </a:cubicBezTo>
                    <a:cubicBezTo>
                      <a:pt x="-5688" y="1033716"/>
                      <a:pt x="-3529" y="1068989"/>
                      <a:pt x="16627" y="1087705"/>
                    </a:cubicBezTo>
                    <a:cubicBezTo>
                      <a:pt x="36064" y="1105702"/>
                      <a:pt x="69897" y="1104622"/>
                      <a:pt x="88253" y="1085905"/>
                    </a:cubicBezTo>
                    <a:cubicBezTo>
                      <a:pt x="108048" y="1066109"/>
                      <a:pt x="109128" y="1029397"/>
                      <a:pt x="88613" y="1009241"/>
                    </a:cubicBezTo>
                    <a:cubicBezTo>
                      <a:pt x="81414" y="1001683"/>
                      <a:pt x="79974" y="994485"/>
                      <a:pt x="79974" y="984766"/>
                    </a:cubicBezTo>
                    <a:cubicBezTo>
                      <a:pt x="79974" y="855553"/>
                      <a:pt x="79974" y="725980"/>
                      <a:pt x="79974" y="596766"/>
                    </a:cubicBezTo>
                    <a:cubicBezTo>
                      <a:pt x="79974" y="466113"/>
                      <a:pt x="79974" y="335100"/>
                      <a:pt x="79974" y="204447"/>
                    </a:cubicBezTo>
                    <a:cubicBezTo>
                      <a:pt x="79974" y="199228"/>
                      <a:pt x="79614" y="195449"/>
                      <a:pt x="77680" y="192929"/>
                    </a:cubicBezTo>
                    <a:lnTo>
                      <a:pt x="73441" y="191500"/>
                    </a:lnTo>
                    <a:lnTo>
                      <a:pt x="105879" y="191500"/>
                    </a:lnTo>
                    <a:cubicBezTo>
                      <a:pt x="116677" y="191860"/>
                      <a:pt x="119916" y="188261"/>
                      <a:pt x="119916" y="177463"/>
                    </a:cubicBezTo>
                    <a:cubicBezTo>
                      <a:pt x="119916" y="150469"/>
                      <a:pt x="118116" y="123114"/>
                      <a:pt x="120636" y="96120"/>
                    </a:cubicBezTo>
                    <a:cubicBezTo>
                      <a:pt x="120636" y="70565"/>
                      <a:pt x="119916" y="45010"/>
                      <a:pt x="120636" y="19096"/>
                    </a:cubicBezTo>
                    <a:cubicBezTo>
                      <a:pt x="120995" y="5419"/>
                      <a:pt x="116677" y="-341"/>
                      <a:pt x="102279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C6A12CB-A937-425D-BCA3-A5BB1CB57193}"/>
                  </a:ext>
                </a:extLst>
              </p:cNvPr>
              <p:cNvSpPr/>
              <p:nvPr/>
            </p:nvSpPr>
            <p:spPr>
              <a:xfrm flipH="1">
                <a:off x="1405312" y="5139374"/>
                <a:ext cx="689866" cy="864745"/>
              </a:xfrm>
              <a:custGeom>
                <a:avLst/>
                <a:gdLst>
                  <a:gd name="connsiteX0" fmla="*/ 50409 w 689866"/>
                  <a:gd name="connsiteY0" fmla="*/ 189897 h 864745"/>
                  <a:gd name="connsiteX1" fmla="*/ 42131 w 689866"/>
                  <a:gd name="connsiteY1" fmla="*/ 205149 h 864745"/>
                  <a:gd name="connsiteX2" fmla="*/ 42131 w 689866"/>
                  <a:gd name="connsiteY2" fmla="*/ 505687 h 864745"/>
                  <a:gd name="connsiteX3" fmla="*/ 41771 w 689866"/>
                  <a:gd name="connsiteY3" fmla="*/ 803346 h 864745"/>
                  <a:gd name="connsiteX4" fmla="*/ 59768 w 689866"/>
                  <a:gd name="connsiteY4" fmla="*/ 822062 h 864745"/>
                  <a:gd name="connsiteX5" fmla="*/ 571582 w 689866"/>
                  <a:gd name="connsiteY5" fmla="*/ 821702 h 864745"/>
                  <a:gd name="connsiteX6" fmla="*/ 591018 w 689866"/>
                  <a:gd name="connsiteY6" fmla="*/ 833580 h 864745"/>
                  <a:gd name="connsiteX7" fmla="*/ 648966 w 689866"/>
                  <a:gd name="connsiteY7" fmla="*/ 863814 h 864745"/>
                  <a:gd name="connsiteX8" fmla="*/ 689638 w 689866"/>
                  <a:gd name="connsiteY8" fmla="*/ 816663 h 864745"/>
                  <a:gd name="connsiteX9" fmla="*/ 656525 w 689866"/>
                  <a:gd name="connsiteY9" fmla="*/ 760874 h 864745"/>
                  <a:gd name="connsiteX10" fmla="*/ 595338 w 689866"/>
                  <a:gd name="connsiteY10" fmla="*/ 781390 h 864745"/>
                  <a:gd name="connsiteX11" fmla="*/ 575542 w 689866"/>
                  <a:gd name="connsiteY11" fmla="*/ 791828 h 864745"/>
                  <a:gd name="connsiteX12" fmla="*/ 88201 w 689866"/>
                  <a:gd name="connsiteY12" fmla="*/ 791828 h 864745"/>
                  <a:gd name="connsiteX13" fmla="*/ 71645 w 689866"/>
                  <a:gd name="connsiteY13" fmla="*/ 774552 h 864745"/>
                  <a:gd name="connsiteX14" fmla="*/ 72005 w 689866"/>
                  <a:gd name="connsiteY14" fmla="*/ 210187 h 864745"/>
                  <a:gd name="connsiteX15" fmla="*/ 72005 w 689866"/>
                  <a:gd name="connsiteY15" fmla="*/ 197230 h 864745"/>
                  <a:gd name="connsiteX16" fmla="*/ 68405 w 689866"/>
                  <a:gd name="connsiteY16" fmla="*/ 190031 h 864745"/>
                  <a:gd name="connsiteX17" fmla="*/ 50409 w 689866"/>
                  <a:gd name="connsiteY17" fmla="*/ 189897 h 864745"/>
                  <a:gd name="connsiteX18" fmla="*/ 100079 w 689866"/>
                  <a:gd name="connsiteY18" fmla="*/ 0 h 864745"/>
                  <a:gd name="connsiteX19" fmla="*/ 14057 w 689866"/>
                  <a:gd name="connsiteY19" fmla="*/ 0 h 864745"/>
                  <a:gd name="connsiteX20" fmla="*/ 19 w 689866"/>
                  <a:gd name="connsiteY20" fmla="*/ 14037 h 864745"/>
                  <a:gd name="connsiteX21" fmla="*/ 739 w 689866"/>
                  <a:gd name="connsiteY21" fmla="*/ 95381 h 864745"/>
                  <a:gd name="connsiteX22" fmla="*/ 2899 w 689866"/>
                  <a:gd name="connsiteY22" fmla="*/ 114097 h 864745"/>
                  <a:gd name="connsiteX23" fmla="*/ 2899 w 689866"/>
                  <a:gd name="connsiteY23" fmla="*/ 175284 h 864745"/>
                  <a:gd name="connsiteX24" fmla="*/ 16576 w 689866"/>
                  <a:gd name="connsiteY24" fmla="*/ 189321 h 864745"/>
                  <a:gd name="connsiteX25" fmla="*/ 112676 w 689866"/>
                  <a:gd name="connsiteY25" fmla="*/ 188601 h 864745"/>
                  <a:gd name="connsiteX26" fmla="*/ 114116 w 689866"/>
                  <a:gd name="connsiteY26" fmla="*/ 15477 h 864745"/>
                  <a:gd name="connsiteX27" fmla="*/ 100079 w 689866"/>
                  <a:gd name="connsiteY27" fmla="*/ 0 h 86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89866" h="864745">
                    <a:moveTo>
                      <a:pt x="50409" y="189897"/>
                    </a:moveTo>
                    <a:cubicBezTo>
                      <a:pt x="45460" y="192731"/>
                      <a:pt x="42131" y="198130"/>
                      <a:pt x="42131" y="205149"/>
                    </a:cubicBezTo>
                    <a:cubicBezTo>
                      <a:pt x="42131" y="305208"/>
                      <a:pt x="42131" y="405628"/>
                      <a:pt x="42131" y="505687"/>
                    </a:cubicBezTo>
                    <a:cubicBezTo>
                      <a:pt x="42131" y="605027"/>
                      <a:pt x="42491" y="704006"/>
                      <a:pt x="41771" y="803346"/>
                    </a:cubicBezTo>
                    <a:cubicBezTo>
                      <a:pt x="41771" y="817743"/>
                      <a:pt x="44650" y="822062"/>
                      <a:pt x="59768" y="822062"/>
                    </a:cubicBezTo>
                    <a:cubicBezTo>
                      <a:pt x="230372" y="821342"/>
                      <a:pt x="400977" y="821702"/>
                      <a:pt x="571582" y="821702"/>
                    </a:cubicBezTo>
                    <a:cubicBezTo>
                      <a:pt x="580940" y="821702"/>
                      <a:pt x="587059" y="822422"/>
                      <a:pt x="591018" y="833580"/>
                    </a:cubicBezTo>
                    <a:cubicBezTo>
                      <a:pt x="599296" y="857335"/>
                      <a:pt x="621972" y="868133"/>
                      <a:pt x="648966" y="863814"/>
                    </a:cubicBezTo>
                    <a:cubicBezTo>
                      <a:pt x="671282" y="860214"/>
                      <a:pt x="687478" y="841498"/>
                      <a:pt x="689638" y="816663"/>
                    </a:cubicBezTo>
                    <a:cubicBezTo>
                      <a:pt x="691798" y="790388"/>
                      <a:pt x="678480" y="768433"/>
                      <a:pt x="656525" y="760874"/>
                    </a:cubicBezTo>
                    <a:cubicBezTo>
                      <a:pt x="632770" y="752956"/>
                      <a:pt x="607215" y="760515"/>
                      <a:pt x="595338" y="781390"/>
                    </a:cubicBezTo>
                    <a:cubicBezTo>
                      <a:pt x="590298" y="790029"/>
                      <a:pt x="584899" y="791828"/>
                      <a:pt x="575542" y="791828"/>
                    </a:cubicBezTo>
                    <a:cubicBezTo>
                      <a:pt x="413215" y="791468"/>
                      <a:pt x="250888" y="791468"/>
                      <a:pt x="88201" y="791828"/>
                    </a:cubicBezTo>
                    <a:cubicBezTo>
                      <a:pt x="74164" y="791828"/>
                      <a:pt x="71645" y="787509"/>
                      <a:pt x="71645" y="774552"/>
                    </a:cubicBezTo>
                    <a:cubicBezTo>
                      <a:pt x="72005" y="586310"/>
                      <a:pt x="72005" y="398069"/>
                      <a:pt x="72005" y="210187"/>
                    </a:cubicBezTo>
                    <a:cubicBezTo>
                      <a:pt x="72005" y="205869"/>
                      <a:pt x="72005" y="201550"/>
                      <a:pt x="72005" y="197230"/>
                    </a:cubicBezTo>
                    <a:cubicBezTo>
                      <a:pt x="72005" y="194351"/>
                      <a:pt x="71645" y="191471"/>
                      <a:pt x="68405" y="190031"/>
                    </a:cubicBezTo>
                    <a:cubicBezTo>
                      <a:pt x="61927" y="186792"/>
                      <a:pt x="55358" y="187062"/>
                      <a:pt x="50409" y="189897"/>
                    </a:cubicBezTo>
                    <a:close/>
                    <a:moveTo>
                      <a:pt x="100079" y="0"/>
                    </a:moveTo>
                    <a:cubicBezTo>
                      <a:pt x="71285" y="360"/>
                      <a:pt x="42851" y="360"/>
                      <a:pt x="14057" y="0"/>
                    </a:cubicBezTo>
                    <a:cubicBezTo>
                      <a:pt x="4339" y="0"/>
                      <a:pt x="-341" y="4319"/>
                      <a:pt x="19" y="14037"/>
                    </a:cubicBezTo>
                    <a:cubicBezTo>
                      <a:pt x="379" y="41032"/>
                      <a:pt x="379" y="68386"/>
                      <a:pt x="739" y="95381"/>
                    </a:cubicBezTo>
                    <a:cubicBezTo>
                      <a:pt x="3618" y="101499"/>
                      <a:pt x="2899" y="107618"/>
                      <a:pt x="2899" y="114097"/>
                    </a:cubicBezTo>
                    <a:cubicBezTo>
                      <a:pt x="2899" y="134612"/>
                      <a:pt x="3259" y="154768"/>
                      <a:pt x="2899" y="175284"/>
                    </a:cubicBezTo>
                    <a:cubicBezTo>
                      <a:pt x="2899" y="185362"/>
                      <a:pt x="6498" y="189681"/>
                      <a:pt x="16576" y="189321"/>
                    </a:cubicBezTo>
                    <a:cubicBezTo>
                      <a:pt x="48609" y="188961"/>
                      <a:pt x="80643" y="188961"/>
                      <a:pt x="112676" y="188601"/>
                    </a:cubicBezTo>
                    <a:cubicBezTo>
                      <a:pt x="113036" y="131013"/>
                      <a:pt x="113396" y="73065"/>
                      <a:pt x="114116" y="15477"/>
                    </a:cubicBezTo>
                    <a:cubicBezTo>
                      <a:pt x="114116" y="5399"/>
                      <a:pt x="111237" y="0"/>
                      <a:pt x="100079" y="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1F5C56A-4D65-45BB-ADFB-4902606EA2E5}"/>
                </a:ext>
              </a:extLst>
            </p:cNvPr>
            <p:cNvGrpSpPr/>
            <p:nvPr userDrawn="1"/>
          </p:nvGrpSpPr>
          <p:grpSpPr>
            <a:xfrm>
              <a:off x="548226" y="1602802"/>
              <a:ext cx="944002" cy="3757883"/>
              <a:chOff x="655230" y="1602802"/>
              <a:chExt cx="944002" cy="3757883"/>
            </a:xfrm>
            <a:grp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4CFE449-955F-4128-94F3-2CACBE8BB46B}"/>
                  </a:ext>
                </a:extLst>
              </p:cNvPr>
              <p:cNvSpPr/>
              <p:nvPr userDrawn="1"/>
            </p:nvSpPr>
            <p:spPr>
              <a:xfrm flipH="1">
                <a:off x="830109" y="3005304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36CAA8C-CBDE-4BC9-ADAC-9B9B329BE1DC}"/>
                  </a:ext>
                </a:extLst>
              </p:cNvPr>
              <p:cNvSpPr/>
              <p:nvPr userDrawn="1"/>
            </p:nvSpPr>
            <p:spPr>
              <a:xfrm flipH="1">
                <a:off x="955830" y="4190397"/>
                <a:ext cx="643402" cy="634359"/>
              </a:xfrm>
              <a:custGeom>
                <a:avLst/>
                <a:gdLst>
                  <a:gd name="connsiteX0" fmla="*/ 1129160 w 1181053"/>
                  <a:gd name="connsiteY0" fmla="*/ 979148 h 1164453"/>
                  <a:gd name="connsiteX1" fmla="*/ 1108019 w 1181053"/>
                  <a:gd name="connsiteY1" fmla="*/ 942810 h 1164453"/>
                  <a:gd name="connsiteX2" fmla="*/ 1109340 w 1181053"/>
                  <a:gd name="connsiteY2" fmla="*/ 104390 h 1164453"/>
                  <a:gd name="connsiteX3" fmla="*/ 1074984 w 1181053"/>
                  <a:gd name="connsiteY3" fmla="*/ 71355 h 1164453"/>
                  <a:gd name="connsiteX4" fmla="*/ 383898 w 1181053"/>
                  <a:gd name="connsiteY4" fmla="*/ 72016 h 1164453"/>
                  <a:gd name="connsiteX5" fmla="*/ 349542 w 1181053"/>
                  <a:gd name="connsiteY5" fmla="*/ 69373 h 1164453"/>
                  <a:gd name="connsiteX6" fmla="*/ 348221 w 1181053"/>
                  <a:gd name="connsiteY6" fmla="*/ 1321 h 1164453"/>
                  <a:gd name="connsiteX7" fmla="*/ 337650 w 1181053"/>
                  <a:gd name="connsiteY7" fmla="*/ 1982 h 1164453"/>
                  <a:gd name="connsiteX8" fmla="*/ 32409 w 1181053"/>
                  <a:gd name="connsiteY8" fmla="*/ 0 h 1164453"/>
                  <a:gd name="connsiteX9" fmla="*/ 35 w 1181053"/>
                  <a:gd name="connsiteY9" fmla="*/ 30392 h 1164453"/>
                  <a:gd name="connsiteX10" fmla="*/ 35 w 1181053"/>
                  <a:gd name="connsiteY10" fmla="*/ 180369 h 1164453"/>
                  <a:gd name="connsiteX11" fmla="*/ 29766 w 1181053"/>
                  <a:gd name="connsiteY11" fmla="*/ 210101 h 1164453"/>
                  <a:gd name="connsiteX12" fmla="*/ 177101 w 1181053"/>
                  <a:gd name="connsiteY12" fmla="*/ 210101 h 1164453"/>
                  <a:gd name="connsiteX13" fmla="*/ 292062 w 1181053"/>
                  <a:gd name="connsiteY13" fmla="*/ 209440 h 1164453"/>
                  <a:gd name="connsiteX14" fmla="*/ 349542 w 1181053"/>
                  <a:gd name="connsiteY14" fmla="*/ 147996 h 1164453"/>
                  <a:gd name="connsiteX15" fmla="*/ 381256 w 1181053"/>
                  <a:gd name="connsiteY15" fmla="*/ 146014 h 1164453"/>
                  <a:gd name="connsiteX16" fmla="*/ 1021467 w 1181053"/>
                  <a:gd name="connsiteY16" fmla="*/ 145353 h 1164453"/>
                  <a:gd name="connsiteX17" fmla="*/ 1054502 w 1181053"/>
                  <a:gd name="connsiteY17" fmla="*/ 177066 h 1164453"/>
                  <a:gd name="connsiteX18" fmla="*/ 1054502 w 1181053"/>
                  <a:gd name="connsiteY18" fmla="*/ 945453 h 1164453"/>
                  <a:gd name="connsiteX19" fmla="*/ 1032699 w 1181053"/>
                  <a:gd name="connsiteY19" fmla="*/ 985755 h 1164453"/>
                  <a:gd name="connsiteX20" fmla="*/ 997022 w 1181053"/>
                  <a:gd name="connsiteY20" fmla="*/ 1102037 h 1164453"/>
                  <a:gd name="connsiteX21" fmla="*/ 1094805 w 1181053"/>
                  <a:gd name="connsiteY21" fmla="*/ 1164142 h 1164453"/>
                  <a:gd name="connsiteX22" fmla="*/ 1178712 w 1181053"/>
                  <a:gd name="connsiteY22" fmla="*/ 1090145 h 1164453"/>
                  <a:gd name="connsiteX23" fmla="*/ 1129160 w 1181053"/>
                  <a:gd name="connsiteY23" fmla="*/ 979148 h 116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1053" h="1164453">
                    <a:moveTo>
                      <a:pt x="1129160" y="979148"/>
                    </a:moveTo>
                    <a:cubicBezTo>
                      <a:pt x="1110001" y="971220"/>
                      <a:pt x="1108019" y="959988"/>
                      <a:pt x="1108019" y="942810"/>
                    </a:cubicBezTo>
                    <a:cubicBezTo>
                      <a:pt x="1108679" y="663337"/>
                      <a:pt x="1108019" y="383863"/>
                      <a:pt x="1109340" y="104390"/>
                    </a:cubicBezTo>
                    <a:cubicBezTo>
                      <a:pt x="1109340" y="75980"/>
                      <a:pt x="1100751" y="71355"/>
                      <a:pt x="1074984" y="71355"/>
                    </a:cubicBezTo>
                    <a:cubicBezTo>
                      <a:pt x="844402" y="72676"/>
                      <a:pt x="614480" y="72016"/>
                      <a:pt x="383898" y="72016"/>
                    </a:cubicBezTo>
                    <a:cubicBezTo>
                      <a:pt x="372666" y="72016"/>
                      <a:pt x="360774" y="73998"/>
                      <a:pt x="349542" y="69373"/>
                    </a:cubicBezTo>
                    <a:cubicBezTo>
                      <a:pt x="350863" y="46909"/>
                      <a:pt x="352845" y="23785"/>
                      <a:pt x="348221" y="1321"/>
                    </a:cubicBezTo>
                    <a:cubicBezTo>
                      <a:pt x="344917" y="1321"/>
                      <a:pt x="340953" y="1982"/>
                      <a:pt x="337650" y="1982"/>
                    </a:cubicBezTo>
                    <a:cubicBezTo>
                      <a:pt x="235903" y="1321"/>
                      <a:pt x="134156" y="1321"/>
                      <a:pt x="32409" y="0"/>
                    </a:cubicBezTo>
                    <a:cubicBezTo>
                      <a:pt x="9946" y="0"/>
                      <a:pt x="-626" y="5946"/>
                      <a:pt x="35" y="30392"/>
                    </a:cubicBezTo>
                    <a:cubicBezTo>
                      <a:pt x="1357" y="80605"/>
                      <a:pt x="1357" y="130157"/>
                      <a:pt x="35" y="180369"/>
                    </a:cubicBezTo>
                    <a:cubicBezTo>
                      <a:pt x="-626" y="202173"/>
                      <a:pt x="7964" y="210761"/>
                      <a:pt x="29766" y="210101"/>
                    </a:cubicBezTo>
                    <a:cubicBezTo>
                      <a:pt x="78658" y="209440"/>
                      <a:pt x="128210" y="210101"/>
                      <a:pt x="177101" y="210101"/>
                    </a:cubicBezTo>
                    <a:cubicBezTo>
                      <a:pt x="215421" y="210101"/>
                      <a:pt x="253741" y="209440"/>
                      <a:pt x="292062" y="209440"/>
                    </a:cubicBezTo>
                    <a:cubicBezTo>
                      <a:pt x="352845" y="209440"/>
                      <a:pt x="352845" y="209440"/>
                      <a:pt x="349542" y="147996"/>
                    </a:cubicBezTo>
                    <a:cubicBezTo>
                      <a:pt x="360113" y="147335"/>
                      <a:pt x="370684" y="146014"/>
                      <a:pt x="381256" y="146014"/>
                    </a:cubicBezTo>
                    <a:cubicBezTo>
                      <a:pt x="594660" y="146014"/>
                      <a:pt x="808063" y="146674"/>
                      <a:pt x="1021467" y="145353"/>
                    </a:cubicBezTo>
                    <a:cubicBezTo>
                      <a:pt x="1046574" y="145353"/>
                      <a:pt x="1054502" y="150638"/>
                      <a:pt x="1054502" y="177066"/>
                    </a:cubicBezTo>
                    <a:cubicBezTo>
                      <a:pt x="1053181" y="433415"/>
                      <a:pt x="1053842" y="689764"/>
                      <a:pt x="1054502" y="945453"/>
                    </a:cubicBezTo>
                    <a:cubicBezTo>
                      <a:pt x="1054502" y="964613"/>
                      <a:pt x="1049877" y="975184"/>
                      <a:pt x="1032699" y="985755"/>
                    </a:cubicBezTo>
                    <a:cubicBezTo>
                      <a:pt x="995701" y="1008219"/>
                      <a:pt x="982487" y="1057771"/>
                      <a:pt x="997022" y="1102037"/>
                    </a:cubicBezTo>
                    <a:cubicBezTo>
                      <a:pt x="1010897" y="1144322"/>
                      <a:pt x="1047895" y="1167446"/>
                      <a:pt x="1094805" y="1164142"/>
                    </a:cubicBezTo>
                    <a:cubicBezTo>
                      <a:pt x="1137089" y="1161499"/>
                      <a:pt x="1170784" y="1131768"/>
                      <a:pt x="1178712" y="1090145"/>
                    </a:cubicBezTo>
                    <a:cubicBezTo>
                      <a:pt x="1187962" y="1041914"/>
                      <a:pt x="1169463" y="996326"/>
                      <a:pt x="1129160" y="979148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FE059B7-412E-4650-8EF3-9B138089D6F0}"/>
                  </a:ext>
                </a:extLst>
              </p:cNvPr>
              <p:cNvSpPr/>
              <p:nvPr userDrawn="1"/>
            </p:nvSpPr>
            <p:spPr>
              <a:xfrm rot="16200000" flipH="1">
                <a:off x="1069293" y="182091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6DA1E9E-C3EF-4052-B739-AB5261881BA3}"/>
                  </a:ext>
                </a:extLst>
              </p:cNvPr>
              <p:cNvSpPr/>
              <p:nvPr userDrawn="1"/>
            </p:nvSpPr>
            <p:spPr>
              <a:xfrm rot="16200000" flipH="1">
                <a:off x="1120766" y="2289790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AE258E7-1627-4F85-BE58-CE26AE080072}"/>
                  </a:ext>
                </a:extLst>
              </p:cNvPr>
              <p:cNvSpPr/>
              <p:nvPr userDrawn="1"/>
            </p:nvSpPr>
            <p:spPr>
              <a:xfrm flipH="1">
                <a:off x="830109" y="3801796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88BC822-45B5-4649-B16E-C559A55EB449}"/>
                  </a:ext>
                </a:extLst>
              </p:cNvPr>
              <p:cNvSpPr/>
              <p:nvPr userDrawn="1"/>
            </p:nvSpPr>
            <p:spPr>
              <a:xfrm rot="16200000" flipH="1">
                <a:off x="1066573" y="3025173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81BE720-6521-4FDD-8C3B-B24385FF18AE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9293" y="483074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41B19ED-3589-4DE1-A150-B99140988B50}"/>
                </a:ext>
              </a:extLst>
            </p:cNvPr>
            <p:cNvGrpSpPr/>
            <p:nvPr userDrawn="1"/>
          </p:nvGrpSpPr>
          <p:grpSpPr>
            <a:xfrm>
              <a:off x="4782728" y="2208743"/>
              <a:ext cx="1206268" cy="3147897"/>
              <a:chOff x="4889732" y="2208743"/>
              <a:chExt cx="1206268" cy="3147897"/>
            </a:xfrm>
            <a:grp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8C970CA-0C4B-42C4-B0C7-EB4872CFDF25}"/>
                  </a:ext>
                </a:extLst>
              </p:cNvPr>
              <p:cNvSpPr/>
              <p:nvPr userDrawn="1"/>
            </p:nvSpPr>
            <p:spPr>
              <a:xfrm flipH="1">
                <a:off x="4889732" y="2408235"/>
                <a:ext cx="1206268" cy="720041"/>
              </a:xfrm>
              <a:custGeom>
                <a:avLst/>
                <a:gdLst>
                  <a:gd name="connsiteX0" fmla="*/ 1864067 w 2214270"/>
                  <a:gd name="connsiteY0" fmla="*/ 1293985 h 1321734"/>
                  <a:gd name="connsiteX1" fmla="*/ 1891816 w 2214270"/>
                  <a:gd name="connsiteY1" fmla="*/ 1319752 h 1321734"/>
                  <a:gd name="connsiteX2" fmla="*/ 2041794 w 2214270"/>
                  <a:gd name="connsiteY2" fmla="*/ 1321734 h 1321734"/>
                  <a:gd name="connsiteX3" fmla="*/ 2185825 w 2214270"/>
                  <a:gd name="connsiteY3" fmla="*/ 1321074 h 1321734"/>
                  <a:gd name="connsiteX4" fmla="*/ 2214235 w 2214270"/>
                  <a:gd name="connsiteY4" fmla="*/ 1292663 h 1321734"/>
                  <a:gd name="connsiteX5" fmla="*/ 2214235 w 2214270"/>
                  <a:gd name="connsiteY5" fmla="*/ 1135418 h 1321734"/>
                  <a:gd name="connsiteX6" fmla="*/ 2185825 w 2214270"/>
                  <a:gd name="connsiteY6" fmla="*/ 1107009 h 1321734"/>
                  <a:gd name="connsiteX7" fmla="*/ 2041794 w 2214270"/>
                  <a:gd name="connsiteY7" fmla="*/ 1106348 h 1321734"/>
                  <a:gd name="connsiteX8" fmla="*/ 1908334 w 2214270"/>
                  <a:gd name="connsiteY8" fmla="*/ 1108330 h 1321734"/>
                  <a:gd name="connsiteX9" fmla="*/ 1866049 w 2214270"/>
                  <a:gd name="connsiteY9" fmla="*/ 1150614 h 1321734"/>
                  <a:gd name="connsiteX10" fmla="*/ 1834336 w 2214270"/>
                  <a:gd name="connsiteY10" fmla="*/ 1183649 h 1321734"/>
                  <a:gd name="connsiteX11" fmla="*/ 170710 w 2214270"/>
                  <a:gd name="connsiteY11" fmla="*/ 1183649 h 1321734"/>
                  <a:gd name="connsiteX12" fmla="*/ 139657 w 2214270"/>
                  <a:gd name="connsiteY12" fmla="*/ 1153257 h 1321734"/>
                  <a:gd name="connsiteX13" fmla="*/ 139657 w 2214270"/>
                  <a:gd name="connsiteY13" fmla="*/ 213090 h 1321734"/>
                  <a:gd name="connsiteX14" fmla="*/ 157496 w 2214270"/>
                  <a:gd name="connsiteY14" fmla="*/ 172127 h 1321734"/>
                  <a:gd name="connsiteX15" fmla="*/ 179959 w 2214270"/>
                  <a:gd name="connsiteY15" fmla="*/ 53863 h 1321734"/>
                  <a:gd name="connsiteX16" fmla="*/ 86801 w 2214270"/>
                  <a:gd name="connsiteY16" fmla="*/ 347 h 1321734"/>
                  <a:gd name="connsiteX17" fmla="*/ 3554 w 2214270"/>
                  <a:gd name="connsiteY17" fmla="*/ 71702 h 1321734"/>
                  <a:gd name="connsiteX18" fmla="*/ 44517 w 2214270"/>
                  <a:gd name="connsiteY18" fmla="*/ 181377 h 1321734"/>
                  <a:gd name="connsiteX19" fmla="*/ 66981 w 2214270"/>
                  <a:gd name="connsiteY19" fmla="*/ 223661 h 1321734"/>
                  <a:gd name="connsiteX20" fmla="*/ 66320 w 2214270"/>
                  <a:gd name="connsiteY20" fmla="*/ 1222630 h 1321734"/>
                  <a:gd name="connsiteX21" fmla="*/ 100676 w 2214270"/>
                  <a:gd name="connsiteY21" fmla="*/ 1256325 h 1321734"/>
                  <a:gd name="connsiteX22" fmla="*/ 1825747 w 2214270"/>
                  <a:gd name="connsiteY22" fmla="*/ 1255665 h 1321734"/>
                  <a:gd name="connsiteX23" fmla="*/ 1864067 w 2214270"/>
                  <a:gd name="connsiteY23" fmla="*/ 1293985 h 132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14270" h="1321734">
                    <a:moveTo>
                      <a:pt x="1864067" y="1293985"/>
                    </a:moveTo>
                    <a:cubicBezTo>
                      <a:pt x="1862746" y="1317109"/>
                      <a:pt x="1872656" y="1319752"/>
                      <a:pt x="1891816" y="1319752"/>
                    </a:cubicBezTo>
                    <a:cubicBezTo>
                      <a:pt x="1942029" y="1319752"/>
                      <a:pt x="1991581" y="1316449"/>
                      <a:pt x="2041794" y="1321734"/>
                    </a:cubicBezTo>
                    <a:cubicBezTo>
                      <a:pt x="2090024" y="1321734"/>
                      <a:pt x="2137595" y="1320413"/>
                      <a:pt x="2185825" y="1321074"/>
                    </a:cubicBezTo>
                    <a:cubicBezTo>
                      <a:pt x="2206307" y="1321074"/>
                      <a:pt x="2214235" y="1313145"/>
                      <a:pt x="2214235" y="1292663"/>
                    </a:cubicBezTo>
                    <a:cubicBezTo>
                      <a:pt x="2213574" y="1240469"/>
                      <a:pt x="2213574" y="1187613"/>
                      <a:pt x="2214235" y="1135418"/>
                    </a:cubicBezTo>
                    <a:cubicBezTo>
                      <a:pt x="2214896" y="1114276"/>
                      <a:pt x="2206307" y="1107009"/>
                      <a:pt x="2185825" y="1107009"/>
                    </a:cubicBezTo>
                    <a:cubicBezTo>
                      <a:pt x="2137595" y="1107669"/>
                      <a:pt x="2090024" y="1107009"/>
                      <a:pt x="2041794" y="1106348"/>
                    </a:cubicBezTo>
                    <a:cubicBezTo>
                      <a:pt x="1997527" y="1107009"/>
                      <a:pt x="1952600" y="1107669"/>
                      <a:pt x="1908334" y="1108330"/>
                    </a:cubicBezTo>
                    <a:cubicBezTo>
                      <a:pt x="1865389" y="1108330"/>
                      <a:pt x="1864067" y="1108330"/>
                      <a:pt x="1866049" y="1150614"/>
                    </a:cubicBezTo>
                    <a:cubicBezTo>
                      <a:pt x="1867371" y="1175721"/>
                      <a:pt x="1861425" y="1183649"/>
                      <a:pt x="1834336" y="1183649"/>
                    </a:cubicBezTo>
                    <a:cubicBezTo>
                      <a:pt x="1280014" y="1182988"/>
                      <a:pt x="725692" y="1182988"/>
                      <a:pt x="170710" y="1183649"/>
                    </a:cubicBezTo>
                    <a:cubicBezTo>
                      <a:pt x="146925" y="1183649"/>
                      <a:pt x="139657" y="1178364"/>
                      <a:pt x="139657" y="1153257"/>
                    </a:cubicBezTo>
                    <a:cubicBezTo>
                      <a:pt x="140318" y="840089"/>
                      <a:pt x="140318" y="526259"/>
                      <a:pt x="139657" y="213090"/>
                    </a:cubicBezTo>
                    <a:cubicBezTo>
                      <a:pt x="139657" y="195912"/>
                      <a:pt x="142960" y="184020"/>
                      <a:pt x="157496" y="172127"/>
                    </a:cubicBezTo>
                    <a:cubicBezTo>
                      <a:pt x="189870" y="145699"/>
                      <a:pt x="198459" y="94826"/>
                      <a:pt x="179959" y="53863"/>
                    </a:cubicBezTo>
                    <a:cubicBezTo>
                      <a:pt x="163442" y="17525"/>
                      <a:pt x="128425" y="-2957"/>
                      <a:pt x="86801" y="347"/>
                    </a:cubicBezTo>
                    <a:cubicBezTo>
                      <a:pt x="43856" y="3650"/>
                      <a:pt x="14786" y="28757"/>
                      <a:pt x="3554" y="71702"/>
                    </a:cubicBezTo>
                    <a:cubicBezTo>
                      <a:pt x="-7678" y="114647"/>
                      <a:pt x="8179" y="162217"/>
                      <a:pt x="44517" y="181377"/>
                    </a:cubicBezTo>
                    <a:cubicBezTo>
                      <a:pt x="64338" y="191948"/>
                      <a:pt x="66981" y="204501"/>
                      <a:pt x="66981" y="223661"/>
                    </a:cubicBezTo>
                    <a:cubicBezTo>
                      <a:pt x="66320" y="556651"/>
                      <a:pt x="66981" y="889641"/>
                      <a:pt x="66320" y="1222630"/>
                    </a:cubicBezTo>
                    <a:cubicBezTo>
                      <a:pt x="66320" y="1250379"/>
                      <a:pt x="73588" y="1256325"/>
                      <a:pt x="100676" y="1256325"/>
                    </a:cubicBezTo>
                    <a:cubicBezTo>
                      <a:pt x="675479" y="1255665"/>
                      <a:pt x="1250944" y="1255665"/>
                      <a:pt x="1825747" y="1255665"/>
                    </a:cubicBezTo>
                    <a:cubicBezTo>
                      <a:pt x="1864067" y="1256325"/>
                      <a:pt x="1866049" y="1256325"/>
                      <a:pt x="1864067" y="12939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8F1CF96-44F7-4DA4-BD14-9FC77FB267D1}"/>
                  </a:ext>
                </a:extLst>
              </p:cNvPr>
              <p:cNvSpPr/>
              <p:nvPr userDrawn="1"/>
            </p:nvSpPr>
            <p:spPr>
              <a:xfrm flipH="1">
                <a:off x="4889732" y="3803842"/>
                <a:ext cx="862897" cy="590574"/>
              </a:xfrm>
              <a:custGeom>
                <a:avLst/>
                <a:gdLst>
                  <a:gd name="connsiteX0" fmla="*/ 162118 w 1583966"/>
                  <a:gd name="connsiteY0" fmla="*/ 885330 h 1084079"/>
                  <a:gd name="connsiteX1" fmla="*/ 162118 w 1583966"/>
                  <a:gd name="connsiteY1" fmla="*/ 156584 h 1084079"/>
                  <a:gd name="connsiteX2" fmla="*/ 154851 w 1583966"/>
                  <a:gd name="connsiteY2" fmla="*/ 110336 h 1084079"/>
                  <a:gd name="connsiteX3" fmla="*/ 166083 w 1583966"/>
                  <a:gd name="connsiteY3" fmla="*/ 108354 h 1084079"/>
                  <a:gd name="connsiteX4" fmla="*/ 1213282 w 1583966"/>
                  <a:gd name="connsiteY4" fmla="*/ 107693 h 1084079"/>
                  <a:gd name="connsiteX5" fmla="*/ 1235085 w 1583966"/>
                  <a:gd name="connsiteY5" fmla="*/ 130817 h 1084079"/>
                  <a:gd name="connsiteX6" fmla="*/ 1234424 w 1583966"/>
                  <a:gd name="connsiteY6" fmla="*/ 189619 h 1084079"/>
                  <a:gd name="connsiteX7" fmla="*/ 1255566 w 1583966"/>
                  <a:gd name="connsiteY7" fmla="*/ 210761 h 1084079"/>
                  <a:gd name="connsiteX8" fmla="*/ 1410829 w 1583966"/>
                  <a:gd name="connsiteY8" fmla="*/ 211422 h 1084079"/>
                  <a:gd name="connsiteX9" fmla="*/ 1555521 w 1583966"/>
                  <a:gd name="connsiteY9" fmla="*/ 210761 h 1084079"/>
                  <a:gd name="connsiteX10" fmla="*/ 1583931 w 1583966"/>
                  <a:gd name="connsiteY10" fmla="*/ 182351 h 1084079"/>
                  <a:gd name="connsiteX11" fmla="*/ 1583931 w 1583966"/>
                  <a:gd name="connsiteY11" fmla="*/ 29731 h 1084079"/>
                  <a:gd name="connsiteX12" fmla="*/ 1552878 w 1583966"/>
                  <a:gd name="connsiteY12" fmla="*/ 661 h 1084079"/>
                  <a:gd name="connsiteX13" fmla="*/ 1405544 w 1583966"/>
                  <a:gd name="connsiteY13" fmla="*/ 661 h 1084079"/>
                  <a:gd name="connsiteX14" fmla="*/ 1255566 w 1583966"/>
                  <a:gd name="connsiteY14" fmla="*/ 0 h 1084079"/>
                  <a:gd name="connsiteX15" fmla="*/ 1234424 w 1583966"/>
                  <a:gd name="connsiteY15" fmla="*/ 20481 h 1084079"/>
                  <a:gd name="connsiteX16" fmla="*/ 1200729 w 1583966"/>
                  <a:gd name="connsiteY16" fmla="*/ 53516 h 1084079"/>
                  <a:gd name="connsiteX17" fmla="*/ 158815 w 1583966"/>
                  <a:gd name="connsiteY17" fmla="*/ 52855 h 1084079"/>
                  <a:gd name="connsiteX18" fmla="*/ 89442 w 1583966"/>
                  <a:gd name="connsiteY18" fmla="*/ 122228 h 1084079"/>
                  <a:gd name="connsiteX19" fmla="*/ 89442 w 1583966"/>
                  <a:gd name="connsiteY19" fmla="*/ 861544 h 1084079"/>
                  <a:gd name="connsiteX20" fmla="*/ 66318 w 1583966"/>
                  <a:gd name="connsiteY20" fmla="*/ 893918 h 1084079"/>
                  <a:gd name="connsiteX21" fmla="*/ 17427 w 1583966"/>
                  <a:gd name="connsiteY21" fmla="*/ 928935 h 1084079"/>
                  <a:gd name="connsiteX22" fmla="*/ 31301 w 1583966"/>
                  <a:gd name="connsiteY22" fmla="*/ 1061074 h 1084079"/>
                  <a:gd name="connsiteX23" fmla="*/ 155512 w 1583966"/>
                  <a:gd name="connsiteY23" fmla="*/ 1064377 h 1084079"/>
                  <a:gd name="connsiteX24" fmla="*/ 175993 w 1583966"/>
                  <a:gd name="connsiteY24" fmla="*/ 932900 h 1084079"/>
                  <a:gd name="connsiteX25" fmla="*/ 162118 w 1583966"/>
                  <a:gd name="connsiteY25" fmla="*/ 885330 h 108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83966" h="1084079">
                    <a:moveTo>
                      <a:pt x="162118" y="885330"/>
                    </a:moveTo>
                    <a:cubicBezTo>
                      <a:pt x="162118" y="642194"/>
                      <a:pt x="162118" y="399720"/>
                      <a:pt x="162118" y="156584"/>
                    </a:cubicBezTo>
                    <a:cubicBezTo>
                      <a:pt x="162118" y="141388"/>
                      <a:pt x="163440" y="125532"/>
                      <a:pt x="154851" y="110336"/>
                    </a:cubicBezTo>
                    <a:cubicBezTo>
                      <a:pt x="160797" y="109675"/>
                      <a:pt x="163440" y="108354"/>
                      <a:pt x="166083" y="108354"/>
                    </a:cubicBezTo>
                    <a:cubicBezTo>
                      <a:pt x="514929" y="108354"/>
                      <a:pt x="864436" y="108354"/>
                      <a:pt x="1213282" y="107693"/>
                    </a:cubicBezTo>
                    <a:cubicBezTo>
                      <a:pt x="1231782" y="107693"/>
                      <a:pt x="1235746" y="114960"/>
                      <a:pt x="1235085" y="130817"/>
                    </a:cubicBezTo>
                    <a:cubicBezTo>
                      <a:pt x="1233764" y="150638"/>
                      <a:pt x="1235746" y="170459"/>
                      <a:pt x="1234424" y="189619"/>
                    </a:cubicBezTo>
                    <a:cubicBezTo>
                      <a:pt x="1233103" y="206137"/>
                      <a:pt x="1238388" y="211422"/>
                      <a:pt x="1255566" y="210761"/>
                    </a:cubicBezTo>
                    <a:cubicBezTo>
                      <a:pt x="1307101" y="210101"/>
                      <a:pt x="1359295" y="210761"/>
                      <a:pt x="1410829" y="211422"/>
                    </a:cubicBezTo>
                    <a:cubicBezTo>
                      <a:pt x="1459060" y="211422"/>
                      <a:pt x="1507291" y="210101"/>
                      <a:pt x="1555521" y="210761"/>
                    </a:cubicBezTo>
                    <a:cubicBezTo>
                      <a:pt x="1576003" y="210761"/>
                      <a:pt x="1584592" y="203494"/>
                      <a:pt x="1583931" y="182351"/>
                    </a:cubicBezTo>
                    <a:cubicBezTo>
                      <a:pt x="1583270" y="131478"/>
                      <a:pt x="1582610" y="80605"/>
                      <a:pt x="1583931" y="29731"/>
                    </a:cubicBezTo>
                    <a:cubicBezTo>
                      <a:pt x="1584592" y="6607"/>
                      <a:pt x="1574021" y="661"/>
                      <a:pt x="1552878" y="661"/>
                    </a:cubicBezTo>
                    <a:cubicBezTo>
                      <a:pt x="1503987" y="1321"/>
                      <a:pt x="1454435" y="661"/>
                      <a:pt x="1405544" y="661"/>
                    </a:cubicBezTo>
                    <a:cubicBezTo>
                      <a:pt x="1355331" y="661"/>
                      <a:pt x="1305779" y="661"/>
                      <a:pt x="1255566" y="0"/>
                    </a:cubicBezTo>
                    <a:cubicBezTo>
                      <a:pt x="1239710" y="0"/>
                      <a:pt x="1231121" y="3964"/>
                      <a:pt x="1234424" y="20481"/>
                    </a:cubicBezTo>
                    <a:cubicBezTo>
                      <a:pt x="1240370" y="49552"/>
                      <a:pt x="1225835" y="53516"/>
                      <a:pt x="1200729" y="53516"/>
                    </a:cubicBezTo>
                    <a:cubicBezTo>
                      <a:pt x="853204" y="52855"/>
                      <a:pt x="506340" y="52855"/>
                      <a:pt x="158815" y="52855"/>
                    </a:cubicBezTo>
                    <a:cubicBezTo>
                      <a:pt x="113888" y="52855"/>
                      <a:pt x="89442" y="77301"/>
                      <a:pt x="89442" y="122228"/>
                    </a:cubicBezTo>
                    <a:cubicBezTo>
                      <a:pt x="89442" y="368667"/>
                      <a:pt x="89442" y="615106"/>
                      <a:pt x="89442" y="861544"/>
                    </a:cubicBezTo>
                    <a:cubicBezTo>
                      <a:pt x="89442" y="879383"/>
                      <a:pt x="88121" y="891276"/>
                      <a:pt x="66318" y="893918"/>
                    </a:cubicBezTo>
                    <a:cubicBezTo>
                      <a:pt x="45176" y="896561"/>
                      <a:pt x="29319" y="911096"/>
                      <a:pt x="17427" y="928935"/>
                    </a:cubicBezTo>
                    <a:cubicBezTo>
                      <a:pt x="-10323" y="970559"/>
                      <a:pt x="-4376" y="1029361"/>
                      <a:pt x="31301" y="1061074"/>
                    </a:cubicBezTo>
                    <a:cubicBezTo>
                      <a:pt x="63675" y="1090145"/>
                      <a:pt x="120495" y="1092127"/>
                      <a:pt x="155512" y="1064377"/>
                    </a:cubicBezTo>
                    <a:cubicBezTo>
                      <a:pt x="192510" y="1034646"/>
                      <a:pt x="202421" y="975845"/>
                      <a:pt x="175993" y="932900"/>
                    </a:cubicBezTo>
                    <a:cubicBezTo>
                      <a:pt x="164761" y="919025"/>
                      <a:pt x="162118" y="903168"/>
                      <a:pt x="162118" y="8853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75FF321-0579-4300-A5D4-D86907C5E8EE}"/>
                  </a:ext>
                </a:extLst>
              </p:cNvPr>
              <p:cNvSpPr/>
              <p:nvPr userDrawn="1"/>
            </p:nvSpPr>
            <p:spPr>
              <a:xfrm flipH="1">
                <a:off x="4889732" y="2618015"/>
                <a:ext cx="898091" cy="123739"/>
              </a:xfrm>
              <a:custGeom>
                <a:avLst/>
                <a:gdLst>
                  <a:gd name="connsiteX0" fmla="*/ 66839 w 1648569"/>
                  <a:gd name="connsiteY0" fmla="*/ 192784 h 227140"/>
                  <a:gd name="connsiteX1" fmla="*/ 173872 w 1648569"/>
                  <a:gd name="connsiteY1" fmla="*/ 153142 h 227140"/>
                  <a:gd name="connsiteX2" fmla="*/ 215496 w 1648569"/>
                  <a:gd name="connsiteY2" fmla="*/ 130679 h 227140"/>
                  <a:gd name="connsiteX3" fmla="*/ 1265338 w 1648569"/>
                  <a:gd name="connsiteY3" fmla="*/ 130679 h 227140"/>
                  <a:gd name="connsiteX4" fmla="*/ 1283837 w 1648569"/>
                  <a:gd name="connsiteY4" fmla="*/ 130679 h 227140"/>
                  <a:gd name="connsiteX5" fmla="*/ 1299694 w 1648569"/>
                  <a:gd name="connsiteY5" fmla="*/ 146535 h 227140"/>
                  <a:gd name="connsiteX6" fmla="*/ 1299694 w 1648569"/>
                  <a:gd name="connsiteY6" fmla="*/ 165035 h 227140"/>
                  <a:gd name="connsiteX7" fmla="*/ 1362460 w 1648569"/>
                  <a:gd name="connsiteY7" fmla="*/ 226479 h 227140"/>
                  <a:gd name="connsiteX8" fmla="*/ 1474778 w 1648569"/>
                  <a:gd name="connsiteY8" fmla="*/ 227140 h 227140"/>
                  <a:gd name="connsiteX9" fmla="*/ 1618809 w 1648569"/>
                  <a:gd name="connsiteY9" fmla="*/ 226479 h 227140"/>
                  <a:gd name="connsiteX10" fmla="*/ 1648540 w 1648569"/>
                  <a:gd name="connsiteY10" fmla="*/ 196748 h 227140"/>
                  <a:gd name="connsiteX11" fmla="*/ 1648540 w 1648569"/>
                  <a:gd name="connsiteY11" fmla="*/ 47431 h 227140"/>
                  <a:gd name="connsiteX12" fmla="*/ 1616827 w 1648569"/>
                  <a:gd name="connsiteY12" fmla="*/ 17040 h 227140"/>
                  <a:gd name="connsiteX13" fmla="*/ 1475438 w 1648569"/>
                  <a:gd name="connsiteY13" fmla="*/ 16379 h 227140"/>
                  <a:gd name="connsiteX14" fmla="*/ 1320175 w 1648569"/>
                  <a:gd name="connsiteY14" fmla="*/ 17040 h 227140"/>
                  <a:gd name="connsiteX15" fmla="*/ 1300355 w 1648569"/>
                  <a:gd name="connsiteY15" fmla="*/ 30253 h 227140"/>
                  <a:gd name="connsiteX16" fmla="*/ 1267980 w 1648569"/>
                  <a:gd name="connsiteY16" fmla="*/ 59324 h 227140"/>
                  <a:gd name="connsiteX17" fmla="*/ 212853 w 1648569"/>
                  <a:gd name="connsiteY17" fmla="*/ 59324 h 227140"/>
                  <a:gd name="connsiteX18" fmla="*/ 169908 w 1648569"/>
                  <a:gd name="connsiteY18" fmla="*/ 36860 h 227140"/>
                  <a:gd name="connsiteX19" fmla="*/ 62215 w 1648569"/>
                  <a:gd name="connsiteY19" fmla="*/ 5808 h 227140"/>
                  <a:gd name="connsiteX20" fmla="*/ 109 w 1648569"/>
                  <a:gd name="connsiteY20" fmla="*/ 102269 h 227140"/>
                  <a:gd name="connsiteX21" fmla="*/ 66839 w 1648569"/>
                  <a:gd name="connsiteY21" fmla="*/ 192784 h 2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8569" h="227140">
                    <a:moveTo>
                      <a:pt x="66839" y="192784"/>
                    </a:moveTo>
                    <a:cubicBezTo>
                      <a:pt x="109785" y="204676"/>
                      <a:pt x="154712" y="190141"/>
                      <a:pt x="173872" y="153142"/>
                    </a:cubicBezTo>
                    <a:cubicBezTo>
                      <a:pt x="184443" y="133982"/>
                      <a:pt x="196335" y="130679"/>
                      <a:pt x="215496" y="130679"/>
                    </a:cubicBezTo>
                    <a:cubicBezTo>
                      <a:pt x="565663" y="131339"/>
                      <a:pt x="915170" y="130679"/>
                      <a:pt x="1265338" y="130679"/>
                    </a:cubicBezTo>
                    <a:cubicBezTo>
                      <a:pt x="1271284" y="130679"/>
                      <a:pt x="1277891" y="131339"/>
                      <a:pt x="1283837" y="130679"/>
                    </a:cubicBezTo>
                    <a:cubicBezTo>
                      <a:pt x="1295069" y="130018"/>
                      <a:pt x="1300355" y="134643"/>
                      <a:pt x="1299694" y="146535"/>
                    </a:cubicBezTo>
                    <a:cubicBezTo>
                      <a:pt x="1299033" y="152482"/>
                      <a:pt x="1299694" y="159089"/>
                      <a:pt x="1299694" y="165035"/>
                    </a:cubicBezTo>
                    <a:cubicBezTo>
                      <a:pt x="1299694" y="226479"/>
                      <a:pt x="1299694" y="226479"/>
                      <a:pt x="1362460" y="226479"/>
                    </a:cubicBezTo>
                    <a:cubicBezTo>
                      <a:pt x="1400119" y="226479"/>
                      <a:pt x="1437118" y="227140"/>
                      <a:pt x="1474778" y="227140"/>
                    </a:cubicBezTo>
                    <a:cubicBezTo>
                      <a:pt x="1523008" y="226479"/>
                      <a:pt x="1571239" y="225819"/>
                      <a:pt x="1618809" y="226479"/>
                    </a:cubicBezTo>
                    <a:cubicBezTo>
                      <a:pt x="1641272" y="227140"/>
                      <a:pt x="1648540" y="217890"/>
                      <a:pt x="1648540" y="196748"/>
                    </a:cubicBezTo>
                    <a:cubicBezTo>
                      <a:pt x="1647879" y="147196"/>
                      <a:pt x="1647219" y="96983"/>
                      <a:pt x="1648540" y="47431"/>
                    </a:cubicBezTo>
                    <a:cubicBezTo>
                      <a:pt x="1649201" y="22986"/>
                      <a:pt x="1638630" y="17040"/>
                      <a:pt x="1616827" y="17040"/>
                    </a:cubicBezTo>
                    <a:cubicBezTo>
                      <a:pt x="1569918" y="17700"/>
                      <a:pt x="1522348" y="16379"/>
                      <a:pt x="1475438" y="16379"/>
                    </a:cubicBezTo>
                    <a:cubicBezTo>
                      <a:pt x="1423904" y="16379"/>
                      <a:pt x="1371709" y="17040"/>
                      <a:pt x="1320175" y="17040"/>
                    </a:cubicBezTo>
                    <a:cubicBezTo>
                      <a:pt x="1310926" y="17040"/>
                      <a:pt x="1297712" y="13736"/>
                      <a:pt x="1300355" y="30253"/>
                    </a:cubicBezTo>
                    <a:cubicBezTo>
                      <a:pt x="1304979" y="58002"/>
                      <a:pt x="1289123" y="59324"/>
                      <a:pt x="1267980" y="59324"/>
                    </a:cubicBezTo>
                    <a:cubicBezTo>
                      <a:pt x="916492" y="58663"/>
                      <a:pt x="564342" y="58663"/>
                      <a:pt x="212853" y="59324"/>
                    </a:cubicBezTo>
                    <a:cubicBezTo>
                      <a:pt x="193032" y="59324"/>
                      <a:pt x="181140" y="54699"/>
                      <a:pt x="169908" y="36860"/>
                    </a:cubicBezTo>
                    <a:cubicBezTo>
                      <a:pt x="148105" y="3165"/>
                      <a:pt x="102517" y="-8067"/>
                      <a:pt x="62215" y="5808"/>
                    </a:cubicBezTo>
                    <a:cubicBezTo>
                      <a:pt x="23234" y="19022"/>
                      <a:pt x="-1873" y="57342"/>
                      <a:pt x="109" y="102269"/>
                    </a:cubicBezTo>
                    <a:cubicBezTo>
                      <a:pt x="1431" y="146535"/>
                      <a:pt x="28519" y="182213"/>
                      <a:pt x="66839" y="19278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97C3A21-57B5-4F03-B5FB-EB7FA22E9BC3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220874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6A5EE0E-5C86-491E-BBE5-EA1C72574F59}"/>
                  </a:ext>
                </a:extLst>
              </p:cNvPr>
              <p:cNvSpPr/>
              <p:nvPr userDrawn="1"/>
            </p:nvSpPr>
            <p:spPr>
              <a:xfrm rot="5400000" flipH="1">
                <a:off x="4671618" y="4826701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ED86755-4944-466C-9C5F-565B01B373F1}"/>
                  </a:ext>
                </a:extLst>
              </p:cNvPr>
              <p:cNvSpPr/>
              <p:nvPr userDrawn="1"/>
            </p:nvSpPr>
            <p:spPr>
              <a:xfrm rot="5400000" flipH="1">
                <a:off x="4871004" y="4236381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12B85CB-70EC-4332-BCC8-F3BF560859B1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341909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4" name="Picture Placeholder 113">
            <a:extLst>
              <a:ext uri="{FF2B5EF4-FFF2-40B4-BE49-F238E27FC236}">
                <a16:creationId xmlns:a16="http://schemas.microsoft.com/office/drawing/2014/main" id="{EB32F77A-E2C8-4CFE-A33D-776108CB371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45340" y="1997014"/>
            <a:ext cx="3017520" cy="3017520"/>
          </a:xfrm>
          <a:custGeom>
            <a:avLst/>
            <a:gdLst>
              <a:gd name="connsiteX0" fmla="*/ 162463 w 3017520"/>
              <a:gd name="connsiteY0" fmla="*/ 0 h 3017520"/>
              <a:gd name="connsiteX1" fmla="*/ 2855057 w 3017520"/>
              <a:gd name="connsiteY1" fmla="*/ 0 h 3017520"/>
              <a:gd name="connsiteX2" fmla="*/ 3017520 w 3017520"/>
              <a:gd name="connsiteY2" fmla="*/ 162463 h 3017520"/>
              <a:gd name="connsiteX3" fmla="*/ 3017520 w 3017520"/>
              <a:gd name="connsiteY3" fmla="*/ 2855057 h 3017520"/>
              <a:gd name="connsiteX4" fmla="*/ 2855057 w 3017520"/>
              <a:gd name="connsiteY4" fmla="*/ 3017520 h 3017520"/>
              <a:gd name="connsiteX5" fmla="*/ 162463 w 3017520"/>
              <a:gd name="connsiteY5" fmla="*/ 3017520 h 3017520"/>
              <a:gd name="connsiteX6" fmla="*/ 0 w 3017520"/>
              <a:gd name="connsiteY6" fmla="*/ 2855057 h 3017520"/>
              <a:gd name="connsiteX7" fmla="*/ 0 w 3017520"/>
              <a:gd name="connsiteY7" fmla="*/ 162463 h 3017520"/>
              <a:gd name="connsiteX8" fmla="*/ 162463 w 3017520"/>
              <a:gd name="connsiteY8" fmla="*/ 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7520" h="3017520">
                <a:moveTo>
                  <a:pt x="162463" y="0"/>
                </a:moveTo>
                <a:lnTo>
                  <a:pt x="2855057" y="0"/>
                </a:lnTo>
                <a:cubicBezTo>
                  <a:pt x="2944783" y="0"/>
                  <a:pt x="3017520" y="72737"/>
                  <a:pt x="3017520" y="162463"/>
                </a:cubicBezTo>
                <a:lnTo>
                  <a:pt x="3017520" y="2855057"/>
                </a:lnTo>
                <a:cubicBezTo>
                  <a:pt x="3017520" y="2944783"/>
                  <a:pt x="2944783" y="3017520"/>
                  <a:pt x="2855057" y="3017520"/>
                </a:cubicBezTo>
                <a:lnTo>
                  <a:pt x="162463" y="3017520"/>
                </a:lnTo>
                <a:cubicBezTo>
                  <a:pt x="72737" y="3017520"/>
                  <a:pt x="0" y="2944783"/>
                  <a:pt x="0" y="2855057"/>
                </a:cubicBezTo>
                <a:lnTo>
                  <a:pt x="0" y="162463"/>
                </a:lnTo>
                <a:cubicBezTo>
                  <a:pt x="0" y="72737"/>
                  <a:pt x="72737" y="0"/>
                  <a:pt x="16246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그림 개체 틀 2">
            <a:extLst>
              <a:ext uri="{FF2B5EF4-FFF2-40B4-BE49-F238E27FC236}">
                <a16:creationId xmlns:a16="http://schemas.microsoft.com/office/drawing/2014/main" id="{F4ED8358-82BF-4BDB-9FF6-4C88568C98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2183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4" r:id="rId10"/>
    <p:sldLayoutId id="2147483686" r:id="rId11"/>
    <p:sldLayoutId id="2147483687" r:id="rId12"/>
    <p:sldLayoutId id="2147483688" r:id="rId13"/>
    <p:sldLayoutId id="2147483671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g.unhas.ac.id/informatika/id/dosen/197309221999031001/" TargetMode="External"/><Relationship Id="rId2" Type="http://schemas.openxmlformats.org/officeDocument/2006/relationships/hyperlink" Target="https://www.linkedin.com/in/muhammad-niswar-1936596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854816" y="3100421"/>
            <a:ext cx="5122653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KELOMPOK 2</a:t>
            </a:r>
            <a:r>
              <a:rPr lang="en-US" altLang="ko-KR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HARDWARE SIKOLA</a:t>
            </a:r>
            <a:endParaRPr lang="ko-KR" altLang="en-US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3001273" y="6049914"/>
            <a:ext cx="89761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EDI SUMARDI | MUH CHAERUL | WIWIN SARIYANI | ISLAQ HASTITA HAMZAH | HANIFA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7C3082-E18A-43B0-AEEB-23E85DCF14F6}"/>
              </a:ext>
            </a:extLst>
          </p:cNvPr>
          <p:cNvSpPr/>
          <p:nvPr/>
        </p:nvSpPr>
        <p:spPr>
          <a:xfrm>
            <a:off x="0" y="209550"/>
            <a:ext cx="12192000" cy="6438900"/>
          </a:xfrm>
          <a:prstGeom prst="rect">
            <a:avLst/>
          </a:prstGeom>
          <a:solidFill>
            <a:schemeClr val="accent5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317941C-78CC-42E4-B3FF-52AFE2013F4A}"/>
              </a:ext>
            </a:extLst>
          </p:cNvPr>
          <p:cNvSpPr txBox="1">
            <a:spLocks/>
          </p:cNvSpPr>
          <p:nvPr/>
        </p:nvSpPr>
        <p:spPr>
          <a:xfrm>
            <a:off x="487571" y="992501"/>
            <a:ext cx="2783167" cy="147122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BEFORE &amp; AFTER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880F9F-7A8C-40D8-8B18-379BFE2DB62C}"/>
              </a:ext>
            </a:extLst>
          </p:cNvPr>
          <p:cNvGrpSpPr/>
          <p:nvPr/>
        </p:nvGrpSpPr>
        <p:grpSpPr>
          <a:xfrm>
            <a:off x="487571" y="2955143"/>
            <a:ext cx="3425006" cy="2470704"/>
            <a:chOff x="487571" y="3075057"/>
            <a:chExt cx="3529701" cy="247070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240291D-64F0-45E2-BECB-1FAE2730F93A}"/>
                </a:ext>
              </a:extLst>
            </p:cNvPr>
            <p:cNvSpPr/>
            <p:nvPr/>
          </p:nvSpPr>
          <p:spPr>
            <a:xfrm>
              <a:off x="487571" y="3121223"/>
              <a:ext cx="3529701" cy="3077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682B77-4C30-46F3-B161-C09BA1D73ADD}"/>
                </a:ext>
              </a:extLst>
            </p:cNvPr>
            <p:cNvSpPr txBox="1"/>
            <p:nvPr/>
          </p:nvSpPr>
          <p:spPr>
            <a:xfrm>
              <a:off x="637040" y="3075057"/>
              <a:ext cx="2991549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99D707-F4C2-4799-8917-F088221571B3}"/>
                </a:ext>
              </a:extLst>
            </p:cNvPr>
            <p:cNvSpPr txBox="1"/>
            <p:nvPr/>
          </p:nvSpPr>
          <p:spPr>
            <a:xfrm>
              <a:off x="491788" y="3606769"/>
              <a:ext cx="352548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000" dirty="0" err="1">
                  <a:solidFill>
                    <a:schemeClr val="bg1"/>
                  </a:solidFill>
                </a:rPr>
                <a:t>Sebelum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migrasi</a:t>
              </a:r>
              <a:r>
                <a:rPr lang="en-ID" sz="2000" dirty="0">
                  <a:solidFill>
                    <a:schemeClr val="bg1"/>
                  </a:solidFill>
                </a:rPr>
                <a:t>, </a:t>
              </a:r>
              <a:r>
                <a:rPr lang="en-ID" sz="2000" i="1" dirty="0">
                  <a:solidFill>
                    <a:schemeClr val="bg1"/>
                  </a:solidFill>
                </a:rPr>
                <a:t>server-</a:t>
              </a:r>
              <a:r>
                <a:rPr lang="en-ID" sz="2000" dirty="0" err="1">
                  <a:solidFill>
                    <a:schemeClr val="bg1"/>
                  </a:solidFill>
                </a:rPr>
                <a:t>nya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tetap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mampu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menerima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banyak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i="1" dirty="0">
                  <a:solidFill>
                    <a:schemeClr val="bg1"/>
                  </a:solidFill>
                </a:rPr>
                <a:t>users</a:t>
              </a:r>
              <a:r>
                <a:rPr lang="en-ID" sz="2000" dirty="0">
                  <a:solidFill>
                    <a:schemeClr val="bg1"/>
                  </a:solidFill>
                </a:rPr>
                <a:t>, </a:t>
              </a:r>
              <a:r>
                <a:rPr lang="en-ID" sz="2000" dirty="0" err="1">
                  <a:solidFill>
                    <a:schemeClr val="bg1"/>
                  </a:solidFill>
                </a:rPr>
                <a:t>tapi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saat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mereka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mengakses</a:t>
              </a:r>
              <a:r>
                <a:rPr lang="en-ID" sz="2000" dirty="0">
                  <a:solidFill>
                    <a:schemeClr val="bg1"/>
                  </a:solidFill>
                </a:rPr>
                <a:t> d</a:t>
              </a:r>
              <a:r>
                <a:rPr lang="en-ID" sz="2000" i="1" dirty="0">
                  <a:solidFill>
                    <a:schemeClr val="bg1"/>
                  </a:solidFill>
                </a:rPr>
                <a:t>atabase</a:t>
              </a:r>
              <a:r>
                <a:rPr lang="en-ID" sz="2000" dirty="0">
                  <a:solidFill>
                    <a:schemeClr val="bg1"/>
                  </a:solidFill>
                </a:rPr>
                <a:t>, </a:t>
              </a:r>
              <a:r>
                <a:rPr lang="en-ID" sz="2000" dirty="0" err="1">
                  <a:solidFill>
                    <a:schemeClr val="bg1"/>
                  </a:solidFill>
                </a:rPr>
                <a:t>maka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akan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stagnan</a:t>
              </a:r>
              <a:r>
                <a:rPr lang="en-ID" sz="2000" dirty="0">
                  <a:solidFill>
                    <a:schemeClr val="bg1"/>
                  </a:solidFill>
                </a:rPr>
                <a:t>.</a:t>
              </a:r>
              <a:endParaRPr lang="en-US" altLang="ko-KR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E2F8DA-D62F-4E99-B1CA-1C85626BE834}"/>
              </a:ext>
            </a:extLst>
          </p:cNvPr>
          <p:cNvGrpSpPr/>
          <p:nvPr/>
        </p:nvGrpSpPr>
        <p:grpSpPr>
          <a:xfrm>
            <a:off x="4381389" y="1108483"/>
            <a:ext cx="3425130" cy="2470704"/>
            <a:chOff x="4719603" y="1307804"/>
            <a:chExt cx="3425130" cy="247070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F2DB8F2-766F-4456-B099-91095866E7B8}"/>
                </a:ext>
              </a:extLst>
            </p:cNvPr>
            <p:cNvGrpSpPr/>
            <p:nvPr/>
          </p:nvGrpSpPr>
          <p:grpSpPr>
            <a:xfrm>
              <a:off x="4719603" y="1307804"/>
              <a:ext cx="3425006" cy="400110"/>
              <a:chOff x="4719602" y="1307804"/>
              <a:chExt cx="3529701" cy="40011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004CAB2-6D9C-4841-8D0E-28A2B8ED6127}"/>
                  </a:ext>
                </a:extLst>
              </p:cNvPr>
              <p:cNvSpPr/>
              <p:nvPr/>
            </p:nvSpPr>
            <p:spPr>
              <a:xfrm>
                <a:off x="4719602" y="1353970"/>
                <a:ext cx="3529701" cy="30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1D7107-9C50-46F1-90D9-2F8C0A87E0E3}"/>
                  </a:ext>
                </a:extLst>
              </p:cNvPr>
              <p:cNvSpPr txBox="1"/>
              <p:nvPr/>
            </p:nvSpPr>
            <p:spPr>
              <a:xfrm>
                <a:off x="4869071" y="1307804"/>
                <a:ext cx="2991549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894B00-8BD5-4E3E-8845-B9D40905550B}"/>
                </a:ext>
              </a:extLst>
            </p:cNvPr>
            <p:cNvSpPr txBox="1"/>
            <p:nvPr/>
          </p:nvSpPr>
          <p:spPr>
            <a:xfrm>
              <a:off x="4723819" y="1839516"/>
              <a:ext cx="342091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000" dirty="0" err="1">
                  <a:solidFill>
                    <a:schemeClr val="bg1"/>
                  </a:solidFill>
                </a:rPr>
                <a:t>Jumlah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i="1" dirty="0">
                  <a:solidFill>
                    <a:schemeClr val="bg1"/>
                  </a:solidFill>
                </a:rPr>
                <a:t>users </a:t>
              </a:r>
              <a:r>
                <a:rPr lang="en-ID" sz="2000" dirty="0" err="1">
                  <a:solidFill>
                    <a:schemeClr val="bg1"/>
                  </a:solidFill>
                </a:rPr>
                <a:t>diterima</a:t>
              </a:r>
              <a:r>
                <a:rPr lang="en-ID" sz="2000" dirty="0">
                  <a:solidFill>
                    <a:schemeClr val="bg1"/>
                  </a:solidFill>
                </a:rPr>
                <a:t>/</a:t>
              </a:r>
              <a:r>
                <a:rPr lang="en-ID" sz="2000" dirty="0" err="1">
                  <a:solidFill>
                    <a:schemeClr val="bg1"/>
                  </a:solidFill>
                </a:rPr>
                <a:t>dilayani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sebelum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migrasi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hanya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sekitar</a:t>
              </a:r>
              <a:r>
                <a:rPr lang="en-ID" sz="2000" dirty="0">
                  <a:solidFill>
                    <a:schemeClr val="bg1"/>
                  </a:solidFill>
                </a:rPr>
                <a:t> 8 </a:t>
              </a:r>
              <a:r>
                <a:rPr lang="en-ID" sz="2000" dirty="0" err="1">
                  <a:solidFill>
                    <a:schemeClr val="bg1"/>
                  </a:solidFill>
                </a:rPr>
                <a:t>ribuan</a:t>
              </a:r>
              <a:r>
                <a:rPr lang="en-ID" sz="2000" dirty="0">
                  <a:solidFill>
                    <a:schemeClr val="bg1"/>
                  </a:solidFill>
                </a:rPr>
                <a:t>. Setelah </a:t>
              </a:r>
              <a:r>
                <a:rPr lang="en-ID" sz="2000" dirty="0" err="1">
                  <a:solidFill>
                    <a:schemeClr val="bg1"/>
                  </a:solidFill>
                </a:rPr>
                <a:t>migrasi</a:t>
              </a:r>
              <a:r>
                <a:rPr lang="en-ID" sz="2000" dirty="0">
                  <a:solidFill>
                    <a:schemeClr val="bg1"/>
                  </a:solidFill>
                </a:rPr>
                <a:t>, </a:t>
              </a:r>
              <a:r>
                <a:rPr lang="en-ID" sz="2000" dirty="0" err="1">
                  <a:solidFill>
                    <a:schemeClr val="bg1"/>
                  </a:solidFill>
                </a:rPr>
                <a:t>mampu</a:t>
              </a:r>
              <a:r>
                <a:rPr lang="en-ID" sz="2000" dirty="0">
                  <a:solidFill>
                    <a:schemeClr val="bg1"/>
                  </a:solidFill>
                </a:rPr>
                <a:t> </a:t>
              </a:r>
              <a:r>
                <a:rPr lang="en-ID" sz="2000" dirty="0" err="1">
                  <a:solidFill>
                    <a:schemeClr val="bg1"/>
                  </a:solidFill>
                </a:rPr>
                <a:t>hingga</a:t>
              </a:r>
              <a:r>
                <a:rPr lang="en-ID" sz="2000" dirty="0">
                  <a:solidFill>
                    <a:schemeClr val="bg1"/>
                  </a:solidFill>
                </a:rPr>
                <a:t> 35K - 40K </a:t>
              </a:r>
              <a:r>
                <a:rPr lang="en-ID" sz="2000" dirty="0" err="1">
                  <a:solidFill>
                    <a:schemeClr val="bg1"/>
                  </a:solidFill>
                </a:rPr>
                <a:t>mahasiswa</a:t>
              </a:r>
              <a:r>
                <a:rPr lang="en-ID" sz="2000" dirty="0">
                  <a:solidFill>
                    <a:schemeClr val="bg1"/>
                  </a:solidFill>
                </a:rPr>
                <a:t>/</a:t>
              </a:r>
              <a:r>
                <a:rPr lang="en-ID" sz="2000" i="1" dirty="0">
                  <a:solidFill>
                    <a:schemeClr val="bg1"/>
                  </a:solidFill>
                </a:rPr>
                <a:t>users</a:t>
              </a:r>
              <a:r>
                <a:rPr lang="en-ID" sz="2000" dirty="0">
                  <a:solidFill>
                    <a:schemeClr val="bg1"/>
                  </a:solidFill>
                </a:rPr>
                <a:t>.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93904C-AE0F-49AC-8734-626CB742B2CD}"/>
              </a:ext>
            </a:extLst>
          </p:cNvPr>
          <p:cNvGrpSpPr/>
          <p:nvPr/>
        </p:nvGrpSpPr>
        <p:grpSpPr>
          <a:xfrm>
            <a:off x="8275331" y="1108483"/>
            <a:ext cx="3425006" cy="2470704"/>
            <a:chOff x="8951633" y="-459449"/>
            <a:chExt cx="3529701" cy="247070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9DB045-5FD7-4A7E-837E-95ECAE8B0500}"/>
                </a:ext>
              </a:extLst>
            </p:cNvPr>
            <p:cNvSpPr/>
            <p:nvPr/>
          </p:nvSpPr>
          <p:spPr>
            <a:xfrm>
              <a:off x="8951633" y="-413283"/>
              <a:ext cx="3529701" cy="3077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5723A0-98BA-49DB-B318-BD101AD23ED4}"/>
                </a:ext>
              </a:extLst>
            </p:cNvPr>
            <p:cNvSpPr txBox="1"/>
            <p:nvPr/>
          </p:nvSpPr>
          <p:spPr>
            <a:xfrm>
              <a:off x="9101102" y="-459449"/>
              <a:ext cx="2991549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2DAB8A-639F-4CAD-AC71-6728EAF61407}"/>
                </a:ext>
              </a:extLst>
            </p:cNvPr>
            <p:cNvSpPr txBox="1"/>
            <p:nvPr/>
          </p:nvSpPr>
          <p:spPr>
            <a:xfrm>
              <a:off x="8955850" y="72263"/>
              <a:ext cx="352548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cs typeface="Arial" pitchFamily="34" charset="0"/>
                </a:rPr>
                <a:t>Problem </a:t>
              </a:r>
              <a:r>
                <a:rPr lang="en-US" altLang="ko-KR" sz="2000" dirty="0" err="1">
                  <a:solidFill>
                    <a:schemeClr val="bg1"/>
                  </a:solidFill>
                  <a:cs typeface="Arial" pitchFamily="34" charset="0"/>
                </a:rPr>
                <a:t>muncul</a:t>
              </a:r>
              <a:r>
                <a:rPr lang="en-US" altLang="ko-KR" sz="20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>
                  <a:solidFill>
                    <a:schemeClr val="bg1"/>
                  </a:solidFill>
                  <a:cs typeface="Arial" pitchFamily="34" charset="0"/>
                </a:rPr>
                <a:t>ketika</a:t>
              </a:r>
              <a:r>
                <a:rPr lang="en-US" altLang="ko-KR" sz="2000" dirty="0">
                  <a:solidFill>
                    <a:schemeClr val="bg1"/>
                  </a:solidFill>
                  <a:cs typeface="Arial" pitchFamily="34" charset="0"/>
                </a:rPr>
                <a:t> upload dan download data di </a:t>
              </a:r>
              <a:r>
                <a:rPr lang="en-US" altLang="ko-KR" sz="2000" dirty="0" err="1">
                  <a:solidFill>
                    <a:schemeClr val="bg1"/>
                  </a:solidFill>
                  <a:cs typeface="Arial" pitchFamily="34" charset="0"/>
                </a:rPr>
                <a:t>Sikola</a:t>
              </a:r>
              <a:r>
                <a:rPr lang="en-US" altLang="ko-KR" sz="2000" dirty="0">
                  <a:solidFill>
                    <a:schemeClr val="bg1"/>
                  </a:solidFill>
                  <a:cs typeface="Arial" pitchFamily="34" charset="0"/>
                </a:rPr>
                <a:t>. </a:t>
              </a:r>
              <a:r>
                <a:rPr lang="en-US" altLang="ko-KR" sz="2000" dirty="0" err="1">
                  <a:solidFill>
                    <a:schemeClr val="bg1"/>
                  </a:solidFill>
                  <a:cs typeface="Arial" pitchFamily="34" charset="0"/>
                </a:rPr>
                <a:t>Kecepatan</a:t>
              </a:r>
              <a:r>
                <a:rPr lang="en-US" altLang="ko-KR" sz="20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>
                  <a:solidFill>
                    <a:schemeClr val="bg1"/>
                  </a:solidFill>
                  <a:cs typeface="Arial" pitchFamily="34" charset="0"/>
                </a:rPr>
                <a:t>akses</a:t>
              </a:r>
              <a:r>
                <a:rPr lang="en-US" altLang="ko-KR" sz="20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>
                  <a:solidFill>
                    <a:schemeClr val="bg1"/>
                  </a:solidFill>
                  <a:cs typeface="Arial" pitchFamily="34" charset="0"/>
                </a:rPr>
                <a:t>menurun</a:t>
              </a:r>
              <a:r>
                <a:rPr lang="en-US" altLang="ko-KR" sz="2000" dirty="0">
                  <a:solidFill>
                    <a:schemeClr val="bg1"/>
                  </a:solidFill>
                  <a:cs typeface="Arial" pitchFamily="34" charset="0"/>
                </a:rPr>
                <a:t>. </a:t>
              </a:r>
              <a:r>
                <a:rPr lang="en-US" altLang="ko-KR" sz="2000" dirty="0" err="1">
                  <a:solidFill>
                    <a:schemeClr val="bg1"/>
                  </a:solidFill>
                  <a:cs typeface="Arial" pitchFamily="34" charset="0"/>
                </a:rPr>
                <a:t>Namun</a:t>
              </a:r>
              <a:r>
                <a:rPr lang="en-US" altLang="ko-KR" sz="20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2000" dirty="0" err="1">
                  <a:solidFill>
                    <a:schemeClr val="bg1"/>
                  </a:solidFill>
                  <a:cs typeface="Arial" pitchFamily="34" charset="0"/>
                </a:rPr>
                <a:t>itu</a:t>
              </a:r>
              <a:r>
                <a:rPr lang="en-US" altLang="ko-KR" sz="2000" dirty="0">
                  <a:solidFill>
                    <a:schemeClr val="bg1"/>
                  </a:solidFill>
                  <a:cs typeface="Arial" pitchFamily="34" charset="0"/>
                </a:rPr>
                <a:t> juga </a:t>
              </a:r>
              <a:r>
                <a:rPr lang="en-US" altLang="ko-KR" sz="2000" dirty="0" err="1">
                  <a:solidFill>
                    <a:schemeClr val="bg1"/>
                  </a:solidFill>
                  <a:cs typeface="Arial" pitchFamily="34" charset="0"/>
                </a:rPr>
                <a:t>sangat</a:t>
              </a:r>
              <a:r>
                <a:rPr lang="en-US" altLang="ko-KR" sz="20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>
                  <a:solidFill>
                    <a:schemeClr val="bg1"/>
                  </a:solidFill>
                  <a:cs typeface="Arial" pitchFamily="34" charset="0"/>
                </a:rPr>
                <a:t>dipengaruhi</a:t>
              </a:r>
              <a:r>
                <a:rPr lang="en-US" altLang="ko-KR" sz="2000" dirty="0">
                  <a:solidFill>
                    <a:schemeClr val="bg1"/>
                  </a:solidFill>
                  <a:cs typeface="Arial" pitchFamily="34" charset="0"/>
                </a:rPr>
                <a:t> oleh </a:t>
              </a:r>
              <a:r>
                <a:rPr lang="en-US" altLang="ko-KR" sz="2000" dirty="0" err="1">
                  <a:solidFill>
                    <a:schemeClr val="bg1"/>
                  </a:solidFill>
                  <a:cs typeface="Arial" pitchFamily="34" charset="0"/>
                </a:rPr>
                <a:t>prosesor</a:t>
              </a:r>
              <a:r>
                <a:rPr lang="en-US" altLang="ko-KR" sz="2000" dirty="0">
                  <a:solidFill>
                    <a:schemeClr val="bg1"/>
                  </a:solidFill>
                  <a:cs typeface="Arial" pitchFamily="34" charset="0"/>
                </a:rPr>
                <a:t> di </a:t>
              </a:r>
              <a:r>
                <a:rPr lang="en-US" altLang="ko-KR" sz="2000" dirty="0" err="1">
                  <a:solidFill>
                    <a:schemeClr val="bg1"/>
                  </a:solidFill>
                  <a:cs typeface="Arial" pitchFamily="34" charset="0"/>
                </a:rPr>
                <a:t>komputer</a:t>
              </a:r>
              <a:r>
                <a:rPr lang="en-US" altLang="ko-KR" sz="20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483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PROFIL USERS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DC61A9-C04F-4671-B8D8-86744B395B7D}"/>
              </a:ext>
            </a:extLst>
          </p:cNvPr>
          <p:cNvGrpSpPr/>
          <p:nvPr/>
        </p:nvGrpSpPr>
        <p:grpSpPr>
          <a:xfrm>
            <a:off x="3741176" y="2237322"/>
            <a:ext cx="4709648" cy="3723835"/>
            <a:chOff x="2228055" y="1971102"/>
            <a:chExt cx="4575969" cy="3618138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27A1577B-1DF4-47FA-87F0-30DBCF738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055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913381" y="1203"/>
                  </a:lnTo>
                  <a:lnTo>
                    <a:pt x="2053042" y="12022"/>
                  </a:lnTo>
                  <a:lnTo>
                    <a:pt x="2185723" y="30056"/>
                  </a:lnTo>
                  <a:lnTo>
                    <a:pt x="2312583" y="56506"/>
                  </a:lnTo>
                  <a:lnTo>
                    <a:pt x="2433624" y="88967"/>
                  </a:lnTo>
                  <a:lnTo>
                    <a:pt x="2545354" y="131046"/>
                  </a:lnTo>
                  <a:lnTo>
                    <a:pt x="2653593" y="176731"/>
                  </a:lnTo>
                  <a:lnTo>
                    <a:pt x="2752521" y="230833"/>
                  </a:lnTo>
                  <a:lnTo>
                    <a:pt x="2763561" y="238103"/>
                  </a:lnTo>
                  <a:lnTo>
                    <a:pt x="2764776" y="236609"/>
                  </a:lnTo>
                  <a:cubicBezTo>
                    <a:pt x="3318761" y="687035"/>
                    <a:pt x="3404939" y="1500322"/>
                    <a:pt x="2957653" y="2056846"/>
                  </a:cubicBezTo>
                  <a:lnTo>
                    <a:pt x="2794867" y="1926012"/>
                  </a:lnTo>
                  <a:cubicBezTo>
                    <a:pt x="3170184" y="1459033"/>
                    <a:pt x="3097872" y="776605"/>
                    <a:pt x="2633024" y="398652"/>
                  </a:cubicBezTo>
                  <a:lnTo>
                    <a:pt x="2635535" y="395564"/>
                  </a:lnTo>
                  <a:cubicBezTo>
                    <a:pt x="2458856" y="294299"/>
                    <a:pt x="2250796" y="159602"/>
                    <a:pt x="1912553" y="162771"/>
                  </a:cubicBezTo>
                  <a:cubicBezTo>
                    <a:pt x="1018501" y="171149"/>
                    <a:pt x="651082" y="745769"/>
                    <a:pt x="651082" y="1464934"/>
                  </a:cubicBezTo>
                  <a:cubicBezTo>
                    <a:pt x="651082" y="2065638"/>
                    <a:pt x="1045124" y="2571338"/>
                    <a:pt x="1581345" y="2720212"/>
                  </a:cubicBezTo>
                  <a:cubicBezTo>
                    <a:pt x="2189761" y="2865156"/>
                    <a:pt x="2916596" y="3085457"/>
                    <a:pt x="3019039" y="3381117"/>
                  </a:cubicBezTo>
                  <a:lnTo>
                    <a:pt x="3030682" y="3420409"/>
                  </a:lnTo>
                  <a:lnTo>
                    <a:pt x="3049304" y="3486532"/>
                  </a:lnTo>
                  <a:lnTo>
                    <a:pt x="3067926" y="3553859"/>
                  </a:lnTo>
                  <a:lnTo>
                    <a:pt x="3088874" y="3615173"/>
                  </a:lnTo>
                  <a:lnTo>
                    <a:pt x="3090086" y="3618138"/>
                  </a:lnTo>
                  <a:lnTo>
                    <a:pt x="1487028" y="3618138"/>
                  </a:lnTo>
                  <a:lnTo>
                    <a:pt x="1482754" y="3594736"/>
                  </a:lnTo>
                  <a:lnTo>
                    <a:pt x="1471115" y="3529813"/>
                  </a:lnTo>
                  <a:lnTo>
                    <a:pt x="1458312" y="3466094"/>
                  </a:lnTo>
                  <a:lnTo>
                    <a:pt x="1443182" y="3404780"/>
                  </a:lnTo>
                  <a:lnTo>
                    <a:pt x="1428052" y="3345869"/>
                  </a:lnTo>
                  <a:lnTo>
                    <a:pt x="1409430" y="3294173"/>
                  </a:lnTo>
                  <a:lnTo>
                    <a:pt x="1389645" y="3249689"/>
                  </a:lnTo>
                  <a:lnTo>
                    <a:pt x="1368696" y="3214824"/>
                  </a:lnTo>
                  <a:lnTo>
                    <a:pt x="1345419" y="3193183"/>
                  </a:lnTo>
                  <a:lnTo>
                    <a:pt x="1319814" y="3182363"/>
                  </a:lnTo>
                  <a:lnTo>
                    <a:pt x="1290717" y="3177554"/>
                  </a:lnTo>
                  <a:lnTo>
                    <a:pt x="1256965" y="3179958"/>
                  </a:lnTo>
                  <a:lnTo>
                    <a:pt x="1223213" y="3184767"/>
                  </a:lnTo>
                  <a:lnTo>
                    <a:pt x="1191790" y="3193183"/>
                  </a:lnTo>
                  <a:lnTo>
                    <a:pt x="1161529" y="3201598"/>
                  </a:lnTo>
                  <a:lnTo>
                    <a:pt x="1133597" y="3210015"/>
                  </a:lnTo>
                  <a:lnTo>
                    <a:pt x="1112647" y="3217228"/>
                  </a:lnTo>
                  <a:lnTo>
                    <a:pt x="1062602" y="3234059"/>
                  </a:lnTo>
                  <a:lnTo>
                    <a:pt x="1005573" y="3249689"/>
                  </a:lnTo>
                  <a:lnTo>
                    <a:pt x="941560" y="3262914"/>
                  </a:lnTo>
                  <a:lnTo>
                    <a:pt x="874056" y="3271330"/>
                  </a:lnTo>
                  <a:lnTo>
                    <a:pt x="806552" y="3278543"/>
                  </a:lnTo>
                  <a:lnTo>
                    <a:pt x="737886" y="3280948"/>
                  </a:lnTo>
                  <a:lnTo>
                    <a:pt x="672709" y="3276139"/>
                  </a:lnTo>
                  <a:lnTo>
                    <a:pt x="611025" y="3265318"/>
                  </a:lnTo>
                  <a:lnTo>
                    <a:pt x="577273" y="3256902"/>
                  </a:lnTo>
                  <a:lnTo>
                    <a:pt x="543521" y="3241274"/>
                  </a:lnTo>
                  <a:lnTo>
                    <a:pt x="509769" y="3223240"/>
                  </a:lnTo>
                  <a:lnTo>
                    <a:pt x="480674" y="3201598"/>
                  </a:lnTo>
                  <a:lnTo>
                    <a:pt x="450413" y="3175149"/>
                  </a:lnTo>
                  <a:lnTo>
                    <a:pt x="427136" y="3147498"/>
                  </a:lnTo>
                  <a:lnTo>
                    <a:pt x="410841" y="3112633"/>
                  </a:lnTo>
                  <a:lnTo>
                    <a:pt x="398039" y="3072958"/>
                  </a:lnTo>
                  <a:lnTo>
                    <a:pt x="393384" y="3029676"/>
                  </a:lnTo>
                  <a:lnTo>
                    <a:pt x="398039" y="2981586"/>
                  </a:lnTo>
                  <a:lnTo>
                    <a:pt x="403859" y="2947924"/>
                  </a:lnTo>
                  <a:lnTo>
                    <a:pt x="412006" y="2910653"/>
                  </a:lnTo>
                  <a:lnTo>
                    <a:pt x="421316" y="2872182"/>
                  </a:lnTo>
                  <a:lnTo>
                    <a:pt x="424808" y="2834911"/>
                  </a:lnTo>
                  <a:lnTo>
                    <a:pt x="424808" y="2795237"/>
                  </a:lnTo>
                  <a:lnTo>
                    <a:pt x="414333" y="2760372"/>
                  </a:lnTo>
                  <a:lnTo>
                    <a:pt x="403859" y="2741136"/>
                  </a:lnTo>
                  <a:lnTo>
                    <a:pt x="385236" y="2723102"/>
                  </a:lnTo>
                  <a:lnTo>
                    <a:pt x="365452" y="2709877"/>
                  </a:lnTo>
                  <a:lnTo>
                    <a:pt x="344502" y="2699057"/>
                  </a:lnTo>
                  <a:lnTo>
                    <a:pt x="323552" y="2683427"/>
                  </a:lnTo>
                  <a:lnTo>
                    <a:pt x="307259" y="2666596"/>
                  </a:lnTo>
                  <a:lnTo>
                    <a:pt x="294455" y="2644956"/>
                  </a:lnTo>
                  <a:lnTo>
                    <a:pt x="289800" y="2620911"/>
                  </a:lnTo>
                  <a:lnTo>
                    <a:pt x="292128" y="2596866"/>
                  </a:lnTo>
                  <a:lnTo>
                    <a:pt x="300275" y="2574023"/>
                  </a:lnTo>
                  <a:lnTo>
                    <a:pt x="310750" y="2554786"/>
                  </a:lnTo>
                  <a:lnTo>
                    <a:pt x="317733" y="2535551"/>
                  </a:lnTo>
                  <a:lnTo>
                    <a:pt x="283982" y="2511505"/>
                  </a:lnTo>
                  <a:lnTo>
                    <a:pt x="260703" y="2487461"/>
                  </a:lnTo>
                  <a:lnTo>
                    <a:pt x="247901" y="2463416"/>
                  </a:lnTo>
                  <a:lnTo>
                    <a:pt x="245574" y="2436966"/>
                  </a:lnTo>
                  <a:lnTo>
                    <a:pt x="249066" y="2412922"/>
                  </a:lnTo>
                  <a:lnTo>
                    <a:pt x="258376" y="2386471"/>
                  </a:lnTo>
                  <a:lnTo>
                    <a:pt x="271178" y="2360023"/>
                  </a:lnTo>
                  <a:lnTo>
                    <a:pt x="285145" y="2333572"/>
                  </a:lnTo>
                  <a:lnTo>
                    <a:pt x="297948" y="2305921"/>
                  </a:lnTo>
                  <a:lnTo>
                    <a:pt x="310750" y="2279471"/>
                  </a:lnTo>
                  <a:lnTo>
                    <a:pt x="317733" y="2250617"/>
                  </a:lnTo>
                  <a:lnTo>
                    <a:pt x="294455" y="2228976"/>
                  </a:lnTo>
                  <a:lnTo>
                    <a:pt x="261868" y="2212145"/>
                  </a:lnTo>
                  <a:lnTo>
                    <a:pt x="225789" y="2196515"/>
                  </a:lnTo>
                  <a:lnTo>
                    <a:pt x="188545" y="2183290"/>
                  </a:lnTo>
                  <a:lnTo>
                    <a:pt x="150138" y="2170066"/>
                  </a:lnTo>
                  <a:lnTo>
                    <a:pt x="111731" y="2156841"/>
                  </a:lnTo>
                  <a:lnTo>
                    <a:pt x="75651" y="2141212"/>
                  </a:lnTo>
                  <a:lnTo>
                    <a:pt x="46554" y="2124381"/>
                  </a:lnTo>
                  <a:lnTo>
                    <a:pt x="20950" y="2100335"/>
                  </a:lnTo>
                  <a:lnTo>
                    <a:pt x="5820" y="2071482"/>
                  </a:lnTo>
                  <a:lnTo>
                    <a:pt x="0" y="2041425"/>
                  </a:lnTo>
                  <a:lnTo>
                    <a:pt x="4656" y="2012571"/>
                  </a:lnTo>
                  <a:lnTo>
                    <a:pt x="15130" y="1986122"/>
                  </a:lnTo>
                  <a:lnTo>
                    <a:pt x="31424" y="1964481"/>
                  </a:lnTo>
                  <a:lnTo>
                    <a:pt x="51209" y="1942841"/>
                  </a:lnTo>
                  <a:lnTo>
                    <a:pt x="69831" y="1924807"/>
                  </a:lnTo>
                  <a:lnTo>
                    <a:pt x="84961" y="1910380"/>
                  </a:lnTo>
                  <a:lnTo>
                    <a:pt x="129188" y="1857481"/>
                  </a:lnTo>
                  <a:lnTo>
                    <a:pt x="175742" y="1809391"/>
                  </a:lnTo>
                  <a:lnTo>
                    <a:pt x="222297" y="1761301"/>
                  </a:lnTo>
                  <a:lnTo>
                    <a:pt x="266523" y="1708402"/>
                  </a:lnTo>
                  <a:lnTo>
                    <a:pt x="308423" y="1656704"/>
                  </a:lnTo>
                  <a:lnTo>
                    <a:pt x="346829" y="1597795"/>
                  </a:lnTo>
                  <a:lnTo>
                    <a:pt x="378254" y="1534075"/>
                  </a:lnTo>
                  <a:lnTo>
                    <a:pt x="395711" y="1481176"/>
                  </a:lnTo>
                  <a:lnTo>
                    <a:pt x="401531" y="1429479"/>
                  </a:lnTo>
                  <a:lnTo>
                    <a:pt x="401531" y="1374175"/>
                  </a:lnTo>
                  <a:cubicBezTo>
                    <a:pt x="401143" y="1354538"/>
                    <a:pt x="400754" y="1334901"/>
                    <a:pt x="400367" y="1315264"/>
                  </a:cubicBezTo>
                  <a:lnTo>
                    <a:pt x="398039" y="1256355"/>
                  </a:lnTo>
                  <a:lnTo>
                    <a:pt x="400367" y="1192635"/>
                  </a:lnTo>
                  <a:lnTo>
                    <a:pt x="406186" y="1125309"/>
                  </a:lnTo>
                  <a:lnTo>
                    <a:pt x="471362" y="847589"/>
                  </a:lnTo>
                  <a:lnTo>
                    <a:pt x="512097" y="746600"/>
                  </a:lnTo>
                  <a:lnTo>
                    <a:pt x="560979" y="652824"/>
                  </a:lnTo>
                  <a:lnTo>
                    <a:pt x="618008" y="565059"/>
                  </a:lnTo>
                  <a:lnTo>
                    <a:pt x="683184" y="482103"/>
                  </a:lnTo>
                  <a:lnTo>
                    <a:pt x="755343" y="406361"/>
                  </a:lnTo>
                  <a:lnTo>
                    <a:pt x="833322" y="336631"/>
                  </a:lnTo>
                  <a:lnTo>
                    <a:pt x="918283" y="272912"/>
                  </a:lnTo>
                  <a:lnTo>
                    <a:pt x="1006736" y="216405"/>
                  </a:lnTo>
                  <a:lnTo>
                    <a:pt x="1102172" y="165911"/>
                  </a:lnTo>
                  <a:lnTo>
                    <a:pt x="1199936" y="123832"/>
                  </a:lnTo>
                  <a:lnTo>
                    <a:pt x="1298864" y="86563"/>
                  </a:lnTo>
                  <a:lnTo>
                    <a:pt x="1631727" y="108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FABD66-D134-4EF4-89EC-A6C2E27D48A6}"/>
                </a:ext>
              </a:extLst>
            </p:cNvPr>
            <p:cNvGrpSpPr/>
            <p:nvPr/>
          </p:nvGrpSpPr>
          <p:grpSpPr>
            <a:xfrm>
              <a:off x="4023554" y="4019367"/>
              <a:ext cx="1008112" cy="734938"/>
              <a:chOff x="3509379" y="4293096"/>
              <a:chExt cx="1008112" cy="734938"/>
            </a:xfrm>
          </p:grpSpPr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C675D221-8905-40E2-8D19-8A1D86331146}"/>
                  </a:ext>
                </a:extLst>
              </p:cNvPr>
              <p:cNvSpPr/>
              <p:nvPr/>
            </p:nvSpPr>
            <p:spPr>
              <a:xfrm>
                <a:off x="3509379" y="4293096"/>
                <a:ext cx="1008112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id="{DFBA10B9-A7B7-4528-8BD0-B1D0DB106895}"/>
                  </a:ext>
                </a:extLst>
              </p:cNvPr>
              <p:cNvSpPr/>
              <p:nvPr/>
            </p:nvSpPr>
            <p:spPr>
              <a:xfrm>
                <a:off x="3581435" y="4537695"/>
                <a:ext cx="864000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Chord 8">
                <a:extLst>
                  <a:ext uri="{FF2B5EF4-FFF2-40B4-BE49-F238E27FC236}">
                    <a16:creationId xmlns:a16="http://schemas.microsoft.com/office/drawing/2014/main" id="{2A9DD5CD-0E35-46BF-8856-D30D1C0A7717}"/>
                  </a:ext>
                </a:extLst>
              </p:cNvPr>
              <p:cNvSpPr/>
              <p:nvPr/>
            </p:nvSpPr>
            <p:spPr>
              <a:xfrm>
                <a:off x="3766973" y="4535109"/>
                <a:ext cx="492925" cy="492925"/>
              </a:xfrm>
              <a:prstGeom prst="chord">
                <a:avLst>
                  <a:gd name="adj1" fmla="val 21471232"/>
                  <a:gd name="adj2" fmla="val 10878117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9940D5AC-8F77-4C44-A4DD-DFA33C496FF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60064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631727" y="10821"/>
                  </a:lnTo>
                  <a:lnTo>
                    <a:pt x="1298864" y="86563"/>
                  </a:lnTo>
                  <a:lnTo>
                    <a:pt x="1199936" y="123832"/>
                  </a:lnTo>
                  <a:lnTo>
                    <a:pt x="1102172" y="165911"/>
                  </a:lnTo>
                  <a:lnTo>
                    <a:pt x="1006736" y="216405"/>
                  </a:lnTo>
                  <a:lnTo>
                    <a:pt x="918283" y="272912"/>
                  </a:lnTo>
                  <a:lnTo>
                    <a:pt x="833322" y="336631"/>
                  </a:lnTo>
                  <a:lnTo>
                    <a:pt x="755343" y="406361"/>
                  </a:lnTo>
                  <a:lnTo>
                    <a:pt x="683184" y="482103"/>
                  </a:lnTo>
                  <a:lnTo>
                    <a:pt x="618008" y="565059"/>
                  </a:lnTo>
                  <a:lnTo>
                    <a:pt x="560979" y="652824"/>
                  </a:lnTo>
                  <a:lnTo>
                    <a:pt x="512097" y="746600"/>
                  </a:lnTo>
                  <a:lnTo>
                    <a:pt x="471362" y="847589"/>
                  </a:lnTo>
                  <a:lnTo>
                    <a:pt x="406186" y="1125309"/>
                  </a:lnTo>
                  <a:lnTo>
                    <a:pt x="400367" y="1192635"/>
                  </a:lnTo>
                  <a:lnTo>
                    <a:pt x="398039" y="1256355"/>
                  </a:lnTo>
                  <a:lnTo>
                    <a:pt x="400367" y="1315264"/>
                  </a:lnTo>
                  <a:cubicBezTo>
                    <a:pt x="400754" y="1334901"/>
                    <a:pt x="401143" y="1354538"/>
                    <a:pt x="401531" y="1374175"/>
                  </a:cubicBezTo>
                  <a:lnTo>
                    <a:pt x="401531" y="1429479"/>
                  </a:lnTo>
                  <a:lnTo>
                    <a:pt x="395711" y="1481176"/>
                  </a:lnTo>
                  <a:lnTo>
                    <a:pt x="378254" y="1534075"/>
                  </a:lnTo>
                  <a:lnTo>
                    <a:pt x="346829" y="1597795"/>
                  </a:lnTo>
                  <a:lnTo>
                    <a:pt x="308423" y="1656704"/>
                  </a:lnTo>
                  <a:lnTo>
                    <a:pt x="266523" y="1708402"/>
                  </a:lnTo>
                  <a:lnTo>
                    <a:pt x="222297" y="1761301"/>
                  </a:lnTo>
                  <a:lnTo>
                    <a:pt x="175742" y="1809391"/>
                  </a:lnTo>
                  <a:lnTo>
                    <a:pt x="129188" y="1857481"/>
                  </a:lnTo>
                  <a:lnTo>
                    <a:pt x="84961" y="1910380"/>
                  </a:lnTo>
                  <a:lnTo>
                    <a:pt x="69831" y="1924807"/>
                  </a:lnTo>
                  <a:lnTo>
                    <a:pt x="51209" y="1942841"/>
                  </a:lnTo>
                  <a:lnTo>
                    <a:pt x="31424" y="1964481"/>
                  </a:lnTo>
                  <a:lnTo>
                    <a:pt x="15130" y="1986122"/>
                  </a:lnTo>
                  <a:lnTo>
                    <a:pt x="4656" y="2012571"/>
                  </a:lnTo>
                  <a:lnTo>
                    <a:pt x="0" y="2041425"/>
                  </a:lnTo>
                  <a:lnTo>
                    <a:pt x="5820" y="2071482"/>
                  </a:lnTo>
                  <a:lnTo>
                    <a:pt x="20950" y="2100335"/>
                  </a:lnTo>
                  <a:lnTo>
                    <a:pt x="46554" y="2124381"/>
                  </a:lnTo>
                  <a:lnTo>
                    <a:pt x="75651" y="2141212"/>
                  </a:lnTo>
                  <a:lnTo>
                    <a:pt x="111731" y="2156841"/>
                  </a:lnTo>
                  <a:lnTo>
                    <a:pt x="150138" y="2170066"/>
                  </a:lnTo>
                  <a:lnTo>
                    <a:pt x="188545" y="2183290"/>
                  </a:lnTo>
                  <a:lnTo>
                    <a:pt x="225789" y="2196515"/>
                  </a:lnTo>
                  <a:lnTo>
                    <a:pt x="261868" y="2212145"/>
                  </a:lnTo>
                  <a:lnTo>
                    <a:pt x="294455" y="2228976"/>
                  </a:lnTo>
                  <a:lnTo>
                    <a:pt x="317733" y="2250617"/>
                  </a:lnTo>
                  <a:lnTo>
                    <a:pt x="310750" y="2279471"/>
                  </a:lnTo>
                  <a:lnTo>
                    <a:pt x="297948" y="2305921"/>
                  </a:lnTo>
                  <a:lnTo>
                    <a:pt x="285145" y="2333572"/>
                  </a:lnTo>
                  <a:lnTo>
                    <a:pt x="271178" y="2360023"/>
                  </a:lnTo>
                  <a:lnTo>
                    <a:pt x="258376" y="2386471"/>
                  </a:lnTo>
                  <a:lnTo>
                    <a:pt x="249066" y="2412922"/>
                  </a:lnTo>
                  <a:lnTo>
                    <a:pt x="245574" y="2436966"/>
                  </a:lnTo>
                  <a:lnTo>
                    <a:pt x="247901" y="2463416"/>
                  </a:lnTo>
                  <a:lnTo>
                    <a:pt x="260703" y="2487461"/>
                  </a:lnTo>
                  <a:lnTo>
                    <a:pt x="283982" y="2511505"/>
                  </a:lnTo>
                  <a:lnTo>
                    <a:pt x="317733" y="2535551"/>
                  </a:lnTo>
                  <a:lnTo>
                    <a:pt x="310750" y="2554786"/>
                  </a:lnTo>
                  <a:lnTo>
                    <a:pt x="300275" y="2574023"/>
                  </a:lnTo>
                  <a:lnTo>
                    <a:pt x="292128" y="2596866"/>
                  </a:lnTo>
                  <a:lnTo>
                    <a:pt x="289800" y="2620911"/>
                  </a:lnTo>
                  <a:lnTo>
                    <a:pt x="294455" y="2644956"/>
                  </a:lnTo>
                  <a:lnTo>
                    <a:pt x="307259" y="2666596"/>
                  </a:lnTo>
                  <a:lnTo>
                    <a:pt x="323552" y="2683427"/>
                  </a:lnTo>
                  <a:lnTo>
                    <a:pt x="344502" y="2699057"/>
                  </a:lnTo>
                  <a:lnTo>
                    <a:pt x="365452" y="2709877"/>
                  </a:lnTo>
                  <a:lnTo>
                    <a:pt x="385236" y="2723102"/>
                  </a:lnTo>
                  <a:lnTo>
                    <a:pt x="403859" y="2741136"/>
                  </a:lnTo>
                  <a:lnTo>
                    <a:pt x="414333" y="2760372"/>
                  </a:lnTo>
                  <a:lnTo>
                    <a:pt x="424808" y="2795237"/>
                  </a:lnTo>
                  <a:lnTo>
                    <a:pt x="424808" y="2834911"/>
                  </a:lnTo>
                  <a:lnTo>
                    <a:pt x="421316" y="2872182"/>
                  </a:lnTo>
                  <a:lnTo>
                    <a:pt x="412006" y="2910653"/>
                  </a:lnTo>
                  <a:lnTo>
                    <a:pt x="403859" y="2947924"/>
                  </a:lnTo>
                  <a:lnTo>
                    <a:pt x="398039" y="2981586"/>
                  </a:lnTo>
                  <a:lnTo>
                    <a:pt x="393384" y="3029676"/>
                  </a:lnTo>
                  <a:lnTo>
                    <a:pt x="398039" y="3072958"/>
                  </a:lnTo>
                  <a:lnTo>
                    <a:pt x="410841" y="3112633"/>
                  </a:lnTo>
                  <a:lnTo>
                    <a:pt x="427136" y="3147498"/>
                  </a:lnTo>
                  <a:lnTo>
                    <a:pt x="450413" y="3175149"/>
                  </a:lnTo>
                  <a:lnTo>
                    <a:pt x="480674" y="3201598"/>
                  </a:lnTo>
                  <a:lnTo>
                    <a:pt x="509769" y="3223240"/>
                  </a:lnTo>
                  <a:lnTo>
                    <a:pt x="543521" y="3241274"/>
                  </a:lnTo>
                  <a:lnTo>
                    <a:pt x="577273" y="3256902"/>
                  </a:lnTo>
                  <a:lnTo>
                    <a:pt x="611025" y="3265318"/>
                  </a:lnTo>
                  <a:lnTo>
                    <a:pt x="672709" y="3276139"/>
                  </a:lnTo>
                  <a:lnTo>
                    <a:pt x="737886" y="3280948"/>
                  </a:lnTo>
                  <a:lnTo>
                    <a:pt x="806552" y="3278543"/>
                  </a:lnTo>
                  <a:lnTo>
                    <a:pt x="874056" y="3271330"/>
                  </a:lnTo>
                  <a:lnTo>
                    <a:pt x="941560" y="3262914"/>
                  </a:lnTo>
                  <a:lnTo>
                    <a:pt x="1005573" y="3249689"/>
                  </a:lnTo>
                  <a:lnTo>
                    <a:pt x="1062602" y="3234059"/>
                  </a:lnTo>
                  <a:lnTo>
                    <a:pt x="1112647" y="3217228"/>
                  </a:lnTo>
                  <a:lnTo>
                    <a:pt x="1133597" y="3210015"/>
                  </a:lnTo>
                  <a:lnTo>
                    <a:pt x="1161529" y="3201598"/>
                  </a:lnTo>
                  <a:lnTo>
                    <a:pt x="1191790" y="3193183"/>
                  </a:lnTo>
                  <a:lnTo>
                    <a:pt x="1223213" y="3184767"/>
                  </a:lnTo>
                  <a:lnTo>
                    <a:pt x="1256965" y="3179958"/>
                  </a:lnTo>
                  <a:lnTo>
                    <a:pt x="1290717" y="3177554"/>
                  </a:lnTo>
                  <a:lnTo>
                    <a:pt x="1319814" y="3182363"/>
                  </a:lnTo>
                  <a:lnTo>
                    <a:pt x="1345419" y="3193183"/>
                  </a:lnTo>
                  <a:lnTo>
                    <a:pt x="1368696" y="3214824"/>
                  </a:lnTo>
                  <a:lnTo>
                    <a:pt x="1389645" y="3249689"/>
                  </a:lnTo>
                  <a:lnTo>
                    <a:pt x="1409430" y="3294173"/>
                  </a:lnTo>
                  <a:lnTo>
                    <a:pt x="1428052" y="3345869"/>
                  </a:lnTo>
                  <a:lnTo>
                    <a:pt x="1443182" y="3404780"/>
                  </a:lnTo>
                  <a:lnTo>
                    <a:pt x="1458312" y="3466094"/>
                  </a:lnTo>
                  <a:lnTo>
                    <a:pt x="1471115" y="3529813"/>
                  </a:lnTo>
                  <a:lnTo>
                    <a:pt x="1482754" y="3594736"/>
                  </a:lnTo>
                  <a:lnTo>
                    <a:pt x="1487029" y="3618138"/>
                  </a:lnTo>
                  <a:lnTo>
                    <a:pt x="3090086" y="3618138"/>
                  </a:lnTo>
                  <a:lnTo>
                    <a:pt x="3088874" y="3615173"/>
                  </a:lnTo>
                  <a:lnTo>
                    <a:pt x="3067926" y="3553859"/>
                  </a:lnTo>
                  <a:lnTo>
                    <a:pt x="3049304" y="3486532"/>
                  </a:lnTo>
                  <a:lnTo>
                    <a:pt x="3030682" y="3420409"/>
                  </a:lnTo>
                  <a:lnTo>
                    <a:pt x="3019039" y="3381117"/>
                  </a:lnTo>
                  <a:cubicBezTo>
                    <a:pt x="2916596" y="3085457"/>
                    <a:pt x="2189761" y="2865156"/>
                    <a:pt x="1581345" y="2720212"/>
                  </a:cubicBezTo>
                  <a:cubicBezTo>
                    <a:pt x="1045124" y="2571338"/>
                    <a:pt x="651082" y="2065638"/>
                    <a:pt x="651082" y="1464934"/>
                  </a:cubicBezTo>
                  <a:cubicBezTo>
                    <a:pt x="651082" y="745769"/>
                    <a:pt x="1018501" y="171149"/>
                    <a:pt x="1912553" y="162771"/>
                  </a:cubicBezTo>
                  <a:cubicBezTo>
                    <a:pt x="2250796" y="159602"/>
                    <a:pt x="2458856" y="294299"/>
                    <a:pt x="2635535" y="395564"/>
                  </a:cubicBezTo>
                  <a:lnTo>
                    <a:pt x="2633024" y="398652"/>
                  </a:lnTo>
                  <a:cubicBezTo>
                    <a:pt x="3097872" y="776605"/>
                    <a:pt x="3170184" y="1459033"/>
                    <a:pt x="2794867" y="1926012"/>
                  </a:cubicBezTo>
                  <a:lnTo>
                    <a:pt x="2957653" y="2056846"/>
                  </a:lnTo>
                  <a:cubicBezTo>
                    <a:pt x="3404939" y="1500322"/>
                    <a:pt x="3318761" y="687035"/>
                    <a:pt x="2764776" y="236609"/>
                  </a:cubicBezTo>
                  <a:lnTo>
                    <a:pt x="2763561" y="238103"/>
                  </a:lnTo>
                  <a:lnTo>
                    <a:pt x="2752521" y="230833"/>
                  </a:lnTo>
                  <a:lnTo>
                    <a:pt x="2653593" y="176731"/>
                  </a:lnTo>
                  <a:lnTo>
                    <a:pt x="2545354" y="131046"/>
                  </a:lnTo>
                  <a:lnTo>
                    <a:pt x="2433624" y="88967"/>
                  </a:lnTo>
                  <a:lnTo>
                    <a:pt x="2312583" y="56506"/>
                  </a:lnTo>
                  <a:lnTo>
                    <a:pt x="2185723" y="30056"/>
                  </a:lnTo>
                  <a:lnTo>
                    <a:pt x="2053042" y="12022"/>
                  </a:lnTo>
                  <a:lnTo>
                    <a:pt x="1913381" y="12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0AA8B0-D317-4EAF-B258-55E0D41EA06D}"/>
              </a:ext>
            </a:extLst>
          </p:cNvPr>
          <p:cNvGrpSpPr/>
          <p:nvPr/>
        </p:nvGrpSpPr>
        <p:grpSpPr>
          <a:xfrm>
            <a:off x="8908405" y="5395268"/>
            <a:ext cx="2654101" cy="502547"/>
            <a:chOff x="-475010" y="1114178"/>
            <a:chExt cx="4241713" cy="50254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9061B4-3393-40DD-B1A3-9994D85C93CE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Dosen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7779DE-A78D-4D84-9071-1C33FC615C9A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1.6K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606448-D792-47F4-9B0D-ACF55E600AD3}"/>
              </a:ext>
            </a:extLst>
          </p:cNvPr>
          <p:cNvSpPr/>
          <p:nvPr/>
        </p:nvSpPr>
        <p:spPr>
          <a:xfrm>
            <a:off x="9967143" y="4683347"/>
            <a:ext cx="622189" cy="622189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7A7590-01D6-425C-8EDF-1D91784B8521}"/>
              </a:ext>
            </a:extLst>
          </p:cNvPr>
          <p:cNvSpPr txBox="1"/>
          <p:nvPr/>
        </p:nvSpPr>
        <p:spPr>
          <a:xfrm>
            <a:off x="897532" y="2005301"/>
            <a:ext cx="2644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dirty="0" err="1"/>
              <a:t>Pengguna</a:t>
            </a:r>
            <a:r>
              <a:rPr lang="en-ID" sz="2000" dirty="0"/>
              <a:t> </a:t>
            </a:r>
            <a:r>
              <a:rPr lang="en-ID" sz="2000" dirty="0" err="1"/>
              <a:t>Sikola</a:t>
            </a:r>
            <a:r>
              <a:rPr lang="en-ID" sz="2000" dirty="0"/>
              <a:t> </a:t>
            </a:r>
            <a:r>
              <a:rPr lang="en-ID" sz="2000" dirty="0" err="1"/>
              <a:t>terdiri</a:t>
            </a:r>
            <a:r>
              <a:rPr lang="en-ID" sz="2000" dirty="0"/>
              <a:t> </a:t>
            </a:r>
            <a:r>
              <a:rPr lang="en-ID" sz="2000" dirty="0" err="1"/>
              <a:t>mahasiswa</a:t>
            </a:r>
            <a:r>
              <a:rPr lang="en-ID" sz="2000" dirty="0"/>
              <a:t> dan </a:t>
            </a:r>
            <a:r>
              <a:rPr lang="en-ID" sz="2000" dirty="0" err="1"/>
              <a:t>dosen</a:t>
            </a: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DD5D23-671C-42C2-997B-D59A6A3EABD2}"/>
              </a:ext>
            </a:extLst>
          </p:cNvPr>
          <p:cNvGrpSpPr/>
          <p:nvPr/>
        </p:nvGrpSpPr>
        <p:grpSpPr>
          <a:xfrm>
            <a:off x="8897746" y="2558020"/>
            <a:ext cx="2654101" cy="502547"/>
            <a:chOff x="-475010" y="1114178"/>
            <a:chExt cx="4241713" cy="50254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FA2FD5-E65E-455A-8C02-FD71BAD9E1E6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Mahasiswa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124835-ABEC-4B6D-9045-E6E8975C5BD6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35k – 40K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9ECB972-3728-4D5F-86D9-BC249C1A86E4}"/>
              </a:ext>
            </a:extLst>
          </p:cNvPr>
          <p:cNvSpPr/>
          <p:nvPr/>
        </p:nvSpPr>
        <p:spPr>
          <a:xfrm>
            <a:off x="9924362" y="1821876"/>
            <a:ext cx="622189" cy="622189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DD77BEB-2373-4390-A030-9EE778898979}"/>
              </a:ext>
            </a:extLst>
          </p:cNvPr>
          <p:cNvGrpSpPr/>
          <p:nvPr/>
        </p:nvGrpSpPr>
        <p:grpSpPr>
          <a:xfrm>
            <a:off x="840558" y="5169720"/>
            <a:ext cx="2654101" cy="1056545"/>
            <a:chOff x="-475010" y="1114178"/>
            <a:chExt cx="4241713" cy="10565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F8FC50-7602-4E81-A8C2-79165DE26F0A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Eksternal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7653B04-6DE6-4077-8B7C-C1327D34499C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200" dirty="0" err="1"/>
                <a:t>Selain</a:t>
              </a:r>
              <a:r>
                <a:rPr lang="en-ID" sz="1200" dirty="0"/>
                <a:t> </a:t>
              </a:r>
              <a:r>
                <a:rPr lang="en-ID" sz="1200" dirty="0" err="1"/>
                <a:t>dari</a:t>
              </a:r>
              <a:r>
                <a:rPr lang="en-ID" sz="1200" dirty="0"/>
                <a:t> </a:t>
              </a:r>
              <a:r>
                <a:rPr lang="en-ID" sz="1200" dirty="0" err="1"/>
                <a:t>mahasiswa</a:t>
              </a:r>
              <a:r>
                <a:rPr lang="en-ID" sz="1200" dirty="0"/>
                <a:t> </a:t>
              </a:r>
              <a:r>
                <a:rPr lang="en-ID" sz="1200" dirty="0" err="1"/>
                <a:t>Unhas</a:t>
              </a:r>
              <a:r>
                <a:rPr lang="en-ID" sz="1200" dirty="0"/>
                <a:t>, </a:t>
              </a:r>
              <a:r>
                <a:rPr lang="en-ID" sz="1200" dirty="0" err="1"/>
                <a:t>Sikola</a:t>
              </a:r>
              <a:r>
                <a:rPr lang="en-ID" sz="1200" dirty="0"/>
                <a:t> juga </a:t>
              </a:r>
              <a:r>
                <a:rPr lang="en-ID" sz="1200" dirty="0" err="1"/>
                <a:t>diakses</a:t>
              </a:r>
              <a:r>
                <a:rPr lang="en-ID" sz="1200" dirty="0"/>
                <a:t> </a:t>
              </a:r>
              <a:r>
                <a:rPr lang="en-ID" sz="1200" dirty="0" err="1"/>
                <a:t>mahasiswa</a:t>
              </a:r>
              <a:r>
                <a:rPr lang="en-ID" sz="1200" dirty="0"/>
                <a:t> </a:t>
              </a:r>
              <a:r>
                <a:rPr lang="en-ID" sz="1200" dirty="0" err="1"/>
                <a:t>dari</a:t>
              </a:r>
              <a:r>
                <a:rPr lang="en-ID" sz="1200" dirty="0"/>
                <a:t> PT lain di Indonesia, </a:t>
              </a:r>
              <a:r>
                <a:rPr lang="en-ID" sz="1200" dirty="0" err="1"/>
                <a:t>seperti</a:t>
              </a:r>
              <a:r>
                <a:rPr lang="en-ID" sz="1200" dirty="0"/>
                <a:t> UI, </a:t>
              </a:r>
              <a:r>
                <a:rPr lang="en-ID" sz="1200" dirty="0" err="1"/>
                <a:t>Unibraw</a:t>
              </a:r>
              <a:r>
                <a:rPr lang="en-ID" sz="1200" dirty="0"/>
                <a:t>, dan </a:t>
              </a:r>
              <a:r>
                <a:rPr lang="en-ID" sz="1200" dirty="0" err="1"/>
                <a:t>Unair</a:t>
              </a:r>
              <a:r>
                <a:rPr lang="en-ID" sz="1200" dirty="0"/>
                <a:t>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BD69EEF-801A-455C-8A33-8FE83526E3BE}"/>
              </a:ext>
            </a:extLst>
          </p:cNvPr>
          <p:cNvSpPr/>
          <p:nvPr/>
        </p:nvSpPr>
        <p:spPr>
          <a:xfrm>
            <a:off x="1858132" y="4501185"/>
            <a:ext cx="622189" cy="622189"/>
          </a:xfrm>
          <a:prstGeom prst="round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" name="Graphic 33">
            <a:extLst>
              <a:ext uri="{FF2B5EF4-FFF2-40B4-BE49-F238E27FC236}">
                <a16:creationId xmlns:a16="http://schemas.microsoft.com/office/drawing/2014/main" id="{309F74BD-CE85-4FE4-8810-1EDAB03B9F39}"/>
              </a:ext>
            </a:extLst>
          </p:cNvPr>
          <p:cNvGrpSpPr/>
          <p:nvPr/>
        </p:nvGrpSpPr>
        <p:grpSpPr>
          <a:xfrm>
            <a:off x="5396784" y="2909081"/>
            <a:ext cx="1364502" cy="1261798"/>
            <a:chOff x="7424910" y="2405641"/>
            <a:chExt cx="1771650" cy="1638300"/>
          </a:xfrm>
          <a:solidFill>
            <a:schemeClr val="accent2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5B3C51B-C42C-4B78-B151-10459C597F2A}"/>
                </a:ext>
              </a:extLst>
            </p:cNvPr>
            <p:cNvSpPr/>
            <p:nvPr/>
          </p:nvSpPr>
          <p:spPr>
            <a:xfrm>
              <a:off x="7417766" y="2398092"/>
              <a:ext cx="885825" cy="1647825"/>
            </a:xfrm>
            <a:custGeom>
              <a:avLst/>
              <a:gdLst>
                <a:gd name="connsiteX0" fmla="*/ 749141 w 885825"/>
                <a:gd name="connsiteY0" fmla="*/ 1281042 h 1647825"/>
                <a:gd name="connsiteX1" fmla="*/ 858679 w 885825"/>
                <a:gd name="connsiteY1" fmla="*/ 1312474 h 1647825"/>
                <a:gd name="connsiteX2" fmla="*/ 858679 w 885825"/>
                <a:gd name="connsiteY2" fmla="*/ 1287709 h 1647825"/>
                <a:gd name="connsiteX3" fmla="*/ 861536 w 885825"/>
                <a:gd name="connsiteY3" fmla="*/ 1006722 h 1647825"/>
                <a:gd name="connsiteX4" fmla="*/ 855821 w 885825"/>
                <a:gd name="connsiteY4" fmla="*/ 975289 h 1647825"/>
                <a:gd name="connsiteX5" fmla="*/ 791051 w 885825"/>
                <a:gd name="connsiteY5" fmla="*/ 885754 h 1647825"/>
                <a:gd name="connsiteX6" fmla="*/ 770096 w 885825"/>
                <a:gd name="connsiteY6" fmla="*/ 880039 h 1647825"/>
                <a:gd name="connsiteX7" fmla="*/ 745331 w 885825"/>
                <a:gd name="connsiteY7" fmla="*/ 880039 h 1647825"/>
                <a:gd name="connsiteX8" fmla="*/ 718661 w 885825"/>
                <a:gd name="connsiteY8" fmla="*/ 884802 h 1647825"/>
                <a:gd name="connsiteX9" fmla="*/ 630079 w 885825"/>
                <a:gd name="connsiteY9" fmla="*/ 1042917 h 1647825"/>
                <a:gd name="connsiteX10" fmla="*/ 618649 w 885825"/>
                <a:gd name="connsiteY10" fmla="*/ 1060062 h 1647825"/>
                <a:gd name="connsiteX11" fmla="*/ 604361 w 885825"/>
                <a:gd name="connsiteY11" fmla="*/ 1049584 h 1647825"/>
                <a:gd name="connsiteX12" fmla="*/ 711041 w 885825"/>
                <a:gd name="connsiteY12" fmla="*/ 859084 h 1647825"/>
                <a:gd name="connsiteX13" fmla="*/ 737711 w 885825"/>
                <a:gd name="connsiteY13" fmla="*/ 854322 h 1647825"/>
                <a:gd name="connsiteX14" fmla="*/ 768191 w 885825"/>
                <a:gd name="connsiteY14" fmla="*/ 857179 h 1647825"/>
                <a:gd name="connsiteX15" fmla="*/ 846296 w 885825"/>
                <a:gd name="connsiteY15" fmla="*/ 891469 h 1647825"/>
                <a:gd name="connsiteX16" fmla="*/ 855821 w 885825"/>
                <a:gd name="connsiteY16" fmla="*/ 707637 h 1647825"/>
                <a:gd name="connsiteX17" fmla="*/ 856774 w 885825"/>
                <a:gd name="connsiteY17" fmla="*/ 681919 h 1647825"/>
                <a:gd name="connsiteX18" fmla="*/ 863441 w 885825"/>
                <a:gd name="connsiteY18" fmla="*/ 650487 h 1647825"/>
                <a:gd name="connsiteX19" fmla="*/ 868204 w 885825"/>
                <a:gd name="connsiteY19" fmla="*/ 619054 h 1647825"/>
                <a:gd name="connsiteX20" fmla="*/ 856774 w 885825"/>
                <a:gd name="connsiteY20" fmla="*/ 311397 h 1647825"/>
                <a:gd name="connsiteX21" fmla="*/ 856774 w 885825"/>
                <a:gd name="connsiteY21" fmla="*/ 280917 h 1647825"/>
                <a:gd name="connsiteX22" fmla="*/ 856774 w 885825"/>
                <a:gd name="connsiteY22" fmla="*/ 220909 h 1647825"/>
                <a:gd name="connsiteX23" fmla="*/ 854869 w 885825"/>
                <a:gd name="connsiteY23" fmla="*/ 221862 h 1647825"/>
                <a:gd name="connsiteX24" fmla="*/ 776764 w 885825"/>
                <a:gd name="connsiteY24" fmla="*/ 71367 h 1647825"/>
                <a:gd name="connsiteX25" fmla="*/ 750094 w 885825"/>
                <a:gd name="connsiteY25" fmla="*/ 50412 h 1647825"/>
                <a:gd name="connsiteX26" fmla="*/ 656749 w 885825"/>
                <a:gd name="connsiteY26" fmla="*/ 12312 h 1647825"/>
                <a:gd name="connsiteX27" fmla="*/ 623411 w 885825"/>
                <a:gd name="connsiteY27" fmla="*/ 8502 h 1647825"/>
                <a:gd name="connsiteX28" fmla="*/ 391954 w 885825"/>
                <a:gd name="connsiteY28" fmla="*/ 227577 h 1647825"/>
                <a:gd name="connsiteX29" fmla="*/ 405289 w 885825"/>
                <a:gd name="connsiteY29" fmla="*/ 253294 h 1647825"/>
                <a:gd name="connsiteX30" fmla="*/ 520541 w 885825"/>
                <a:gd name="connsiteY30" fmla="*/ 332352 h 1647825"/>
                <a:gd name="connsiteX31" fmla="*/ 551021 w 885825"/>
                <a:gd name="connsiteY31" fmla="*/ 335209 h 1647825"/>
                <a:gd name="connsiteX32" fmla="*/ 718661 w 885825"/>
                <a:gd name="connsiteY32" fmla="*/ 198049 h 1647825"/>
                <a:gd name="connsiteX33" fmla="*/ 722471 w 885825"/>
                <a:gd name="connsiteY33" fmla="*/ 163759 h 1647825"/>
                <a:gd name="connsiteX34" fmla="*/ 743426 w 885825"/>
                <a:gd name="connsiteY34" fmla="*/ 146614 h 1647825"/>
                <a:gd name="connsiteX35" fmla="*/ 758666 w 885825"/>
                <a:gd name="connsiteY35" fmla="*/ 164712 h 1647825"/>
                <a:gd name="connsiteX36" fmla="*/ 635794 w 885825"/>
                <a:gd name="connsiteY36" fmla="*/ 353307 h 1647825"/>
                <a:gd name="connsiteX37" fmla="*/ 708184 w 885825"/>
                <a:gd name="connsiteY37" fmla="*/ 407599 h 1647825"/>
                <a:gd name="connsiteX38" fmla="*/ 726281 w 885825"/>
                <a:gd name="connsiteY38" fmla="*/ 432364 h 1647825"/>
                <a:gd name="connsiteX39" fmla="*/ 757714 w 885825"/>
                <a:gd name="connsiteY39" fmla="*/ 584764 h 1647825"/>
                <a:gd name="connsiteX40" fmla="*/ 751046 w 885825"/>
                <a:gd name="connsiteY40" fmla="*/ 611434 h 1647825"/>
                <a:gd name="connsiteX41" fmla="*/ 741521 w 885825"/>
                <a:gd name="connsiteY41" fmla="*/ 637152 h 1647825"/>
                <a:gd name="connsiteX42" fmla="*/ 727234 w 885825"/>
                <a:gd name="connsiteY42" fmla="*/ 661917 h 1647825"/>
                <a:gd name="connsiteX43" fmla="*/ 687229 w 885825"/>
                <a:gd name="connsiteY43" fmla="*/ 706684 h 1647825"/>
                <a:gd name="connsiteX44" fmla="*/ 737711 w 885825"/>
                <a:gd name="connsiteY44" fmla="*/ 786694 h 1647825"/>
                <a:gd name="connsiteX45" fmla="*/ 760571 w 885825"/>
                <a:gd name="connsiteY45" fmla="*/ 796219 h 1647825"/>
                <a:gd name="connsiteX46" fmla="*/ 788194 w 885825"/>
                <a:gd name="connsiteY46" fmla="*/ 799077 h 1647825"/>
                <a:gd name="connsiteX47" fmla="*/ 783431 w 885825"/>
                <a:gd name="connsiteY47" fmla="*/ 835272 h 1647825"/>
                <a:gd name="connsiteX48" fmla="*/ 752951 w 885825"/>
                <a:gd name="connsiteY48" fmla="*/ 830509 h 1647825"/>
                <a:gd name="connsiteX49" fmla="*/ 724376 w 885825"/>
                <a:gd name="connsiteY49" fmla="*/ 820032 h 1647825"/>
                <a:gd name="connsiteX50" fmla="*/ 653891 w 885825"/>
                <a:gd name="connsiteY50" fmla="*/ 728592 h 1647825"/>
                <a:gd name="connsiteX51" fmla="*/ 381476 w 885825"/>
                <a:gd name="connsiteY51" fmla="*/ 658107 h 1647825"/>
                <a:gd name="connsiteX52" fmla="*/ 384334 w 885825"/>
                <a:gd name="connsiteY52" fmla="*/ 635247 h 1647825"/>
                <a:gd name="connsiteX53" fmla="*/ 411004 w 885825"/>
                <a:gd name="connsiteY53" fmla="*/ 639057 h 1647825"/>
                <a:gd name="connsiteX54" fmla="*/ 541496 w 885825"/>
                <a:gd name="connsiteY54" fmla="*/ 717162 h 1647825"/>
                <a:gd name="connsiteX55" fmla="*/ 552926 w 885825"/>
                <a:gd name="connsiteY55" fmla="*/ 716209 h 1647825"/>
                <a:gd name="connsiteX56" fmla="*/ 693896 w 885825"/>
                <a:gd name="connsiteY56" fmla="*/ 638104 h 1647825"/>
                <a:gd name="connsiteX57" fmla="*/ 710089 w 885825"/>
                <a:gd name="connsiteY57" fmla="*/ 608577 h 1647825"/>
                <a:gd name="connsiteX58" fmla="*/ 710089 w 885825"/>
                <a:gd name="connsiteY58" fmla="*/ 475227 h 1647825"/>
                <a:gd name="connsiteX59" fmla="*/ 693896 w 885825"/>
                <a:gd name="connsiteY59" fmla="*/ 445699 h 1647825"/>
                <a:gd name="connsiteX60" fmla="*/ 551974 w 885825"/>
                <a:gd name="connsiteY60" fmla="*/ 370452 h 1647825"/>
                <a:gd name="connsiteX61" fmla="*/ 532924 w 885825"/>
                <a:gd name="connsiteY61" fmla="*/ 368547 h 1647825"/>
                <a:gd name="connsiteX62" fmla="*/ 397669 w 885825"/>
                <a:gd name="connsiteY62" fmla="*/ 301872 h 1647825"/>
                <a:gd name="connsiteX63" fmla="*/ 371951 w 885825"/>
                <a:gd name="connsiteY63" fmla="*/ 293299 h 1647825"/>
                <a:gd name="connsiteX64" fmla="*/ 180499 w 885825"/>
                <a:gd name="connsiteY64" fmla="*/ 376167 h 1647825"/>
                <a:gd name="connsiteX65" fmla="*/ 175736 w 885825"/>
                <a:gd name="connsiteY65" fmla="*/ 505707 h 1647825"/>
                <a:gd name="connsiteX66" fmla="*/ 181451 w 885825"/>
                <a:gd name="connsiteY66" fmla="*/ 532377 h 1647825"/>
                <a:gd name="connsiteX67" fmla="*/ 202406 w 885825"/>
                <a:gd name="connsiteY67" fmla="*/ 580954 h 1647825"/>
                <a:gd name="connsiteX68" fmla="*/ 217646 w 885825"/>
                <a:gd name="connsiteY68" fmla="*/ 581907 h 1647825"/>
                <a:gd name="connsiteX69" fmla="*/ 239554 w 885825"/>
                <a:gd name="connsiteY69" fmla="*/ 580002 h 1647825"/>
                <a:gd name="connsiteX70" fmla="*/ 260509 w 885825"/>
                <a:gd name="connsiteY70" fmla="*/ 575239 h 1647825"/>
                <a:gd name="connsiteX71" fmla="*/ 344329 w 885825"/>
                <a:gd name="connsiteY71" fmla="*/ 490467 h 1647825"/>
                <a:gd name="connsiteX72" fmla="*/ 351949 w 885825"/>
                <a:gd name="connsiteY72" fmla="*/ 465702 h 1647825"/>
                <a:gd name="connsiteX73" fmla="*/ 361474 w 885825"/>
                <a:gd name="connsiteY73" fmla="*/ 415219 h 1647825"/>
                <a:gd name="connsiteX74" fmla="*/ 390049 w 885825"/>
                <a:gd name="connsiteY74" fmla="*/ 424744 h 1647825"/>
                <a:gd name="connsiteX75" fmla="*/ 325279 w 885825"/>
                <a:gd name="connsiteY75" fmla="*/ 580954 h 1647825"/>
                <a:gd name="connsiteX76" fmla="*/ 301466 w 885825"/>
                <a:gd name="connsiteY76" fmla="*/ 597147 h 1647825"/>
                <a:gd name="connsiteX77" fmla="*/ 218599 w 885825"/>
                <a:gd name="connsiteY77" fmla="*/ 618102 h 1647825"/>
                <a:gd name="connsiteX78" fmla="*/ 145256 w 885825"/>
                <a:gd name="connsiteY78" fmla="*/ 600957 h 1647825"/>
                <a:gd name="connsiteX79" fmla="*/ 7144 w 885825"/>
                <a:gd name="connsiteY79" fmla="*/ 817174 h 1647825"/>
                <a:gd name="connsiteX80" fmla="*/ 164306 w 885825"/>
                <a:gd name="connsiteY80" fmla="*/ 1041964 h 1647825"/>
                <a:gd name="connsiteX81" fmla="*/ 174784 w 885825"/>
                <a:gd name="connsiteY81" fmla="*/ 1041964 h 1647825"/>
                <a:gd name="connsiteX82" fmla="*/ 346234 w 885825"/>
                <a:gd name="connsiteY82" fmla="*/ 870514 h 1647825"/>
                <a:gd name="connsiteX83" fmla="*/ 367189 w 885825"/>
                <a:gd name="connsiteY83" fmla="*/ 853369 h 1647825"/>
                <a:gd name="connsiteX84" fmla="*/ 382429 w 885825"/>
                <a:gd name="connsiteY84" fmla="*/ 871467 h 1647825"/>
                <a:gd name="connsiteX85" fmla="*/ 346234 w 885825"/>
                <a:gd name="connsiteY85" fmla="*/ 987672 h 1647825"/>
                <a:gd name="connsiteX86" fmla="*/ 350044 w 885825"/>
                <a:gd name="connsiteY86" fmla="*/ 1021009 h 1647825"/>
                <a:gd name="connsiteX87" fmla="*/ 360521 w 885825"/>
                <a:gd name="connsiteY87" fmla="*/ 1052442 h 1647825"/>
                <a:gd name="connsiteX88" fmla="*/ 451009 w 885825"/>
                <a:gd name="connsiteY88" fmla="*/ 1141024 h 1647825"/>
                <a:gd name="connsiteX89" fmla="*/ 482441 w 885825"/>
                <a:gd name="connsiteY89" fmla="*/ 1150549 h 1647825"/>
                <a:gd name="connsiteX90" fmla="*/ 516731 w 885825"/>
                <a:gd name="connsiteY90" fmla="*/ 1154359 h 1647825"/>
                <a:gd name="connsiteX91" fmla="*/ 688181 w 885825"/>
                <a:gd name="connsiteY91" fmla="*/ 982909 h 1647825"/>
                <a:gd name="connsiteX92" fmla="*/ 709136 w 885825"/>
                <a:gd name="connsiteY92" fmla="*/ 965764 h 1647825"/>
                <a:gd name="connsiteX93" fmla="*/ 724376 w 885825"/>
                <a:gd name="connsiteY93" fmla="*/ 983862 h 1647825"/>
                <a:gd name="connsiteX94" fmla="*/ 721519 w 885825"/>
                <a:gd name="connsiteY94" fmla="*/ 1017199 h 1647825"/>
                <a:gd name="connsiteX95" fmla="*/ 684371 w 885825"/>
                <a:gd name="connsiteY95" fmla="*/ 1105782 h 1647825"/>
                <a:gd name="connsiteX96" fmla="*/ 663416 w 885825"/>
                <a:gd name="connsiteY96" fmla="*/ 1129595 h 1647825"/>
                <a:gd name="connsiteX97" fmla="*/ 517684 w 885825"/>
                <a:gd name="connsiteY97" fmla="*/ 1189602 h 1647825"/>
                <a:gd name="connsiteX98" fmla="*/ 488156 w 885825"/>
                <a:gd name="connsiteY98" fmla="*/ 1187697 h 1647825"/>
                <a:gd name="connsiteX99" fmla="*/ 459581 w 885825"/>
                <a:gd name="connsiteY99" fmla="*/ 1181982 h 1647825"/>
                <a:gd name="connsiteX100" fmla="*/ 315754 w 885825"/>
                <a:gd name="connsiteY100" fmla="*/ 1023867 h 1647825"/>
                <a:gd name="connsiteX101" fmla="*/ 172879 w 885825"/>
                <a:gd name="connsiteY101" fmla="*/ 1185792 h 1647825"/>
                <a:gd name="connsiteX102" fmla="*/ 341471 w 885825"/>
                <a:gd name="connsiteY102" fmla="*/ 1345812 h 1647825"/>
                <a:gd name="connsiteX103" fmla="*/ 373856 w 885825"/>
                <a:gd name="connsiteY103" fmla="*/ 1348670 h 1647825"/>
                <a:gd name="connsiteX104" fmla="*/ 386239 w 885825"/>
                <a:gd name="connsiteY104" fmla="*/ 1348670 h 1647825"/>
                <a:gd name="connsiteX105" fmla="*/ 383381 w 885825"/>
                <a:gd name="connsiteY105" fmla="*/ 1369624 h 1647825"/>
                <a:gd name="connsiteX106" fmla="*/ 382429 w 885825"/>
                <a:gd name="connsiteY106" fmla="*/ 1391532 h 1647825"/>
                <a:gd name="connsiteX107" fmla="*/ 527209 w 885825"/>
                <a:gd name="connsiteY107" fmla="*/ 1625847 h 1647825"/>
                <a:gd name="connsiteX108" fmla="*/ 558641 w 885825"/>
                <a:gd name="connsiteY108" fmla="*/ 1636324 h 1647825"/>
                <a:gd name="connsiteX109" fmla="*/ 756761 w 885825"/>
                <a:gd name="connsiteY109" fmla="*/ 1596320 h 1647825"/>
                <a:gd name="connsiteX110" fmla="*/ 777716 w 885825"/>
                <a:gd name="connsiteY110" fmla="*/ 1584890 h 1647825"/>
                <a:gd name="connsiteX111" fmla="*/ 858679 w 885825"/>
                <a:gd name="connsiteY111" fmla="*/ 1491545 h 1647825"/>
                <a:gd name="connsiteX112" fmla="*/ 791051 w 885825"/>
                <a:gd name="connsiteY112" fmla="*/ 1321999 h 1647825"/>
                <a:gd name="connsiteX113" fmla="*/ 771049 w 885825"/>
                <a:gd name="connsiteY113" fmla="*/ 1318190 h 1647825"/>
                <a:gd name="connsiteX114" fmla="*/ 750094 w 885825"/>
                <a:gd name="connsiteY114" fmla="*/ 1317237 h 1647825"/>
                <a:gd name="connsiteX115" fmla="*/ 608171 w 885825"/>
                <a:gd name="connsiteY115" fmla="*/ 1392484 h 1647825"/>
                <a:gd name="connsiteX116" fmla="*/ 591979 w 885825"/>
                <a:gd name="connsiteY116" fmla="*/ 1422012 h 1647825"/>
                <a:gd name="connsiteX117" fmla="*/ 576739 w 885825"/>
                <a:gd name="connsiteY117" fmla="*/ 1497259 h 1647825"/>
                <a:gd name="connsiteX118" fmla="*/ 552926 w 885825"/>
                <a:gd name="connsiteY118" fmla="*/ 1501070 h 1647825"/>
                <a:gd name="connsiteX119" fmla="*/ 546259 w 885825"/>
                <a:gd name="connsiteY119" fmla="*/ 1447729 h 1647825"/>
                <a:gd name="connsiteX120" fmla="*/ 552926 w 885825"/>
                <a:gd name="connsiteY120" fmla="*/ 1422965 h 1647825"/>
                <a:gd name="connsiteX121" fmla="*/ 565309 w 885825"/>
                <a:gd name="connsiteY121" fmla="*/ 1393437 h 1647825"/>
                <a:gd name="connsiteX122" fmla="*/ 749141 w 885825"/>
                <a:gd name="connsiteY122" fmla="*/ 1281042 h 1647825"/>
                <a:gd name="connsiteX123" fmla="*/ 164306 w 885825"/>
                <a:gd name="connsiteY123" fmla="*/ 969574 h 1647825"/>
                <a:gd name="connsiteX124" fmla="*/ 140494 w 885825"/>
                <a:gd name="connsiteY124" fmla="*/ 968622 h 1647825"/>
                <a:gd name="connsiteX125" fmla="*/ 118586 w 885825"/>
                <a:gd name="connsiteY125" fmla="*/ 678109 h 1647825"/>
                <a:gd name="connsiteX126" fmla="*/ 133826 w 885825"/>
                <a:gd name="connsiteY126" fmla="*/ 661917 h 1647825"/>
                <a:gd name="connsiteX127" fmla="*/ 134779 w 885825"/>
                <a:gd name="connsiteY127" fmla="*/ 661917 h 1647825"/>
                <a:gd name="connsiteX128" fmla="*/ 153829 w 885825"/>
                <a:gd name="connsiteY128" fmla="*/ 691444 h 1647825"/>
                <a:gd name="connsiteX129" fmla="*/ 153829 w 885825"/>
                <a:gd name="connsiteY129" fmla="*/ 692397 h 1647825"/>
                <a:gd name="connsiteX130" fmla="*/ 146209 w 885825"/>
                <a:gd name="connsiteY130" fmla="*/ 700969 h 1647825"/>
                <a:gd name="connsiteX131" fmla="*/ 165259 w 885825"/>
                <a:gd name="connsiteY131" fmla="*/ 942904 h 1647825"/>
                <a:gd name="connsiteX132" fmla="*/ 164306 w 885825"/>
                <a:gd name="connsiteY132" fmla="*/ 9695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749141" y="1281042"/>
                  </a:moveTo>
                  <a:cubicBezTo>
                    <a:pt x="789146" y="1281042"/>
                    <a:pt x="827246" y="1292472"/>
                    <a:pt x="858679" y="1312474"/>
                  </a:cubicBezTo>
                  <a:cubicBezTo>
                    <a:pt x="858679" y="1312474"/>
                    <a:pt x="858679" y="1302949"/>
                    <a:pt x="858679" y="1287709"/>
                  </a:cubicBezTo>
                  <a:cubicBezTo>
                    <a:pt x="874871" y="1196270"/>
                    <a:pt x="875824" y="1101972"/>
                    <a:pt x="861536" y="1006722"/>
                  </a:cubicBezTo>
                  <a:cubicBezTo>
                    <a:pt x="859631" y="996244"/>
                    <a:pt x="857726" y="985767"/>
                    <a:pt x="855821" y="975289"/>
                  </a:cubicBezTo>
                  <a:cubicBezTo>
                    <a:pt x="847249" y="938142"/>
                    <a:pt x="828199" y="900042"/>
                    <a:pt x="791051" y="885754"/>
                  </a:cubicBezTo>
                  <a:cubicBezTo>
                    <a:pt x="784384" y="882897"/>
                    <a:pt x="777716" y="880992"/>
                    <a:pt x="770096" y="880039"/>
                  </a:cubicBezTo>
                  <a:cubicBezTo>
                    <a:pt x="762476" y="879087"/>
                    <a:pt x="753904" y="879087"/>
                    <a:pt x="745331" y="880039"/>
                  </a:cubicBezTo>
                  <a:cubicBezTo>
                    <a:pt x="736759" y="880992"/>
                    <a:pt x="727234" y="881944"/>
                    <a:pt x="718661" y="884802"/>
                  </a:cubicBezTo>
                  <a:cubicBezTo>
                    <a:pt x="651034" y="903852"/>
                    <a:pt x="611029" y="975289"/>
                    <a:pt x="630079" y="1042917"/>
                  </a:cubicBezTo>
                  <a:cubicBezTo>
                    <a:pt x="631984" y="1050537"/>
                    <a:pt x="627221" y="1059109"/>
                    <a:pt x="618649" y="1060062"/>
                  </a:cubicBezTo>
                  <a:cubicBezTo>
                    <a:pt x="611981" y="1061014"/>
                    <a:pt x="606266" y="1056252"/>
                    <a:pt x="604361" y="1049584"/>
                  </a:cubicBezTo>
                  <a:cubicBezTo>
                    <a:pt x="581501" y="967669"/>
                    <a:pt x="629126" y="881944"/>
                    <a:pt x="711041" y="859084"/>
                  </a:cubicBezTo>
                  <a:cubicBezTo>
                    <a:pt x="719614" y="856227"/>
                    <a:pt x="729139" y="855274"/>
                    <a:pt x="737711" y="854322"/>
                  </a:cubicBezTo>
                  <a:cubicBezTo>
                    <a:pt x="748189" y="854322"/>
                    <a:pt x="758666" y="855274"/>
                    <a:pt x="768191" y="857179"/>
                  </a:cubicBezTo>
                  <a:cubicBezTo>
                    <a:pt x="798671" y="853369"/>
                    <a:pt x="817721" y="891469"/>
                    <a:pt x="846296" y="891469"/>
                  </a:cubicBezTo>
                  <a:cubicBezTo>
                    <a:pt x="827246" y="834319"/>
                    <a:pt x="855821" y="767644"/>
                    <a:pt x="855821" y="707637"/>
                  </a:cubicBezTo>
                  <a:cubicBezTo>
                    <a:pt x="856774" y="699064"/>
                    <a:pt x="856774" y="690492"/>
                    <a:pt x="856774" y="681919"/>
                  </a:cubicBezTo>
                  <a:cubicBezTo>
                    <a:pt x="859631" y="671442"/>
                    <a:pt x="861536" y="660964"/>
                    <a:pt x="863441" y="650487"/>
                  </a:cubicBezTo>
                  <a:cubicBezTo>
                    <a:pt x="865346" y="640009"/>
                    <a:pt x="866299" y="629532"/>
                    <a:pt x="868204" y="619054"/>
                  </a:cubicBezTo>
                  <a:cubicBezTo>
                    <a:pt x="893921" y="510469"/>
                    <a:pt x="865346" y="415219"/>
                    <a:pt x="856774" y="311397"/>
                  </a:cubicBezTo>
                  <a:cubicBezTo>
                    <a:pt x="856774" y="300919"/>
                    <a:pt x="856774" y="290442"/>
                    <a:pt x="856774" y="280917"/>
                  </a:cubicBezTo>
                  <a:cubicBezTo>
                    <a:pt x="856774" y="243769"/>
                    <a:pt x="856774" y="220909"/>
                    <a:pt x="856774" y="220909"/>
                  </a:cubicBezTo>
                  <a:lnTo>
                    <a:pt x="854869" y="221862"/>
                  </a:lnTo>
                  <a:cubicBezTo>
                    <a:pt x="848201" y="162807"/>
                    <a:pt x="819626" y="109467"/>
                    <a:pt x="776764" y="71367"/>
                  </a:cubicBezTo>
                  <a:cubicBezTo>
                    <a:pt x="768191" y="63747"/>
                    <a:pt x="759619" y="57079"/>
                    <a:pt x="750094" y="50412"/>
                  </a:cubicBezTo>
                  <a:cubicBezTo>
                    <a:pt x="721519" y="31362"/>
                    <a:pt x="690086" y="18027"/>
                    <a:pt x="656749" y="12312"/>
                  </a:cubicBezTo>
                  <a:cubicBezTo>
                    <a:pt x="645319" y="10407"/>
                    <a:pt x="634841" y="9454"/>
                    <a:pt x="623411" y="8502"/>
                  </a:cubicBezTo>
                  <a:cubicBezTo>
                    <a:pt x="502444" y="-4833"/>
                    <a:pt x="359569" y="80892"/>
                    <a:pt x="391954" y="227577"/>
                  </a:cubicBezTo>
                  <a:cubicBezTo>
                    <a:pt x="395764" y="236149"/>
                    <a:pt x="399574" y="244722"/>
                    <a:pt x="405289" y="253294"/>
                  </a:cubicBezTo>
                  <a:cubicBezTo>
                    <a:pt x="427196" y="290442"/>
                    <a:pt x="474821" y="328542"/>
                    <a:pt x="520541" y="332352"/>
                  </a:cubicBezTo>
                  <a:cubicBezTo>
                    <a:pt x="530066" y="334257"/>
                    <a:pt x="540544" y="335209"/>
                    <a:pt x="551021" y="335209"/>
                  </a:cubicBezTo>
                  <a:cubicBezTo>
                    <a:pt x="633889" y="335209"/>
                    <a:pt x="702469" y="276154"/>
                    <a:pt x="718661" y="198049"/>
                  </a:cubicBezTo>
                  <a:cubicBezTo>
                    <a:pt x="720566" y="186619"/>
                    <a:pt x="722471" y="175189"/>
                    <a:pt x="722471" y="163759"/>
                  </a:cubicBezTo>
                  <a:cubicBezTo>
                    <a:pt x="722471" y="153282"/>
                    <a:pt x="731996" y="144709"/>
                    <a:pt x="743426" y="146614"/>
                  </a:cubicBezTo>
                  <a:cubicBezTo>
                    <a:pt x="751999" y="147567"/>
                    <a:pt x="758666" y="156139"/>
                    <a:pt x="758666" y="164712"/>
                  </a:cubicBezTo>
                  <a:cubicBezTo>
                    <a:pt x="758666" y="248532"/>
                    <a:pt x="708184" y="320922"/>
                    <a:pt x="635794" y="353307"/>
                  </a:cubicBezTo>
                  <a:cubicBezTo>
                    <a:pt x="664369" y="365689"/>
                    <a:pt x="689134" y="384739"/>
                    <a:pt x="708184" y="407599"/>
                  </a:cubicBezTo>
                  <a:cubicBezTo>
                    <a:pt x="714851" y="415219"/>
                    <a:pt x="720566" y="423792"/>
                    <a:pt x="726281" y="432364"/>
                  </a:cubicBezTo>
                  <a:cubicBezTo>
                    <a:pt x="771049" y="473322"/>
                    <a:pt x="761524" y="530472"/>
                    <a:pt x="757714" y="584764"/>
                  </a:cubicBezTo>
                  <a:cubicBezTo>
                    <a:pt x="755809" y="593337"/>
                    <a:pt x="753904" y="602862"/>
                    <a:pt x="751046" y="611434"/>
                  </a:cubicBezTo>
                  <a:cubicBezTo>
                    <a:pt x="748189" y="620007"/>
                    <a:pt x="745331" y="628579"/>
                    <a:pt x="741521" y="637152"/>
                  </a:cubicBezTo>
                  <a:cubicBezTo>
                    <a:pt x="737711" y="645724"/>
                    <a:pt x="732949" y="654297"/>
                    <a:pt x="727234" y="661917"/>
                  </a:cubicBezTo>
                  <a:cubicBezTo>
                    <a:pt x="716756" y="678109"/>
                    <a:pt x="703421" y="693349"/>
                    <a:pt x="687229" y="706684"/>
                  </a:cubicBezTo>
                  <a:cubicBezTo>
                    <a:pt x="689134" y="740974"/>
                    <a:pt x="709136" y="771454"/>
                    <a:pt x="737711" y="786694"/>
                  </a:cubicBezTo>
                  <a:cubicBezTo>
                    <a:pt x="744379" y="790504"/>
                    <a:pt x="752951" y="794314"/>
                    <a:pt x="760571" y="796219"/>
                  </a:cubicBezTo>
                  <a:cubicBezTo>
                    <a:pt x="771049" y="791457"/>
                    <a:pt x="780574" y="794314"/>
                    <a:pt x="788194" y="799077"/>
                  </a:cubicBezTo>
                  <a:cubicBezTo>
                    <a:pt x="810101" y="816222"/>
                    <a:pt x="800576" y="825747"/>
                    <a:pt x="783431" y="835272"/>
                  </a:cubicBezTo>
                  <a:cubicBezTo>
                    <a:pt x="773906" y="838129"/>
                    <a:pt x="762476" y="837177"/>
                    <a:pt x="752951" y="830509"/>
                  </a:cubicBezTo>
                  <a:cubicBezTo>
                    <a:pt x="743426" y="827652"/>
                    <a:pt x="733901" y="824794"/>
                    <a:pt x="724376" y="820032"/>
                  </a:cubicBezTo>
                  <a:cubicBezTo>
                    <a:pt x="689134" y="801934"/>
                    <a:pt x="662464" y="768597"/>
                    <a:pt x="653891" y="728592"/>
                  </a:cubicBezTo>
                  <a:cubicBezTo>
                    <a:pt x="559594" y="780027"/>
                    <a:pt x="439579" y="750499"/>
                    <a:pt x="381476" y="658107"/>
                  </a:cubicBezTo>
                  <a:cubicBezTo>
                    <a:pt x="376714" y="650487"/>
                    <a:pt x="377666" y="640962"/>
                    <a:pt x="384334" y="635247"/>
                  </a:cubicBezTo>
                  <a:cubicBezTo>
                    <a:pt x="392906" y="627627"/>
                    <a:pt x="405289" y="629532"/>
                    <a:pt x="411004" y="639057"/>
                  </a:cubicBezTo>
                  <a:cubicBezTo>
                    <a:pt x="440531" y="685729"/>
                    <a:pt x="490061" y="713352"/>
                    <a:pt x="541496" y="717162"/>
                  </a:cubicBezTo>
                  <a:cubicBezTo>
                    <a:pt x="545306" y="715257"/>
                    <a:pt x="548164" y="716209"/>
                    <a:pt x="552926" y="716209"/>
                  </a:cubicBezTo>
                  <a:cubicBezTo>
                    <a:pt x="611981" y="716209"/>
                    <a:pt x="663416" y="684777"/>
                    <a:pt x="693896" y="638104"/>
                  </a:cubicBezTo>
                  <a:cubicBezTo>
                    <a:pt x="699611" y="628579"/>
                    <a:pt x="705326" y="619054"/>
                    <a:pt x="710089" y="608577"/>
                  </a:cubicBezTo>
                  <a:cubicBezTo>
                    <a:pt x="732949" y="557142"/>
                    <a:pt x="723424" y="519042"/>
                    <a:pt x="710089" y="475227"/>
                  </a:cubicBezTo>
                  <a:cubicBezTo>
                    <a:pt x="705326" y="464749"/>
                    <a:pt x="700564" y="455224"/>
                    <a:pt x="693896" y="445699"/>
                  </a:cubicBezTo>
                  <a:cubicBezTo>
                    <a:pt x="663416" y="399979"/>
                    <a:pt x="611029" y="370452"/>
                    <a:pt x="551974" y="370452"/>
                  </a:cubicBezTo>
                  <a:cubicBezTo>
                    <a:pt x="546259" y="370452"/>
                    <a:pt x="539591" y="369499"/>
                    <a:pt x="532924" y="368547"/>
                  </a:cubicBezTo>
                  <a:cubicBezTo>
                    <a:pt x="485299" y="347592"/>
                    <a:pt x="440531" y="319017"/>
                    <a:pt x="397669" y="301872"/>
                  </a:cubicBezTo>
                  <a:cubicBezTo>
                    <a:pt x="389096" y="298062"/>
                    <a:pt x="380524" y="295204"/>
                    <a:pt x="371951" y="293299"/>
                  </a:cubicBezTo>
                  <a:cubicBezTo>
                    <a:pt x="294799" y="280917"/>
                    <a:pt x="209074" y="299967"/>
                    <a:pt x="180499" y="376167"/>
                  </a:cubicBezTo>
                  <a:cubicBezTo>
                    <a:pt x="170974" y="423792"/>
                    <a:pt x="161449" y="461892"/>
                    <a:pt x="175736" y="505707"/>
                  </a:cubicBezTo>
                  <a:cubicBezTo>
                    <a:pt x="177641" y="515232"/>
                    <a:pt x="179546" y="523804"/>
                    <a:pt x="181451" y="532377"/>
                  </a:cubicBezTo>
                  <a:cubicBezTo>
                    <a:pt x="186214" y="549522"/>
                    <a:pt x="193834" y="565714"/>
                    <a:pt x="202406" y="580954"/>
                  </a:cubicBezTo>
                  <a:cubicBezTo>
                    <a:pt x="207169" y="581907"/>
                    <a:pt x="211931" y="581907"/>
                    <a:pt x="217646" y="581907"/>
                  </a:cubicBezTo>
                  <a:cubicBezTo>
                    <a:pt x="225266" y="581907"/>
                    <a:pt x="231934" y="580954"/>
                    <a:pt x="239554" y="580002"/>
                  </a:cubicBezTo>
                  <a:cubicBezTo>
                    <a:pt x="247174" y="579049"/>
                    <a:pt x="253841" y="577144"/>
                    <a:pt x="260509" y="575239"/>
                  </a:cubicBezTo>
                  <a:cubicBezTo>
                    <a:pt x="305276" y="563809"/>
                    <a:pt x="330041" y="530472"/>
                    <a:pt x="344329" y="490467"/>
                  </a:cubicBezTo>
                  <a:cubicBezTo>
                    <a:pt x="347186" y="482847"/>
                    <a:pt x="350044" y="474274"/>
                    <a:pt x="351949" y="465702"/>
                  </a:cubicBezTo>
                  <a:cubicBezTo>
                    <a:pt x="361474" y="443794"/>
                    <a:pt x="361474" y="434269"/>
                    <a:pt x="361474" y="415219"/>
                  </a:cubicBezTo>
                  <a:cubicBezTo>
                    <a:pt x="370999" y="415219"/>
                    <a:pt x="390049" y="415219"/>
                    <a:pt x="390049" y="424744"/>
                  </a:cubicBezTo>
                  <a:cubicBezTo>
                    <a:pt x="399574" y="481894"/>
                    <a:pt x="361474" y="539044"/>
                    <a:pt x="325279" y="580954"/>
                  </a:cubicBezTo>
                  <a:cubicBezTo>
                    <a:pt x="317659" y="587622"/>
                    <a:pt x="310039" y="592384"/>
                    <a:pt x="301466" y="597147"/>
                  </a:cubicBezTo>
                  <a:cubicBezTo>
                    <a:pt x="276701" y="610482"/>
                    <a:pt x="248126" y="618102"/>
                    <a:pt x="218599" y="618102"/>
                  </a:cubicBezTo>
                  <a:cubicBezTo>
                    <a:pt x="191929" y="618102"/>
                    <a:pt x="168116" y="611434"/>
                    <a:pt x="145256" y="600957"/>
                  </a:cubicBezTo>
                  <a:cubicBezTo>
                    <a:pt x="64294" y="638104"/>
                    <a:pt x="7144" y="720972"/>
                    <a:pt x="7144" y="817174"/>
                  </a:cubicBezTo>
                  <a:cubicBezTo>
                    <a:pt x="7144" y="920044"/>
                    <a:pt x="72866" y="1008627"/>
                    <a:pt x="164306" y="1041964"/>
                  </a:cubicBezTo>
                  <a:cubicBezTo>
                    <a:pt x="168116" y="1041964"/>
                    <a:pt x="170974" y="1041964"/>
                    <a:pt x="174784" y="1041964"/>
                  </a:cubicBezTo>
                  <a:cubicBezTo>
                    <a:pt x="269081" y="1041964"/>
                    <a:pt x="346234" y="964812"/>
                    <a:pt x="346234" y="870514"/>
                  </a:cubicBezTo>
                  <a:cubicBezTo>
                    <a:pt x="346234" y="860037"/>
                    <a:pt x="355759" y="851464"/>
                    <a:pt x="367189" y="853369"/>
                  </a:cubicBezTo>
                  <a:cubicBezTo>
                    <a:pt x="375761" y="854322"/>
                    <a:pt x="382429" y="862894"/>
                    <a:pt x="382429" y="871467"/>
                  </a:cubicBezTo>
                  <a:cubicBezTo>
                    <a:pt x="382429" y="914329"/>
                    <a:pt x="369094" y="954334"/>
                    <a:pt x="346234" y="987672"/>
                  </a:cubicBezTo>
                  <a:cubicBezTo>
                    <a:pt x="346234" y="999102"/>
                    <a:pt x="348139" y="1010532"/>
                    <a:pt x="350044" y="1021009"/>
                  </a:cubicBezTo>
                  <a:cubicBezTo>
                    <a:pt x="352901" y="1031487"/>
                    <a:pt x="355759" y="1041964"/>
                    <a:pt x="360521" y="1052442"/>
                  </a:cubicBezTo>
                  <a:cubicBezTo>
                    <a:pt x="372904" y="1100067"/>
                    <a:pt x="401479" y="1128642"/>
                    <a:pt x="451009" y="1141024"/>
                  </a:cubicBezTo>
                  <a:cubicBezTo>
                    <a:pt x="461486" y="1144834"/>
                    <a:pt x="471964" y="1148645"/>
                    <a:pt x="482441" y="1150549"/>
                  </a:cubicBezTo>
                  <a:cubicBezTo>
                    <a:pt x="493871" y="1152454"/>
                    <a:pt x="504349" y="1154359"/>
                    <a:pt x="516731" y="1154359"/>
                  </a:cubicBezTo>
                  <a:cubicBezTo>
                    <a:pt x="611029" y="1154359"/>
                    <a:pt x="688181" y="1077207"/>
                    <a:pt x="688181" y="982909"/>
                  </a:cubicBezTo>
                  <a:cubicBezTo>
                    <a:pt x="688181" y="972432"/>
                    <a:pt x="697706" y="963859"/>
                    <a:pt x="709136" y="965764"/>
                  </a:cubicBezTo>
                  <a:cubicBezTo>
                    <a:pt x="717709" y="966717"/>
                    <a:pt x="724376" y="975289"/>
                    <a:pt x="724376" y="983862"/>
                  </a:cubicBezTo>
                  <a:cubicBezTo>
                    <a:pt x="724376" y="995292"/>
                    <a:pt x="723424" y="1006722"/>
                    <a:pt x="721519" y="1017199"/>
                  </a:cubicBezTo>
                  <a:cubicBezTo>
                    <a:pt x="725329" y="1052442"/>
                    <a:pt x="696754" y="1071492"/>
                    <a:pt x="684371" y="1105782"/>
                  </a:cubicBezTo>
                  <a:cubicBezTo>
                    <a:pt x="677704" y="1114354"/>
                    <a:pt x="671036" y="1121974"/>
                    <a:pt x="663416" y="1129595"/>
                  </a:cubicBezTo>
                  <a:cubicBezTo>
                    <a:pt x="626269" y="1166742"/>
                    <a:pt x="574834" y="1189602"/>
                    <a:pt x="517684" y="1189602"/>
                  </a:cubicBezTo>
                  <a:cubicBezTo>
                    <a:pt x="507206" y="1189602"/>
                    <a:pt x="497681" y="1188649"/>
                    <a:pt x="488156" y="1187697"/>
                  </a:cubicBezTo>
                  <a:cubicBezTo>
                    <a:pt x="478631" y="1186745"/>
                    <a:pt x="469106" y="1183887"/>
                    <a:pt x="459581" y="1181982"/>
                  </a:cubicBezTo>
                  <a:cubicBezTo>
                    <a:pt x="382429" y="1166742"/>
                    <a:pt x="334804" y="1100067"/>
                    <a:pt x="315754" y="1023867"/>
                  </a:cubicBezTo>
                  <a:cubicBezTo>
                    <a:pt x="249079" y="1071492"/>
                    <a:pt x="153829" y="1071492"/>
                    <a:pt x="172879" y="1185792"/>
                  </a:cubicBezTo>
                  <a:cubicBezTo>
                    <a:pt x="191929" y="1271517"/>
                    <a:pt x="258604" y="1338192"/>
                    <a:pt x="341471" y="1345812"/>
                  </a:cubicBezTo>
                  <a:cubicBezTo>
                    <a:pt x="351949" y="1347717"/>
                    <a:pt x="362426" y="1348670"/>
                    <a:pt x="373856" y="1348670"/>
                  </a:cubicBezTo>
                  <a:cubicBezTo>
                    <a:pt x="377666" y="1348670"/>
                    <a:pt x="381476" y="1348670"/>
                    <a:pt x="386239" y="1348670"/>
                  </a:cubicBezTo>
                  <a:cubicBezTo>
                    <a:pt x="385286" y="1355337"/>
                    <a:pt x="384334" y="1362957"/>
                    <a:pt x="383381" y="1369624"/>
                  </a:cubicBezTo>
                  <a:cubicBezTo>
                    <a:pt x="382429" y="1376292"/>
                    <a:pt x="382429" y="1383912"/>
                    <a:pt x="382429" y="1391532"/>
                  </a:cubicBezTo>
                  <a:cubicBezTo>
                    <a:pt x="373856" y="1500117"/>
                    <a:pt x="421481" y="1595367"/>
                    <a:pt x="527209" y="1625847"/>
                  </a:cubicBezTo>
                  <a:cubicBezTo>
                    <a:pt x="537686" y="1629657"/>
                    <a:pt x="548164" y="1633467"/>
                    <a:pt x="558641" y="1636324"/>
                  </a:cubicBezTo>
                  <a:cubicBezTo>
                    <a:pt x="623411" y="1652517"/>
                    <a:pt x="698659" y="1636324"/>
                    <a:pt x="756761" y="1596320"/>
                  </a:cubicBezTo>
                  <a:cubicBezTo>
                    <a:pt x="764381" y="1592509"/>
                    <a:pt x="771049" y="1588699"/>
                    <a:pt x="777716" y="1584890"/>
                  </a:cubicBezTo>
                  <a:cubicBezTo>
                    <a:pt x="812006" y="1563934"/>
                    <a:pt x="841534" y="1533454"/>
                    <a:pt x="858679" y="1491545"/>
                  </a:cubicBezTo>
                  <a:cubicBezTo>
                    <a:pt x="887254" y="1424870"/>
                    <a:pt x="877729" y="1339145"/>
                    <a:pt x="791051" y="1321999"/>
                  </a:cubicBezTo>
                  <a:cubicBezTo>
                    <a:pt x="784384" y="1320095"/>
                    <a:pt x="777716" y="1319142"/>
                    <a:pt x="771049" y="1318190"/>
                  </a:cubicBezTo>
                  <a:cubicBezTo>
                    <a:pt x="764381" y="1317237"/>
                    <a:pt x="757714" y="1317237"/>
                    <a:pt x="750094" y="1317237"/>
                  </a:cubicBezTo>
                  <a:cubicBezTo>
                    <a:pt x="691039" y="1317237"/>
                    <a:pt x="638651" y="1347717"/>
                    <a:pt x="608171" y="1392484"/>
                  </a:cubicBezTo>
                  <a:cubicBezTo>
                    <a:pt x="602456" y="1402009"/>
                    <a:pt x="596741" y="1411534"/>
                    <a:pt x="591979" y="1422012"/>
                  </a:cubicBezTo>
                  <a:cubicBezTo>
                    <a:pt x="577691" y="1445824"/>
                    <a:pt x="590074" y="1483924"/>
                    <a:pt x="576739" y="1497259"/>
                  </a:cubicBezTo>
                  <a:cubicBezTo>
                    <a:pt x="571976" y="1502022"/>
                    <a:pt x="565309" y="1503927"/>
                    <a:pt x="552926" y="1501070"/>
                  </a:cubicBezTo>
                  <a:cubicBezTo>
                    <a:pt x="543401" y="1482020"/>
                    <a:pt x="543401" y="1462970"/>
                    <a:pt x="546259" y="1447729"/>
                  </a:cubicBezTo>
                  <a:cubicBezTo>
                    <a:pt x="548164" y="1439157"/>
                    <a:pt x="551021" y="1430584"/>
                    <a:pt x="552926" y="1422965"/>
                  </a:cubicBezTo>
                  <a:cubicBezTo>
                    <a:pt x="556736" y="1412487"/>
                    <a:pt x="560546" y="1402962"/>
                    <a:pt x="565309" y="1393437"/>
                  </a:cubicBezTo>
                  <a:cubicBezTo>
                    <a:pt x="600551" y="1326762"/>
                    <a:pt x="669131" y="1281042"/>
                    <a:pt x="749141" y="1281042"/>
                  </a:cubicBezTo>
                  <a:close/>
                  <a:moveTo>
                    <a:pt x="164306" y="969574"/>
                  </a:moveTo>
                  <a:cubicBezTo>
                    <a:pt x="157639" y="975289"/>
                    <a:pt x="147161" y="975289"/>
                    <a:pt x="140494" y="968622"/>
                  </a:cubicBezTo>
                  <a:cubicBezTo>
                    <a:pt x="54769" y="894327"/>
                    <a:pt x="45244" y="763834"/>
                    <a:pt x="118586" y="678109"/>
                  </a:cubicBezTo>
                  <a:cubicBezTo>
                    <a:pt x="123349" y="672394"/>
                    <a:pt x="129064" y="667632"/>
                    <a:pt x="133826" y="661917"/>
                  </a:cubicBezTo>
                  <a:cubicBezTo>
                    <a:pt x="133826" y="661917"/>
                    <a:pt x="134779" y="661917"/>
                    <a:pt x="134779" y="661917"/>
                  </a:cubicBezTo>
                  <a:lnTo>
                    <a:pt x="153829" y="691444"/>
                  </a:lnTo>
                  <a:cubicBezTo>
                    <a:pt x="153829" y="691444"/>
                    <a:pt x="153829" y="691444"/>
                    <a:pt x="153829" y="692397"/>
                  </a:cubicBezTo>
                  <a:cubicBezTo>
                    <a:pt x="150971" y="695254"/>
                    <a:pt x="148114" y="698112"/>
                    <a:pt x="146209" y="700969"/>
                  </a:cubicBezTo>
                  <a:cubicBezTo>
                    <a:pt x="84296" y="772407"/>
                    <a:pt x="92869" y="880992"/>
                    <a:pt x="165259" y="942904"/>
                  </a:cubicBezTo>
                  <a:cubicBezTo>
                    <a:pt x="172879" y="949572"/>
                    <a:pt x="172879" y="961954"/>
                    <a:pt x="164306" y="96957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EC84B45-4EC3-45CD-8ED2-91999E0E067B}"/>
                </a:ext>
              </a:extLst>
            </p:cNvPr>
            <p:cNvSpPr/>
            <p:nvPr/>
          </p:nvSpPr>
          <p:spPr>
            <a:xfrm>
              <a:off x="8319409" y="2396187"/>
              <a:ext cx="885825" cy="1647825"/>
            </a:xfrm>
            <a:custGeom>
              <a:avLst/>
              <a:gdLst>
                <a:gd name="connsiteX0" fmla="*/ 320891 w 885825"/>
                <a:gd name="connsiteY0" fmla="*/ 1394389 h 1647825"/>
                <a:gd name="connsiteX1" fmla="*/ 333274 w 885825"/>
                <a:gd name="connsiteY1" fmla="*/ 1423917 h 1647825"/>
                <a:gd name="connsiteX2" fmla="*/ 339941 w 885825"/>
                <a:gd name="connsiteY2" fmla="*/ 1448682 h 1647825"/>
                <a:gd name="connsiteX3" fmla="*/ 333274 w 885825"/>
                <a:gd name="connsiteY3" fmla="*/ 1502022 h 1647825"/>
                <a:gd name="connsiteX4" fmla="*/ 309461 w 885825"/>
                <a:gd name="connsiteY4" fmla="*/ 1498212 h 1647825"/>
                <a:gd name="connsiteX5" fmla="*/ 294221 w 885825"/>
                <a:gd name="connsiteY5" fmla="*/ 1422964 h 1647825"/>
                <a:gd name="connsiteX6" fmla="*/ 278029 w 885825"/>
                <a:gd name="connsiteY6" fmla="*/ 1393437 h 1647825"/>
                <a:gd name="connsiteX7" fmla="*/ 136106 w 885825"/>
                <a:gd name="connsiteY7" fmla="*/ 1318189 h 1647825"/>
                <a:gd name="connsiteX8" fmla="*/ 115151 w 885825"/>
                <a:gd name="connsiteY8" fmla="*/ 1319142 h 1647825"/>
                <a:gd name="connsiteX9" fmla="*/ 95149 w 885825"/>
                <a:gd name="connsiteY9" fmla="*/ 1322952 h 1647825"/>
                <a:gd name="connsiteX10" fmla="*/ 27521 w 885825"/>
                <a:gd name="connsiteY10" fmla="*/ 1492497 h 1647825"/>
                <a:gd name="connsiteX11" fmla="*/ 108484 w 885825"/>
                <a:gd name="connsiteY11" fmla="*/ 1585842 h 1647825"/>
                <a:gd name="connsiteX12" fmla="*/ 129439 w 885825"/>
                <a:gd name="connsiteY12" fmla="*/ 1597272 h 1647825"/>
                <a:gd name="connsiteX13" fmla="*/ 327559 w 885825"/>
                <a:gd name="connsiteY13" fmla="*/ 1637277 h 1647825"/>
                <a:gd name="connsiteX14" fmla="*/ 358991 w 885825"/>
                <a:gd name="connsiteY14" fmla="*/ 1626800 h 1647825"/>
                <a:gd name="connsiteX15" fmla="*/ 503771 w 885825"/>
                <a:gd name="connsiteY15" fmla="*/ 1392484 h 1647825"/>
                <a:gd name="connsiteX16" fmla="*/ 502819 w 885825"/>
                <a:gd name="connsiteY16" fmla="*/ 1370577 h 1647825"/>
                <a:gd name="connsiteX17" fmla="*/ 499961 w 885825"/>
                <a:gd name="connsiteY17" fmla="*/ 1349622 h 1647825"/>
                <a:gd name="connsiteX18" fmla="*/ 512344 w 885825"/>
                <a:gd name="connsiteY18" fmla="*/ 1349622 h 1647825"/>
                <a:gd name="connsiteX19" fmla="*/ 544729 w 885825"/>
                <a:gd name="connsiteY19" fmla="*/ 1346764 h 1647825"/>
                <a:gd name="connsiteX20" fmla="*/ 713321 w 885825"/>
                <a:gd name="connsiteY20" fmla="*/ 1186744 h 1647825"/>
                <a:gd name="connsiteX21" fmla="*/ 570446 w 885825"/>
                <a:gd name="connsiteY21" fmla="*/ 1024819 h 1647825"/>
                <a:gd name="connsiteX22" fmla="*/ 426619 w 885825"/>
                <a:gd name="connsiteY22" fmla="*/ 1182934 h 1647825"/>
                <a:gd name="connsiteX23" fmla="*/ 398044 w 885825"/>
                <a:gd name="connsiteY23" fmla="*/ 1188650 h 1647825"/>
                <a:gd name="connsiteX24" fmla="*/ 368516 w 885825"/>
                <a:gd name="connsiteY24" fmla="*/ 1190554 h 1647825"/>
                <a:gd name="connsiteX25" fmla="*/ 222784 w 885825"/>
                <a:gd name="connsiteY25" fmla="*/ 1130547 h 1647825"/>
                <a:gd name="connsiteX26" fmla="*/ 201829 w 885825"/>
                <a:gd name="connsiteY26" fmla="*/ 1106734 h 1647825"/>
                <a:gd name="connsiteX27" fmla="*/ 164681 w 885825"/>
                <a:gd name="connsiteY27" fmla="*/ 1018152 h 1647825"/>
                <a:gd name="connsiteX28" fmla="*/ 161824 w 885825"/>
                <a:gd name="connsiteY28" fmla="*/ 984814 h 1647825"/>
                <a:gd name="connsiteX29" fmla="*/ 177064 w 885825"/>
                <a:gd name="connsiteY29" fmla="*/ 966717 h 1647825"/>
                <a:gd name="connsiteX30" fmla="*/ 198019 w 885825"/>
                <a:gd name="connsiteY30" fmla="*/ 983862 h 1647825"/>
                <a:gd name="connsiteX31" fmla="*/ 369469 w 885825"/>
                <a:gd name="connsiteY31" fmla="*/ 1155312 h 1647825"/>
                <a:gd name="connsiteX32" fmla="*/ 403759 w 885825"/>
                <a:gd name="connsiteY32" fmla="*/ 1151502 h 1647825"/>
                <a:gd name="connsiteX33" fmla="*/ 435191 w 885825"/>
                <a:gd name="connsiteY33" fmla="*/ 1141977 h 1647825"/>
                <a:gd name="connsiteX34" fmla="*/ 525679 w 885825"/>
                <a:gd name="connsiteY34" fmla="*/ 1053394 h 1647825"/>
                <a:gd name="connsiteX35" fmla="*/ 536156 w 885825"/>
                <a:gd name="connsiteY35" fmla="*/ 1021962 h 1647825"/>
                <a:gd name="connsiteX36" fmla="*/ 539966 w 885825"/>
                <a:gd name="connsiteY36" fmla="*/ 988624 h 1647825"/>
                <a:gd name="connsiteX37" fmla="*/ 503771 w 885825"/>
                <a:gd name="connsiteY37" fmla="*/ 872419 h 1647825"/>
                <a:gd name="connsiteX38" fmla="*/ 519011 w 885825"/>
                <a:gd name="connsiteY38" fmla="*/ 854322 h 1647825"/>
                <a:gd name="connsiteX39" fmla="*/ 539966 w 885825"/>
                <a:gd name="connsiteY39" fmla="*/ 871467 h 1647825"/>
                <a:gd name="connsiteX40" fmla="*/ 711416 w 885825"/>
                <a:gd name="connsiteY40" fmla="*/ 1042917 h 1647825"/>
                <a:gd name="connsiteX41" fmla="*/ 721894 w 885825"/>
                <a:gd name="connsiteY41" fmla="*/ 1042917 h 1647825"/>
                <a:gd name="connsiteX42" fmla="*/ 879056 w 885825"/>
                <a:gd name="connsiteY42" fmla="*/ 818127 h 1647825"/>
                <a:gd name="connsiteX43" fmla="*/ 739991 w 885825"/>
                <a:gd name="connsiteY43" fmla="*/ 600957 h 1647825"/>
                <a:gd name="connsiteX44" fmla="*/ 666649 w 885825"/>
                <a:gd name="connsiteY44" fmla="*/ 618102 h 1647825"/>
                <a:gd name="connsiteX45" fmla="*/ 583781 w 885825"/>
                <a:gd name="connsiteY45" fmla="*/ 597147 h 1647825"/>
                <a:gd name="connsiteX46" fmla="*/ 559969 w 885825"/>
                <a:gd name="connsiteY46" fmla="*/ 580954 h 1647825"/>
                <a:gd name="connsiteX47" fmla="*/ 495199 w 885825"/>
                <a:gd name="connsiteY47" fmla="*/ 424744 h 1647825"/>
                <a:gd name="connsiteX48" fmla="*/ 523774 w 885825"/>
                <a:gd name="connsiteY48" fmla="*/ 415219 h 1647825"/>
                <a:gd name="connsiteX49" fmla="*/ 533299 w 885825"/>
                <a:gd name="connsiteY49" fmla="*/ 465702 h 1647825"/>
                <a:gd name="connsiteX50" fmla="*/ 540919 w 885825"/>
                <a:gd name="connsiteY50" fmla="*/ 490467 h 1647825"/>
                <a:gd name="connsiteX51" fmla="*/ 624739 w 885825"/>
                <a:gd name="connsiteY51" fmla="*/ 575239 h 1647825"/>
                <a:gd name="connsiteX52" fmla="*/ 645694 w 885825"/>
                <a:gd name="connsiteY52" fmla="*/ 580002 h 1647825"/>
                <a:gd name="connsiteX53" fmla="*/ 667601 w 885825"/>
                <a:gd name="connsiteY53" fmla="*/ 581907 h 1647825"/>
                <a:gd name="connsiteX54" fmla="*/ 682841 w 885825"/>
                <a:gd name="connsiteY54" fmla="*/ 580954 h 1647825"/>
                <a:gd name="connsiteX55" fmla="*/ 703796 w 885825"/>
                <a:gd name="connsiteY55" fmla="*/ 532377 h 1647825"/>
                <a:gd name="connsiteX56" fmla="*/ 709511 w 885825"/>
                <a:gd name="connsiteY56" fmla="*/ 505707 h 1647825"/>
                <a:gd name="connsiteX57" fmla="*/ 704749 w 885825"/>
                <a:gd name="connsiteY57" fmla="*/ 376167 h 1647825"/>
                <a:gd name="connsiteX58" fmla="*/ 513296 w 885825"/>
                <a:gd name="connsiteY58" fmla="*/ 293299 h 1647825"/>
                <a:gd name="connsiteX59" fmla="*/ 487579 w 885825"/>
                <a:gd name="connsiteY59" fmla="*/ 301872 h 1647825"/>
                <a:gd name="connsiteX60" fmla="*/ 352324 w 885825"/>
                <a:gd name="connsiteY60" fmla="*/ 368547 h 1647825"/>
                <a:gd name="connsiteX61" fmla="*/ 333274 w 885825"/>
                <a:gd name="connsiteY61" fmla="*/ 370452 h 1647825"/>
                <a:gd name="connsiteX62" fmla="*/ 191351 w 885825"/>
                <a:gd name="connsiteY62" fmla="*/ 445699 h 1647825"/>
                <a:gd name="connsiteX63" fmla="*/ 175159 w 885825"/>
                <a:gd name="connsiteY63" fmla="*/ 475227 h 1647825"/>
                <a:gd name="connsiteX64" fmla="*/ 175159 w 885825"/>
                <a:gd name="connsiteY64" fmla="*/ 608577 h 1647825"/>
                <a:gd name="connsiteX65" fmla="*/ 191351 w 885825"/>
                <a:gd name="connsiteY65" fmla="*/ 638104 h 1647825"/>
                <a:gd name="connsiteX66" fmla="*/ 332321 w 885825"/>
                <a:gd name="connsiteY66" fmla="*/ 716209 h 1647825"/>
                <a:gd name="connsiteX67" fmla="*/ 343751 w 885825"/>
                <a:gd name="connsiteY67" fmla="*/ 717162 h 1647825"/>
                <a:gd name="connsiteX68" fmla="*/ 474244 w 885825"/>
                <a:gd name="connsiteY68" fmla="*/ 639057 h 1647825"/>
                <a:gd name="connsiteX69" fmla="*/ 500914 w 885825"/>
                <a:gd name="connsiteY69" fmla="*/ 635247 h 1647825"/>
                <a:gd name="connsiteX70" fmla="*/ 503771 w 885825"/>
                <a:gd name="connsiteY70" fmla="*/ 658107 h 1647825"/>
                <a:gd name="connsiteX71" fmla="*/ 231356 w 885825"/>
                <a:gd name="connsiteY71" fmla="*/ 728592 h 1647825"/>
                <a:gd name="connsiteX72" fmla="*/ 160871 w 885825"/>
                <a:gd name="connsiteY72" fmla="*/ 820032 h 1647825"/>
                <a:gd name="connsiteX73" fmla="*/ 132296 w 885825"/>
                <a:gd name="connsiteY73" fmla="*/ 830509 h 1647825"/>
                <a:gd name="connsiteX74" fmla="*/ 101816 w 885825"/>
                <a:gd name="connsiteY74" fmla="*/ 835272 h 1647825"/>
                <a:gd name="connsiteX75" fmla="*/ 97054 w 885825"/>
                <a:gd name="connsiteY75" fmla="*/ 799077 h 1647825"/>
                <a:gd name="connsiteX76" fmla="*/ 124676 w 885825"/>
                <a:gd name="connsiteY76" fmla="*/ 796219 h 1647825"/>
                <a:gd name="connsiteX77" fmla="*/ 147536 w 885825"/>
                <a:gd name="connsiteY77" fmla="*/ 786694 h 1647825"/>
                <a:gd name="connsiteX78" fmla="*/ 198019 w 885825"/>
                <a:gd name="connsiteY78" fmla="*/ 706684 h 1647825"/>
                <a:gd name="connsiteX79" fmla="*/ 158014 w 885825"/>
                <a:gd name="connsiteY79" fmla="*/ 661917 h 1647825"/>
                <a:gd name="connsiteX80" fmla="*/ 143726 w 885825"/>
                <a:gd name="connsiteY80" fmla="*/ 637152 h 1647825"/>
                <a:gd name="connsiteX81" fmla="*/ 134201 w 885825"/>
                <a:gd name="connsiteY81" fmla="*/ 611434 h 1647825"/>
                <a:gd name="connsiteX82" fmla="*/ 127534 w 885825"/>
                <a:gd name="connsiteY82" fmla="*/ 584764 h 1647825"/>
                <a:gd name="connsiteX83" fmla="*/ 158966 w 885825"/>
                <a:gd name="connsiteY83" fmla="*/ 432364 h 1647825"/>
                <a:gd name="connsiteX84" fmla="*/ 177064 w 885825"/>
                <a:gd name="connsiteY84" fmla="*/ 407599 h 1647825"/>
                <a:gd name="connsiteX85" fmla="*/ 249454 w 885825"/>
                <a:gd name="connsiteY85" fmla="*/ 353307 h 1647825"/>
                <a:gd name="connsiteX86" fmla="*/ 126581 w 885825"/>
                <a:gd name="connsiteY86" fmla="*/ 164712 h 1647825"/>
                <a:gd name="connsiteX87" fmla="*/ 141821 w 885825"/>
                <a:gd name="connsiteY87" fmla="*/ 146614 h 1647825"/>
                <a:gd name="connsiteX88" fmla="*/ 162776 w 885825"/>
                <a:gd name="connsiteY88" fmla="*/ 163759 h 1647825"/>
                <a:gd name="connsiteX89" fmla="*/ 166586 w 885825"/>
                <a:gd name="connsiteY89" fmla="*/ 198049 h 1647825"/>
                <a:gd name="connsiteX90" fmla="*/ 334226 w 885825"/>
                <a:gd name="connsiteY90" fmla="*/ 335209 h 1647825"/>
                <a:gd name="connsiteX91" fmla="*/ 364706 w 885825"/>
                <a:gd name="connsiteY91" fmla="*/ 332352 h 1647825"/>
                <a:gd name="connsiteX92" fmla="*/ 479959 w 885825"/>
                <a:gd name="connsiteY92" fmla="*/ 253294 h 1647825"/>
                <a:gd name="connsiteX93" fmla="*/ 493294 w 885825"/>
                <a:gd name="connsiteY93" fmla="*/ 227577 h 1647825"/>
                <a:gd name="connsiteX94" fmla="*/ 261836 w 885825"/>
                <a:gd name="connsiteY94" fmla="*/ 8502 h 1647825"/>
                <a:gd name="connsiteX95" fmla="*/ 228499 w 885825"/>
                <a:gd name="connsiteY95" fmla="*/ 12312 h 1647825"/>
                <a:gd name="connsiteX96" fmla="*/ 135154 w 885825"/>
                <a:gd name="connsiteY96" fmla="*/ 50412 h 1647825"/>
                <a:gd name="connsiteX97" fmla="*/ 108484 w 885825"/>
                <a:gd name="connsiteY97" fmla="*/ 71367 h 1647825"/>
                <a:gd name="connsiteX98" fmla="*/ 30379 w 885825"/>
                <a:gd name="connsiteY98" fmla="*/ 221862 h 1647825"/>
                <a:gd name="connsiteX99" fmla="*/ 28474 w 885825"/>
                <a:gd name="connsiteY99" fmla="*/ 220909 h 1647825"/>
                <a:gd name="connsiteX100" fmla="*/ 28474 w 885825"/>
                <a:gd name="connsiteY100" fmla="*/ 280917 h 1647825"/>
                <a:gd name="connsiteX101" fmla="*/ 28474 w 885825"/>
                <a:gd name="connsiteY101" fmla="*/ 311397 h 1647825"/>
                <a:gd name="connsiteX102" fmla="*/ 17044 w 885825"/>
                <a:gd name="connsiteY102" fmla="*/ 619054 h 1647825"/>
                <a:gd name="connsiteX103" fmla="*/ 21806 w 885825"/>
                <a:gd name="connsiteY103" fmla="*/ 650487 h 1647825"/>
                <a:gd name="connsiteX104" fmla="*/ 28474 w 885825"/>
                <a:gd name="connsiteY104" fmla="*/ 681919 h 1647825"/>
                <a:gd name="connsiteX105" fmla="*/ 29426 w 885825"/>
                <a:gd name="connsiteY105" fmla="*/ 707637 h 1647825"/>
                <a:gd name="connsiteX106" fmla="*/ 38951 w 885825"/>
                <a:gd name="connsiteY106" fmla="*/ 891469 h 1647825"/>
                <a:gd name="connsiteX107" fmla="*/ 117056 w 885825"/>
                <a:gd name="connsiteY107" fmla="*/ 857179 h 1647825"/>
                <a:gd name="connsiteX108" fmla="*/ 147536 w 885825"/>
                <a:gd name="connsiteY108" fmla="*/ 854322 h 1647825"/>
                <a:gd name="connsiteX109" fmla="*/ 174206 w 885825"/>
                <a:gd name="connsiteY109" fmla="*/ 859084 h 1647825"/>
                <a:gd name="connsiteX110" fmla="*/ 280886 w 885825"/>
                <a:gd name="connsiteY110" fmla="*/ 1049584 h 1647825"/>
                <a:gd name="connsiteX111" fmla="*/ 266599 w 885825"/>
                <a:gd name="connsiteY111" fmla="*/ 1060062 h 1647825"/>
                <a:gd name="connsiteX112" fmla="*/ 255169 w 885825"/>
                <a:gd name="connsiteY112" fmla="*/ 1042917 h 1647825"/>
                <a:gd name="connsiteX113" fmla="*/ 166586 w 885825"/>
                <a:gd name="connsiteY113" fmla="*/ 884802 h 1647825"/>
                <a:gd name="connsiteX114" fmla="*/ 139916 w 885825"/>
                <a:gd name="connsiteY114" fmla="*/ 880039 h 1647825"/>
                <a:gd name="connsiteX115" fmla="*/ 115151 w 885825"/>
                <a:gd name="connsiteY115" fmla="*/ 880039 h 1647825"/>
                <a:gd name="connsiteX116" fmla="*/ 94196 w 885825"/>
                <a:gd name="connsiteY116" fmla="*/ 885754 h 1647825"/>
                <a:gd name="connsiteX117" fmla="*/ 29426 w 885825"/>
                <a:gd name="connsiteY117" fmla="*/ 975289 h 1647825"/>
                <a:gd name="connsiteX118" fmla="*/ 23711 w 885825"/>
                <a:gd name="connsiteY118" fmla="*/ 1006722 h 1647825"/>
                <a:gd name="connsiteX119" fmla="*/ 26569 w 885825"/>
                <a:gd name="connsiteY119" fmla="*/ 1287709 h 1647825"/>
                <a:gd name="connsiteX120" fmla="*/ 26569 w 885825"/>
                <a:gd name="connsiteY120" fmla="*/ 1312475 h 1647825"/>
                <a:gd name="connsiteX121" fmla="*/ 136106 w 885825"/>
                <a:gd name="connsiteY121" fmla="*/ 1281042 h 1647825"/>
                <a:gd name="connsiteX122" fmla="*/ 320891 w 885825"/>
                <a:gd name="connsiteY122" fmla="*/ 1394389 h 1647825"/>
                <a:gd name="connsiteX123" fmla="*/ 721894 w 885825"/>
                <a:gd name="connsiteY123" fmla="*/ 944809 h 1647825"/>
                <a:gd name="connsiteX124" fmla="*/ 740944 w 885825"/>
                <a:gd name="connsiteY124" fmla="*/ 702874 h 1647825"/>
                <a:gd name="connsiteX125" fmla="*/ 733324 w 885825"/>
                <a:gd name="connsiteY125" fmla="*/ 694302 h 1647825"/>
                <a:gd name="connsiteX126" fmla="*/ 733324 w 885825"/>
                <a:gd name="connsiteY126" fmla="*/ 693349 h 1647825"/>
                <a:gd name="connsiteX127" fmla="*/ 752374 w 885825"/>
                <a:gd name="connsiteY127" fmla="*/ 663822 h 1647825"/>
                <a:gd name="connsiteX128" fmla="*/ 753326 w 885825"/>
                <a:gd name="connsiteY128" fmla="*/ 663822 h 1647825"/>
                <a:gd name="connsiteX129" fmla="*/ 768566 w 885825"/>
                <a:gd name="connsiteY129" fmla="*/ 680014 h 1647825"/>
                <a:gd name="connsiteX130" fmla="*/ 746659 w 885825"/>
                <a:gd name="connsiteY130" fmla="*/ 970527 h 1647825"/>
                <a:gd name="connsiteX131" fmla="*/ 722846 w 885825"/>
                <a:gd name="connsiteY131" fmla="*/ 971479 h 1647825"/>
                <a:gd name="connsiteX132" fmla="*/ 721894 w 885825"/>
                <a:gd name="connsiteY132" fmla="*/ 944809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320891" y="1394389"/>
                  </a:moveTo>
                  <a:cubicBezTo>
                    <a:pt x="325654" y="1403914"/>
                    <a:pt x="330416" y="1413439"/>
                    <a:pt x="333274" y="1423917"/>
                  </a:cubicBezTo>
                  <a:cubicBezTo>
                    <a:pt x="336131" y="1431537"/>
                    <a:pt x="338036" y="1440109"/>
                    <a:pt x="339941" y="1448682"/>
                  </a:cubicBezTo>
                  <a:cubicBezTo>
                    <a:pt x="342799" y="1463922"/>
                    <a:pt x="342799" y="1482972"/>
                    <a:pt x="333274" y="1502022"/>
                  </a:cubicBezTo>
                  <a:cubicBezTo>
                    <a:pt x="320891" y="1503927"/>
                    <a:pt x="314224" y="1502022"/>
                    <a:pt x="309461" y="1498212"/>
                  </a:cubicBezTo>
                  <a:cubicBezTo>
                    <a:pt x="296126" y="1484877"/>
                    <a:pt x="308509" y="1446777"/>
                    <a:pt x="294221" y="1422964"/>
                  </a:cubicBezTo>
                  <a:cubicBezTo>
                    <a:pt x="289459" y="1412487"/>
                    <a:pt x="284696" y="1402962"/>
                    <a:pt x="278029" y="1393437"/>
                  </a:cubicBezTo>
                  <a:cubicBezTo>
                    <a:pt x="247549" y="1347717"/>
                    <a:pt x="195161" y="1318189"/>
                    <a:pt x="136106" y="1318189"/>
                  </a:cubicBezTo>
                  <a:cubicBezTo>
                    <a:pt x="129439" y="1318189"/>
                    <a:pt x="121819" y="1318189"/>
                    <a:pt x="115151" y="1319142"/>
                  </a:cubicBezTo>
                  <a:cubicBezTo>
                    <a:pt x="108484" y="1320095"/>
                    <a:pt x="101816" y="1321047"/>
                    <a:pt x="95149" y="1322952"/>
                  </a:cubicBezTo>
                  <a:cubicBezTo>
                    <a:pt x="8471" y="1340097"/>
                    <a:pt x="-1054" y="1425822"/>
                    <a:pt x="27521" y="1492497"/>
                  </a:cubicBezTo>
                  <a:cubicBezTo>
                    <a:pt x="45619" y="1534407"/>
                    <a:pt x="74194" y="1564887"/>
                    <a:pt x="108484" y="1585842"/>
                  </a:cubicBezTo>
                  <a:cubicBezTo>
                    <a:pt x="115151" y="1589652"/>
                    <a:pt x="122771" y="1593462"/>
                    <a:pt x="129439" y="1597272"/>
                  </a:cubicBezTo>
                  <a:cubicBezTo>
                    <a:pt x="187541" y="1637277"/>
                    <a:pt x="262789" y="1653470"/>
                    <a:pt x="327559" y="1637277"/>
                  </a:cubicBezTo>
                  <a:cubicBezTo>
                    <a:pt x="338036" y="1634420"/>
                    <a:pt x="348514" y="1631562"/>
                    <a:pt x="358991" y="1626800"/>
                  </a:cubicBezTo>
                  <a:cubicBezTo>
                    <a:pt x="464719" y="1596320"/>
                    <a:pt x="512344" y="1501070"/>
                    <a:pt x="503771" y="1392484"/>
                  </a:cubicBezTo>
                  <a:cubicBezTo>
                    <a:pt x="503771" y="1384864"/>
                    <a:pt x="503771" y="1378197"/>
                    <a:pt x="502819" y="1370577"/>
                  </a:cubicBezTo>
                  <a:cubicBezTo>
                    <a:pt x="501866" y="1362957"/>
                    <a:pt x="500914" y="1356289"/>
                    <a:pt x="499961" y="1349622"/>
                  </a:cubicBezTo>
                  <a:cubicBezTo>
                    <a:pt x="503771" y="1349622"/>
                    <a:pt x="507581" y="1349622"/>
                    <a:pt x="512344" y="1349622"/>
                  </a:cubicBezTo>
                  <a:cubicBezTo>
                    <a:pt x="522821" y="1349622"/>
                    <a:pt x="534251" y="1348670"/>
                    <a:pt x="544729" y="1346764"/>
                  </a:cubicBezTo>
                  <a:cubicBezTo>
                    <a:pt x="627596" y="1339145"/>
                    <a:pt x="694271" y="1272470"/>
                    <a:pt x="713321" y="1186744"/>
                  </a:cubicBezTo>
                  <a:cubicBezTo>
                    <a:pt x="732371" y="1072444"/>
                    <a:pt x="637121" y="1072444"/>
                    <a:pt x="570446" y="1024819"/>
                  </a:cubicBezTo>
                  <a:cubicBezTo>
                    <a:pt x="551396" y="1101019"/>
                    <a:pt x="503771" y="1167694"/>
                    <a:pt x="426619" y="1182934"/>
                  </a:cubicBezTo>
                  <a:cubicBezTo>
                    <a:pt x="417094" y="1185792"/>
                    <a:pt x="407569" y="1187697"/>
                    <a:pt x="398044" y="1188650"/>
                  </a:cubicBezTo>
                  <a:cubicBezTo>
                    <a:pt x="388519" y="1189602"/>
                    <a:pt x="378994" y="1190554"/>
                    <a:pt x="368516" y="1190554"/>
                  </a:cubicBezTo>
                  <a:cubicBezTo>
                    <a:pt x="311366" y="1190554"/>
                    <a:pt x="259931" y="1167694"/>
                    <a:pt x="222784" y="1130547"/>
                  </a:cubicBezTo>
                  <a:cubicBezTo>
                    <a:pt x="215164" y="1122927"/>
                    <a:pt x="208496" y="1115307"/>
                    <a:pt x="201829" y="1106734"/>
                  </a:cubicBezTo>
                  <a:cubicBezTo>
                    <a:pt x="189446" y="1072444"/>
                    <a:pt x="160871" y="1053394"/>
                    <a:pt x="164681" y="1018152"/>
                  </a:cubicBezTo>
                  <a:cubicBezTo>
                    <a:pt x="162776" y="1007674"/>
                    <a:pt x="161824" y="996244"/>
                    <a:pt x="161824" y="984814"/>
                  </a:cubicBezTo>
                  <a:cubicBezTo>
                    <a:pt x="161824" y="976242"/>
                    <a:pt x="168491" y="967669"/>
                    <a:pt x="177064" y="966717"/>
                  </a:cubicBezTo>
                  <a:cubicBezTo>
                    <a:pt x="188494" y="964812"/>
                    <a:pt x="198019" y="973384"/>
                    <a:pt x="198019" y="983862"/>
                  </a:cubicBezTo>
                  <a:cubicBezTo>
                    <a:pt x="198019" y="1078159"/>
                    <a:pt x="275171" y="1155312"/>
                    <a:pt x="369469" y="1155312"/>
                  </a:cubicBezTo>
                  <a:cubicBezTo>
                    <a:pt x="380899" y="1155312"/>
                    <a:pt x="392329" y="1154359"/>
                    <a:pt x="403759" y="1151502"/>
                  </a:cubicBezTo>
                  <a:cubicBezTo>
                    <a:pt x="415189" y="1149597"/>
                    <a:pt x="425666" y="1145787"/>
                    <a:pt x="435191" y="1141977"/>
                  </a:cubicBezTo>
                  <a:cubicBezTo>
                    <a:pt x="485674" y="1129594"/>
                    <a:pt x="514249" y="1101019"/>
                    <a:pt x="525679" y="1053394"/>
                  </a:cubicBezTo>
                  <a:cubicBezTo>
                    <a:pt x="530441" y="1042917"/>
                    <a:pt x="533299" y="1032439"/>
                    <a:pt x="536156" y="1021962"/>
                  </a:cubicBezTo>
                  <a:cubicBezTo>
                    <a:pt x="539014" y="1011484"/>
                    <a:pt x="539966" y="1000054"/>
                    <a:pt x="539966" y="988624"/>
                  </a:cubicBezTo>
                  <a:cubicBezTo>
                    <a:pt x="517106" y="955287"/>
                    <a:pt x="503771" y="915282"/>
                    <a:pt x="503771" y="872419"/>
                  </a:cubicBezTo>
                  <a:cubicBezTo>
                    <a:pt x="503771" y="863847"/>
                    <a:pt x="510439" y="855274"/>
                    <a:pt x="519011" y="854322"/>
                  </a:cubicBezTo>
                  <a:cubicBezTo>
                    <a:pt x="530441" y="852417"/>
                    <a:pt x="539966" y="860989"/>
                    <a:pt x="539966" y="871467"/>
                  </a:cubicBezTo>
                  <a:cubicBezTo>
                    <a:pt x="539966" y="965764"/>
                    <a:pt x="617119" y="1042917"/>
                    <a:pt x="711416" y="1042917"/>
                  </a:cubicBezTo>
                  <a:cubicBezTo>
                    <a:pt x="715226" y="1042917"/>
                    <a:pt x="718084" y="1042917"/>
                    <a:pt x="721894" y="1042917"/>
                  </a:cubicBezTo>
                  <a:cubicBezTo>
                    <a:pt x="813334" y="1009579"/>
                    <a:pt x="879056" y="921949"/>
                    <a:pt x="879056" y="818127"/>
                  </a:cubicBezTo>
                  <a:cubicBezTo>
                    <a:pt x="879056" y="721924"/>
                    <a:pt x="821906" y="639057"/>
                    <a:pt x="739991" y="600957"/>
                  </a:cubicBezTo>
                  <a:cubicBezTo>
                    <a:pt x="718084" y="612387"/>
                    <a:pt x="693319" y="618102"/>
                    <a:pt x="666649" y="618102"/>
                  </a:cubicBezTo>
                  <a:cubicBezTo>
                    <a:pt x="637121" y="618102"/>
                    <a:pt x="608546" y="610482"/>
                    <a:pt x="583781" y="597147"/>
                  </a:cubicBezTo>
                  <a:cubicBezTo>
                    <a:pt x="575209" y="592384"/>
                    <a:pt x="567589" y="587622"/>
                    <a:pt x="559969" y="580954"/>
                  </a:cubicBezTo>
                  <a:cubicBezTo>
                    <a:pt x="523774" y="539044"/>
                    <a:pt x="485674" y="481894"/>
                    <a:pt x="495199" y="424744"/>
                  </a:cubicBezTo>
                  <a:cubicBezTo>
                    <a:pt x="495199" y="415219"/>
                    <a:pt x="514249" y="415219"/>
                    <a:pt x="523774" y="415219"/>
                  </a:cubicBezTo>
                  <a:cubicBezTo>
                    <a:pt x="523774" y="434269"/>
                    <a:pt x="523774" y="443794"/>
                    <a:pt x="533299" y="465702"/>
                  </a:cubicBezTo>
                  <a:cubicBezTo>
                    <a:pt x="535204" y="474274"/>
                    <a:pt x="538061" y="482847"/>
                    <a:pt x="540919" y="490467"/>
                  </a:cubicBezTo>
                  <a:cubicBezTo>
                    <a:pt x="555206" y="530472"/>
                    <a:pt x="579019" y="564762"/>
                    <a:pt x="624739" y="575239"/>
                  </a:cubicBezTo>
                  <a:cubicBezTo>
                    <a:pt x="631406" y="577144"/>
                    <a:pt x="639026" y="579049"/>
                    <a:pt x="645694" y="580002"/>
                  </a:cubicBezTo>
                  <a:cubicBezTo>
                    <a:pt x="653314" y="580954"/>
                    <a:pt x="659981" y="581907"/>
                    <a:pt x="667601" y="581907"/>
                  </a:cubicBezTo>
                  <a:cubicBezTo>
                    <a:pt x="672364" y="581907"/>
                    <a:pt x="677126" y="581907"/>
                    <a:pt x="682841" y="580954"/>
                  </a:cubicBezTo>
                  <a:cubicBezTo>
                    <a:pt x="692366" y="565714"/>
                    <a:pt x="699034" y="549522"/>
                    <a:pt x="703796" y="532377"/>
                  </a:cubicBezTo>
                  <a:cubicBezTo>
                    <a:pt x="706654" y="523804"/>
                    <a:pt x="708559" y="515232"/>
                    <a:pt x="709511" y="505707"/>
                  </a:cubicBezTo>
                  <a:cubicBezTo>
                    <a:pt x="723799" y="461892"/>
                    <a:pt x="714274" y="423792"/>
                    <a:pt x="704749" y="376167"/>
                  </a:cubicBezTo>
                  <a:cubicBezTo>
                    <a:pt x="676174" y="299967"/>
                    <a:pt x="590449" y="280917"/>
                    <a:pt x="513296" y="293299"/>
                  </a:cubicBezTo>
                  <a:cubicBezTo>
                    <a:pt x="504724" y="295204"/>
                    <a:pt x="496151" y="299014"/>
                    <a:pt x="487579" y="301872"/>
                  </a:cubicBezTo>
                  <a:cubicBezTo>
                    <a:pt x="444716" y="319017"/>
                    <a:pt x="399949" y="347592"/>
                    <a:pt x="352324" y="368547"/>
                  </a:cubicBezTo>
                  <a:cubicBezTo>
                    <a:pt x="345656" y="369499"/>
                    <a:pt x="338989" y="370452"/>
                    <a:pt x="333274" y="370452"/>
                  </a:cubicBezTo>
                  <a:cubicBezTo>
                    <a:pt x="274219" y="370452"/>
                    <a:pt x="221831" y="400932"/>
                    <a:pt x="191351" y="445699"/>
                  </a:cubicBezTo>
                  <a:cubicBezTo>
                    <a:pt x="185636" y="455224"/>
                    <a:pt x="179921" y="464749"/>
                    <a:pt x="175159" y="475227"/>
                  </a:cubicBezTo>
                  <a:cubicBezTo>
                    <a:pt x="161824" y="519042"/>
                    <a:pt x="152299" y="557142"/>
                    <a:pt x="175159" y="608577"/>
                  </a:cubicBezTo>
                  <a:cubicBezTo>
                    <a:pt x="179921" y="619054"/>
                    <a:pt x="184684" y="628579"/>
                    <a:pt x="191351" y="638104"/>
                  </a:cubicBezTo>
                  <a:cubicBezTo>
                    <a:pt x="221831" y="684777"/>
                    <a:pt x="274219" y="715257"/>
                    <a:pt x="332321" y="716209"/>
                  </a:cubicBezTo>
                  <a:cubicBezTo>
                    <a:pt x="336131" y="716209"/>
                    <a:pt x="339941" y="714304"/>
                    <a:pt x="343751" y="717162"/>
                  </a:cubicBezTo>
                  <a:cubicBezTo>
                    <a:pt x="395186" y="712399"/>
                    <a:pt x="444716" y="685729"/>
                    <a:pt x="474244" y="639057"/>
                  </a:cubicBezTo>
                  <a:cubicBezTo>
                    <a:pt x="479959" y="630484"/>
                    <a:pt x="492341" y="627627"/>
                    <a:pt x="500914" y="635247"/>
                  </a:cubicBezTo>
                  <a:cubicBezTo>
                    <a:pt x="507581" y="640962"/>
                    <a:pt x="508534" y="651439"/>
                    <a:pt x="503771" y="658107"/>
                  </a:cubicBezTo>
                  <a:cubicBezTo>
                    <a:pt x="444716" y="749547"/>
                    <a:pt x="325654" y="779074"/>
                    <a:pt x="231356" y="728592"/>
                  </a:cubicBezTo>
                  <a:cubicBezTo>
                    <a:pt x="222784" y="768597"/>
                    <a:pt x="196114" y="801934"/>
                    <a:pt x="160871" y="820032"/>
                  </a:cubicBezTo>
                  <a:cubicBezTo>
                    <a:pt x="152299" y="824794"/>
                    <a:pt x="142774" y="828604"/>
                    <a:pt x="132296" y="830509"/>
                  </a:cubicBezTo>
                  <a:cubicBezTo>
                    <a:pt x="123724" y="837177"/>
                    <a:pt x="111341" y="838129"/>
                    <a:pt x="101816" y="835272"/>
                  </a:cubicBezTo>
                  <a:cubicBezTo>
                    <a:pt x="85624" y="824794"/>
                    <a:pt x="76099" y="815269"/>
                    <a:pt x="97054" y="799077"/>
                  </a:cubicBezTo>
                  <a:cubicBezTo>
                    <a:pt x="104674" y="794314"/>
                    <a:pt x="114199" y="791457"/>
                    <a:pt x="124676" y="796219"/>
                  </a:cubicBezTo>
                  <a:cubicBezTo>
                    <a:pt x="132296" y="794314"/>
                    <a:pt x="140869" y="790504"/>
                    <a:pt x="147536" y="786694"/>
                  </a:cubicBezTo>
                  <a:cubicBezTo>
                    <a:pt x="176111" y="770502"/>
                    <a:pt x="196114" y="740974"/>
                    <a:pt x="198019" y="706684"/>
                  </a:cubicBezTo>
                  <a:cubicBezTo>
                    <a:pt x="181826" y="693349"/>
                    <a:pt x="168491" y="678109"/>
                    <a:pt x="158014" y="661917"/>
                  </a:cubicBezTo>
                  <a:cubicBezTo>
                    <a:pt x="152299" y="653344"/>
                    <a:pt x="147536" y="645724"/>
                    <a:pt x="143726" y="637152"/>
                  </a:cubicBezTo>
                  <a:cubicBezTo>
                    <a:pt x="139916" y="628579"/>
                    <a:pt x="137059" y="620007"/>
                    <a:pt x="134201" y="611434"/>
                  </a:cubicBezTo>
                  <a:cubicBezTo>
                    <a:pt x="131344" y="602862"/>
                    <a:pt x="129439" y="593337"/>
                    <a:pt x="127534" y="584764"/>
                  </a:cubicBezTo>
                  <a:cubicBezTo>
                    <a:pt x="123724" y="530472"/>
                    <a:pt x="114199" y="473322"/>
                    <a:pt x="158966" y="432364"/>
                  </a:cubicBezTo>
                  <a:cubicBezTo>
                    <a:pt x="164681" y="423792"/>
                    <a:pt x="170396" y="415219"/>
                    <a:pt x="177064" y="407599"/>
                  </a:cubicBezTo>
                  <a:cubicBezTo>
                    <a:pt x="197066" y="384739"/>
                    <a:pt x="221831" y="365689"/>
                    <a:pt x="249454" y="353307"/>
                  </a:cubicBezTo>
                  <a:cubicBezTo>
                    <a:pt x="177064" y="320922"/>
                    <a:pt x="126581" y="248532"/>
                    <a:pt x="126581" y="164712"/>
                  </a:cubicBezTo>
                  <a:cubicBezTo>
                    <a:pt x="126581" y="156139"/>
                    <a:pt x="133249" y="147567"/>
                    <a:pt x="141821" y="146614"/>
                  </a:cubicBezTo>
                  <a:cubicBezTo>
                    <a:pt x="153251" y="144709"/>
                    <a:pt x="162776" y="153282"/>
                    <a:pt x="162776" y="163759"/>
                  </a:cubicBezTo>
                  <a:cubicBezTo>
                    <a:pt x="162776" y="175189"/>
                    <a:pt x="163729" y="187572"/>
                    <a:pt x="166586" y="198049"/>
                  </a:cubicBezTo>
                  <a:cubicBezTo>
                    <a:pt x="182779" y="276154"/>
                    <a:pt x="251359" y="335209"/>
                    <a:pt x="334226" y="335209"/>
                  </a:cubicBezTo>
                  <a:cubicBezTo>
                    <a:pt x="344704" y="335209"/>
                    <a:pt x="354229" y="334257"/>
                    <a:pt x="364706" y="332352"/>
                  </a:cubicBezTo>
                  <a:cubicBezTo>
                    <a:pt x="410426" y="328542"/>
                    <a:pt x="458051" y="290442"/>
                    <a:pt x="479959" y="253294"/>
                  </a:cubicBezTo>
                  <a:cubicBezTo>
                    <a:pt x="484721" y="244722"/>
                    <a:pt x="489484" y="236149"/>
                    <a:pt x="493294" y="227577"/>
                  </a:cubicBezTo>
                  <a:cubicBezTo>
                    <a:pt x="524726" y="80892"/>
                    <a:pt x="381851" y="-4833"/>
                    <a:pt x="261836" y="8502"/>
                  </a:cubicBezTo>
                  <a:cubicBezTo>
                    <a:pt x="250406" y="8502"/>
                    <a:pt x="239929" y="10407"/>
                    <a:pt x="228499" y="12312"/>
                  </a:cubicBezTo>
                  <a:cubicBezTo>
                    <a:pt x="195161" y="18027"/>
                    <a:pt x="163729" y="30409"/>
                    <a:pt x="135154" y="50412"/>
                  </a:cubicBezTo>
                  <a:cubicBezTo>
                    <a:pt x="125629" y="57079"/>
                    <a:pt x="117056" y="63747"/>
                    <a:pt x="108484" y="71367"/>
                  </a:cubicBezTo>
                  <a:cubicBezTo>
                    <a:pt x="66574" y="109467"/>
                    <a:pt x="37046" y="161854"/>
                    <a:pt x="30379" y="221862"/>
                  </a:cubicBezTo>
                  <a:lnTo>
                    <a:pt x="28474" y="220909"/>
                  </a:lnTo>
                  <a:cubicBezTo>
                    <a:pt x="28474" y="220909"/>
                    <a:pt x="28474" y="243769"/>
                    <a:pt x="28474" y="280917"/>
                  </a:cubicBezTo>
                  <a:cubicBezTo>
                    <a:pt x="28474" y="290442"/>
                    <a:pt x="28474" y="299967"/>
                    <a:pt x="28474" y="311397"/>
                  </a:cubicBezTo>
                  <a:cubicBezTo>
                    <a:pt x="20854" y="415219"/>
                    <a:pt x="-7721" y="510469"/>
                    <a:pt x="17044" y="619054"/>
                  </a:cubicBezTo>
                  <a:cubicBezTo>
                    <a:pt x="17996" y="629532"/>
                    <a:pt x="19901" y="640009"/>
                    <a:pt x="21806" y="650487"/>
                  </a:cubicBezTo>
                  <a:cubicBezTo>
                    <a:pt x="23711" y="660964"/>
                    <a:pt x="25616" y="671442"/>
                    <a:pt x="28474" y="681919"/>
                  </a:cubicBezTo>
                  <a:cubicBezTo>
                    <a:pt x="28474" y="690492"/>
                    <a:pt x="29426" y="699064"/>
                    <a:pt x="29426" y="707637"/>
                  </a:cubicBezTo>
                  <a:cubicBezTo>
                    <a:pt x="29426" y="767644"/>
                    <a:pt x="58001" y="834319"/>
                    <a:pt x="38951" y="891469"/>
                  </a:cubicBezTo>
                  <a:cubicBezTo>
                    <a:pt x="67526" y="891469"/>
                    <a:pt x="86576" y="853369"/>
                    <a:pt x="117056" y="857179"/>
                  </a:cubicBezTo>
                  <a:cubicBezTo>
                    <a:pt x="126581" y="855274"/>
                    <a:pt x="137059" y="854322"/>
                    <a:pt x="147536" y="854322"/>
                  </a:cubicBezTo>
                  <a:cubicBezTo>
                    <a:pt x="156109" y="855274"/>
                    <a:pt x="165634" y="857179"/>
                    <a:pt x="174206" y="859084"/>
                  </a:cubicBezTo>
                  <a:cubicBezTo>
                    <a:pt x="256121" y="881944"/>
                    <a:pt x="303746" y="967669"/>
                    <a:pt x="280886" y="1049584"/>
                  </a:cubicBezTo>
                  <a:cubicBezTo>
                    <a:pt x="278981" y="1056252"/>
                    <a:pt x="273266" y="1060062"/>
                    <a:pt x="266599" y="1060062"/>
                  </a:cubicBezTo>
                  <a:cubicBezTo>
                    <a:pt x="258026" y="1059109"/>
                    <a:pt x="253264" y="1050537"/>
                    <a:pt x="255169" y="1042917"/>
                  </a:cubicBezTo>
                  <a:cubicBezTo>
                    <a:pt x="274219" y="974337"/>
                    <a:pt x="235166" y="903852"/>
                    <a:pt x="166586" y="884802"/>
                  </a:cubicBezTo>
                  <a:cubicBezTo>
                    <a:pt x="158014" y="881944"/>
                    <a:pt x="148489" y="880992"/>
                    <a:pt x="139916" y="880039"/>
                  </a:cubicBezTo>
                  <a:cubicBezTo>
                    <a:pt x="131344" y="879087"/>
                    <a:pt x="122771" y="879087"/>
                    <a:pt x="115151" y="880039"/>
                  </a:cubicBezTo>
                  <a:cubicBezTo>
                    <a:pt x="107531" y="880992"/>
                    <a:pt x="99911" y="882897"/>
                    <a:pt x="94196" y="885754"/>
                  </a:cubicBezTo>
                  <a:cubicBezTo>
                    <a:pt x="57049" y="900042"/>
                    <a:pt x="37999" y="938142"/>
                    <a:pt x="29426" y="975289"/>
                  </a:cubicBezTo>
                  <a:cubicBezTo>
                    <a:pt x="27521" y="985767"/>
                    <a:pt x="25616" y="996244"/>
                    <a:pt x="23711" y="1006722"/>
                  </a:cubicBezTo>
                  <a:cubicBezTo>
                    <a:pt x="9424" y="1101019"/>
                    <a:pt x="11329" y="1195317"/>
                    <a:pt x="26569" y="1287709"/>
                  </a:cubicBezTo>
                  <a:cubicBezTo>
                    <a:pt x="26569" y="1302950"/>
                    <a:pt x="26569" y="1312475"/>
                    <a:pt x="26569" y="1312475"/>
                  </a:cubicBezTo>
                  <a:cubicBezTo>
                    <a:pt x="58001" y="1292472"/>
                    <a:pt x="96101" y="1281042"/>
                    <a:pt x="136106" y="1281042"/>
                  </a:cubicBezTo>
                  <a:cubicBezTo>
                    <a:pt x="217069" y="1282947"/>
                    <a:pt x="285649" y="1328667"/>
                    <a:pt x="320891" y="1394389"/>
                  </a:cubicBezTo>
                  <a:close/>
                  <a:moveTo>
                    <a:pt x="721894" y="944809"/>
                  </a:moveTo>
                  <a:cubicBezTo>
                    <a:pt x="793331" y="882897"/>
                    <a:pt x="801904" y="775264"/>
                    <a:pt x="740944" y="702874"/>
                  </a:cubicBezTo>
                  <a:cubicBezTo>
                    <a:pt x="738086" y="700017"/>
                    <a:pt x="736181" y="697159"/>
                    <a:pt x="733324" y="694302"/>
                  </a:cubicBezTo>
                  <a:cubicBezTo>
                    <a:pt x="733324" y="694302"/>
                    <a:pt x="733324" y="694302"/>
                    <a:pt x="733324" y="693349"/>
                  </a:cubicBezTo>
                  <a:lnTo>
                    <a:pt x="752374" y="663822"/>
                  </a:lnTo>
                  <a:cubicBezTo>
                    <a:pt x="752374" y="663822"/>
                    <a:pt x="753326" y="663822"/>
                    <a:pt x="753326" y="663822"/>
                  </a:cubicBezTo>
                  <a:cubicBezTo>
                    <a:pt x="759041" y="668584"/>
                    <a:pt x="763804" y="674299"/>
                    <a:pt x="768566" y="680014"/>
                  </a:cubicBezTo>
                  <a:cubicBezTo>
                    <a:pt x="842861" y="766692"/>
                    <a:pt x="832384" y="896232"/>
                    <a:pt x="746659" y="970527"/>
                  </a:cubicBezTo>
                  <a:cubicBezTo>
                    <a:pt x="739991" y="976242"/>
                    <a:pt x="729514" y="977194"/>
                    <a:pt x="722846" y="971479"/>
                  </a:cubicBezTo>
                  <a:cubicBezTo>
                    <a:pt x="713321" y="963859"/>
                    <a:pt x="714274" y="951477"/>
                    <a:pt x="721894" y="94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3" name="Round Same Side Corner Rectangle 8">
            <a:extLst>
              <a:ext uri="{FF2B5EF4-FFF2-40B4-BE49-F238E27FC236}">
                <a16:creationId xmlns:a16="http://schemas.microsoft.com/office/drawing/2014/main" id="{D83D536B-B014-434E-8B33-3B5A37E473C4}"/>
              </a:ext>
            </a:extLst>
          </p:cNvPr>
          <p:cNvSpPr/>
          <p:nvPr/>
        </p:nvSpPr>
        <p:spPr>
          <a:xfrm>
            <a:off x="10126456" y="2005301"/>
            <a:ext cx="98341" cy="32471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Round Same Side Corner Rectangle 8">
            <a:extLst>
              <a:ext uri="{FF2B5EF4-FFF2-40B4-BE49-F238E27FC236}">
                <a16:creationId xmlns:a16="http://schemas.microsoft.com/office/drawing/2014/main" id="{5F2960AD-4A46-864C-9EFC-0F5091B8BA63}"/>
              </a:ext>
            </a:extLst>
          </p:cNvPr>
          <p:cNvSpPr/>
          <p:nvPr/>
        </p:nvSpPr>
        <p:spPr>
          <a:xfrm>
            <a:off x="10278238" y="2005301"/>
            <a:ext cx="98341" cy="32471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Round Same Side Corner Rectangle 8">
            <a:extLst>
              <a:ext uri="{FF2B5EF4-FFF2-40B4-BE49-F238E27FC236}">
                <a16:creationId xmlns:a16="http://schemas.microsoft.com/office/drawing/2014/main" id="{E039AA78-6C1C-A949-8FB3-48EBA15B640A}"/>
              </a:ext>
            </a:extLst>
          </p:cNvPr>
          <p:cNvSpPr/>
          <p:nvPr/>
        </p:nvSpPr>
        <p:spPr>
          <a:xfrm>
            <a:off x="10222624" y="4872552"/>
            <a:ext cx="98341" cy="32471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highlight>
                <a:srgbClr val="000080"/>
              </a:highlight>
            </a:endParaRPr>
          </a:p>
        </p:txBody>
      </p:sp>
      <p:sp>
        <p:nvSpPr>
          <p:cNvPr id="37" name="Round Same Side Corner Rectangle 8">
            <a:extLst>
              <a:ext uri="{FF2B5EF4-FFF2-40B4-BE49-F238E27FC236}">
                <a16:creationId xmlns:a16="http://schemas.microsoft.com/office/drawing/2014/main" id="{A1D91721-5858-404B-844A-74CC9D39553D}"/>
              </a:ext>
            </a:extLst>
          </p:cNvPr>
          <p:cNvSpPr/>
          <p:nvPr/>
        </p:nvSpPr>
        <p:spPr>
          <a:xfrm>
            <a:off x="2119143" y="4669725"/>
            <a:ext cx="98341" cy="32471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highlight>
                <a:srgbClr val="0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3D7A947B-9423-4F6C-AC50-F3131BE8873E}"/>
              </a:ext>
            </a:extLst>
          </p:cNvPr>
          <p:cNvGrpSpPr/>
          <p:nvPr/>
        </p:nvGrpSpPr>
        <p:grpSpPr>
          <a:xfrm>
            <a:off x="4378466" y="4116085"/>
            <a:ext cx="3423225" cy="2069484"/>
            <a:chOff x="-548507" y="477868"/>
            <a:chExt cx="11570449" cy="6357177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A868801-A9E8-41CB-BF22-E706DF36146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55753D-F937-4D98-B95B-A2942B8535F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15DEAEA-9DAB-4558-BD75-167E8E99D06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628D364-4348-4D8F-B455-47518532DF6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58B4BA2-373E-40AB-A42D-DF47D814BE1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2C48A08-A5C1-4C2D-9FB8-3127C81C0F1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29F234C5-411E-49A5-AF1A-F7783EE261E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F8939ECC-1B93-4603-9F8C-B1EF6862641C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82E6868-4822-4CE6-92D2-65C42860956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2955CF71-7B77-4452-A36C-A35ACC2CC47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B06CCD0A-9C87-4788-99C2-015989CECCC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6322744-1448-473D-826C-D43CDE04EBA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AKTIVITAS USERS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C3D6CE-5950-450F-8B13-9A2BF3F48FEC}"/>
              </a:ext>
            </a:extLst>
          </p:cNvPr>
          <p:cNvSpPr/>
          <p:nvPr/>
        </p:nvSpPr>
        <p:spPr>
          <a:xfrm>
            <a:off x="4874357" y="4208419"/>
            <a:ext cx="2439136" cy="1750254"/>
          </a:xfrm>
          <a:prstGeom prst="rect">
            <a:avLst/>
          </a:prstGeom>
          <a:solidFill>
            <a:schemeClr val="tx1">
              <a:lumMod val="75000"/>
              <a:lumOff val="2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2C7750-3716-4CBD-8535-0E2EF674E74B}"/>
              </a:ext>
            </a:extLst>
          </p:cNvPr>
          <p:cNvSpPr txBox="1"/>
          <p:nvPr/>
        </p:nvSpPr>
        <p:spPr>
          <a:xfrm>
            <a:off x="5404166" y="4767797"/>
            <a:ext cx="1411922" cy="4770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bg1"/>
                </a:solidFill>
                <a:cs typeface="Arial" pitchFamily="34" charset="0"/>
              </a:rPr>
              <a:t>SIKOLA</a:t>
            </a:r>
            <a:endParaRPr lang="ko-KR" altLang="en-US" sz="25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5FE90B82-3CEE-4F12-A7D7-074BA99C9B59}"/>
              </a:ext>
            </a:extLst>
          </p:cNvPr>
          <p:cNvSpPr txBox="1">
            <a:spLocks/>
          </p:cNvSpPr>
          <p:nvPr/>
        </p:nvSpPr>
        <p:spPr>
          <a:xfrm>
            <a:off x="3747668" y="3774085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D36FE2A5-A681-48DA-831B-B91408250BB1}"/>
              </a:ext>
            </a:extLst>
          </p:cNvPr>
          <p:cNvSpPr txBox="1">
            <a:spLocks/>
          </p:cNvSpPr>
          <p:nvPr/>
        </p:nvSpPr>
        <p:spPr>
          <a:xfrm>
            <a:off x="3820036" y="5261651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03CD51B0-A1F0-4A56-9B86-EAC804A430BC}"/>
              </a:ext>
            </a:extLst>
          </p:cNvPr>
          <p:cNvSpPr txBox="1">
            <a:spLocks/>
          </p:cNvSpPr>
          <p:nvPr/>
        </p:nvSpPr>
        <p:spPr>
          <a:xfrm>
            <a:off x="8067249" y="3779418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2720C95-5D47-4D02-BBFB-8A79D5596733}"/>
              </a:ext>
            </a:extLst>
          </p:cNvPr>
          <p:cNvGrpSpPr/>
          <p:nvPr/>
        </p:nvGrpSpPr>
        <p:grpSpPr>
          <a:xfrm>
            <a:off x="1215502" y="3450919"/>
            <a:ext cx="3034030" cy="2020626"/>
            <a:chOff x="3040575" y="4329410"/>
            <a:chExt cx="1919977" cy="202062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3EF1B9-8905-421A-B5A6-DD2E5A91C08F}"/>
                </a:ext>
              </a:extLst>
            </p:cNvPr>
            <p:cNvSpPr txBox="1"/>
            <p:nvPr/>
          </p:nvSpPr>
          <p:spPr>
            <a:xfrm>
              <a:off x="3073700" y="4718820"/>
              <a:ext cx="188685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sz="2000" dirty="0" err="1"/>
                <a:t>Sikola</a:t>
              </a:r>
              <a:r>
                <a:rPr lang="en-ID" sz="2000" dirty="0"/>
                <a:t> </a:t>
              </a:r>
              <a:r>
                <a:rPr lang="en-ID" sz="2000" dirty="0" err="1"/>
                <a:t>banyak</a:t>
              </a:r>
              <a:r>
                <a:rPr lang="en-ID" sz="2000" dirty="0"/>
                <a:t> </a:t>
              </a:r>
              <a:r>
                <a:rPr lang="en-ID" sz="2000" dirty="0" err="1"/>
                <a:t>diakses</a:t>
              </a:r>
              <a:r>
                <a:rPr lang="en-ID" sz="2000" dirty="0"/>
                <a:t> pada jam </a:t>
              </a:r>
              <a:r>
                <a:rPr lang="en-ID" sz="2000" dirty="0" err="1"/>
                <a:t>perkuliahan</a:t>
              </a:r>
              <a:r>
                <a:rPr lang="en-ID" sz="2000" dirty="0"/>
                <a:t> (8 AM - 4 PM), di </a:t>
              </a:r>
              <a:r>
                <a:rPr lang="en-ID" sz="2000" dirty="0" err="1"/>
                <a:t>awal</a:t>
              </a:r>
              <a:r>
                <a:rPr lang="en-ID" sz="2000" dirty="0"/>
                <a:t> dan </a:t>
              </a:r>
              <a:r>
                <a:rPr lang="en-ID" sz="2000" dirty="0" err="1"/>
                <a:t>akhir</a:t>
              </a:r>
              <a:r>
                <a:rPr lang="en-ID" sz="2000" dirty="0"/>
                <a:t> semester.</a:t>
              </a:r>
            </a:p>
            <a:p>
              <a:pPr algn="r"/>
              <a:r>
                <a:rPr lang="en-ID" sz="2000" dirty="0"/>
                <a:t> 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9B80EC3-D396-4713-BB85-EBBEBE37684A}"/>
                </a:ext>
              </a:extLst>
            </p:cNvPr>
            <p:cNvSpPr txBox="1"/>
            <p:nvPr/>
          </p:nvSpPr>
          <p:spPr>
            <a:xfrm>
              <a:off x="3040575" y="4329410"/>
              <a:ext cx="18708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WAKTU AKSES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CE1627A-ACAF-4D19-89F1-27F579AC4F96}"/>
              </a:ext>
            </a:extLst>
          </p:cNvPr>
          <p:cNvGrpSpPr/>
          <p:nvPr/>
        </p:nvGrpSpPr>
        <p:grpSpPr>
          <a:xfrm>
            <a:off x="8036640" y="3505567"/>
            <a:ext cx="2981684" cy="1120404"/>
            <a:chOff x="3009839" y="4385097"/>
            <a:chExt cx="1886852" cy="112040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ABCF961-EEB3-4213-8CDE-9DD3352F3CB6}"/>
                </a:ext>
              </a:extLst>
            </p:cNvPr>
            <p:cNvSpPr txBox="1"/>
            <p:nvPr/>
          </p:nvSpPr>
          <p:spPr>
            <a:xfrm>
              <a:off x="3009839" y="4797615"/>
              <a:ext cx="18868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000" dirty="0" err="1"/>
                <a:t>Sikola</a:t>
              </a:r>
              <a:r>
                <a:rPr lang="en-ID" sz="2000" dirty="0"/>
                <a:t> </a:t>
              </a:r>
              <a:r>
                <a:rPr lang="en-ID" sz="2000" dirty="0" err="1"/>
                <a:t>banyak</a:t>
              </a:r>
              <a:r>
                <a:rPr lang="en-ID" sz="2000" dirty="0"/>
                <a:t> </a:t>
              </a:r>
              <a:r>
                <a:rPr lang="en-ID" sz="2000" dirty="0" err="1"/>
                <a:t>diakses</a:t>
              </a:r>
              <a:r>
                <a:rPr lang="en-ID" sz="2000" dirty="0"/>
                <a:t> di mobile dan PC</a:t>
              </a:r>
              <a:r>
                <a:rPr lang="en-ID" sz="1200" b="1" dirty="0"/>
                <a:t>.</a:t>
              </a:r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B9218AA-BFEF-492D-A6D8-188E426C9C40}"/>
                </a:ext>
              </a:extLst>
            </p:cNvPr>
            <p:cNvSpPr txBox="1"/>
            <p:nvPr/>
          </p:nvSpPr>
          <p:spPr>
            <a:xfrm>
              <a:off x="3017859" y="4385097"/>
              <a:ext cx="18708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PERANGKAT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22D9E70-2071-40ED-8EFA-16C8CF50173E}"/>
              </a:ext>
            </a:extLst>
          </p:cNvPr>
          <p:cNvSpPr/>
          <p:nvPr/>
        </p:nvSpPr>
        <p:spPr>
          <a:xfrm>
            <a:off x="4249529" y="3500227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62D64979-8719-4322-A969-75D9C7A924C4}"/>
              </a:ext>
            </a:extLst>
          </p:cNvPr>
          <p:cNvSpPr txBox="1">
            <a:spLocks/>
          </p:cNvSpPr>
          <p:nvPr/>
        </p:nvSpPr>
        <p:spPr>
          <a:xfrm>
            <a:off x="4249529" y="3555734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C7A0B2C-0B84-419F-9159-F1B5DF0FBB8B}"/>
              </a:ext>
            </a:extLst>
          </p:cNvPr>
          <p:cNvSpPr/>
          <p:nvPr/>
        </p:nvSpPr>
        <p:spPr>
          <a:xfrm>
            <a:off x="7571180" y="3500227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6BF42E63-58E0-4FAF-AABA-E252EEADA367}"/>
              </a:ext>
            </a:extLst>
          </p:cNvPr>
          <p:cNvSpPr txBox="1">
            <a:spLocks/>
          </p:cNvSpPr>
          <p:nvPr/>
        </p:nvSpPr>
        <p:spPr>
          <a:xfrm>
            <a:off x="7571180" y="3544949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KENDALA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A936F7F-71A6-4D24-8266-94B1CE28F2CA}"/>
              </a:ext>
            </a:extLst>
          </p:cNvPr>
          <p:cNvGrpSpPr/>
          <p:nvPr/>
        </p:nvGrpSpPr>
        <p:grpSpPr>
          <a:xfrm>
            <a:off x="3660168" y="2240189"/>
            <a:ext cx="3410701" cy="2769989"/>
            <a:chOff x="6372202" y="1817807"/>
            <a:chExt cx="2232248" cy="276998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CE6E01E-3D5B-4977-A541-B1A350EF21C6}"/>
                </a:ext>
              </a:extLst>
            </p:cNvPr>
            <p:cNvSpPr txBox="1"/>
            <p:nvPr/>
          </p:nvSpPr>
          <p:spPr>
            <a:xfrm>
              <a:off x="6372202" y="2341027"/>
              <a:ext cx="223224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sz="2000" dirty="0"/>
                <a:t>Kami </a:t>
              </a:r>
              <a:r>
                <a:rPr lang="en-ID" sz="2000" dirty="0" err="1"/>
                <a:t>tak</a:t>
              </a:r>
              <a:r>
                <a:rPr lang="en-ID" sz="2000" dirty="0"/>
                <a:t> </a:t>
              </a:r>
              <a:r>
                <a:rPr lang="en-ID" sz="2000" dirty="0" err="1"/>
                <a:t>bisa</a:t>
              </a:r>
              <a:r>
                <a:rPr lang="en-ID" sz="2000" dirty="0"/>
                <a:t> </a:t>
              </a:r>
              <a:r>
                <a:rPr lang="en-ID" sz="2000" dirty="0" err="1"/>
                <a:t>mendapatkan</a:t>
              </a:r>
              <a:r>
                <a:rPr lang="en-ID" sz="2000" dirty="0"/>
                <a:t> </a:t>
              </a:r>
              <a:r>
                <a:rPr lang="en-ID" sz="2000" dirty="0" err="1"/>
                <a:t>banyak</a:t>
              </a:r>
              <a:r>
                <a:rPr lang="en-ID" sz="2000" dirty="0"/>
                <a:t> insight </a:t>
              </a:r>
              <a:r>
                <a:rPr lang="en-ID" sz="2000" dirty="0" err="1"/>
                <a:t>soal</a:t>
              </a:r>
              <a:r>
                <a:rPr lang="en-ID" sz="2000" dirty="0"/>
                <a:t> users dan </a:t>
              </a:r>
              <a:r>
                <a:rPr lang="en-ID" sz="2000" dirty="0" err="1"/>
                <a:t>aktivitasnya</a:t>
              </a:r>
              <a:r>
                <a:rPr lang="en-ID" sz="2000" dirty="0"/>
                <a:t> </a:t>
              </a:r>
              <a:r>
                <a:rPr lang="en-ID" sz="2000" dirty="0" err="1"/>
                <a:t>karena</a:t>
              </a:r>
              <a:r>
                <a:rPr lang="en-ID" sz="2000" dirty="0"/>
                <a:t> </a:t>
              </a:r>
              <a:r>
                <a:rPr lang="en-ID" sz="2000" dirty="0" err="1"/>
                <a:t>narasumber</a:t>
              </a:r>
              <a:r>
                <a:rPr lang="en-ID" sz="2000" dirty="0"/>
                <a:t> </a:t>
              </a:r>
              <a:r>
                <a:rPr lang="en-ID" sz="2000" dirty="0" err="1"/>
                <a:t>belum</a:t>
              </a:r>
              <a:r>
                <a:rPr lang="en-ID" sz="2000" dirty="0"/>
                <a:t> </a:t>
              </a:r>
              <a:r>
                <a:rPr lang="en-ID" sz="2000" dirty="0" err="1"/>
                <a:t>berkenan</a:t>
              </a:r>
              <a:r>
                <a:rPr lang="en-ID" sz="2000" dirty="0"/>
                <a:t> </a:t>
              </a:r>
              <a:r>
                <a:rPr lang="en-ID" sz="2000" dirty="0" err="1"/>
                <a:t>membuka</a:t>
              </a:r>
              <a:r>
                <a:rPr lang="en-ID" sz="2000" dirty="0"/>
                <a:t> data </a:t>
              </a:r>
              <a:r>
                <a:rPr lang="en-ID" sz="2000" dirty="0" err="1"/>
                <a:t>dari</a:t>
              </a:r>
              <a:r>
                <a:rPr lang="en-ID" sz="2000" dirty="0"/>
                <a:t> Google Analytics </a:t>
              </a:r>
              <a:r>
                <a:rPr lang="en-ID" sz="2000" dirty="0" err="1"/>
                <a:t>untuk</a:t>
              </a:r>
              <a:r>
                <a:rPr lang="en-ID" sz="2000" dirty="0"/>
                <a:t> </a:t>
              </a:r>
              <a:r>
                <a:rPr lang="en-ID" sz="2000" dirty="0" err="1"/>
                <a:t>Sikola</a:t>
              </a:r>
              <a:r>
                <a:rPr lang="en-ID" sz="2000" dirty="0"/>
                <a:t>.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D3C800-209B-499C-8510-F2221FCE7552}"/>
                </a:ext>
              </a:extLst>
            </p:cNvPr>
            <p:cNvSpPr txBox="1"/>
            <p:nvPr/>
          </p:nvSpPr>
          <p:spPr>
            <a:xfrm>
              <a:off x="6372202" y="1817807"/>
              <a:ext cx="2232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Akses</a:t>
              </a:r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data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CE75E3-1F1C-4574-AD70-C9D12DED4F64}"/>
              </a:ext>
            </a:extLst>
          </p:cNvPr>
          <p:cNvSpPr txBox="1"/>
          <p:nvPr/>
        </p:nvSpPr>
        <p:spPr>
          <a:xfrm>
            <a:off x="6603783" y="2279371"/>
            <a:ext cx="3261550" cy="358560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MUHAMMAD NISWAR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A97D21-FF8A-412F-8CBD-F5282EC26011}"/>
              </a:ext>
            </a:extLst>
          </p:cNvPr>
          <p:cNvSpPr txBox="1"/>
          <p:nvPr/>
        </p:nvSpPr>
        <p:spPr>
          <a:xfrm>
            <a:off x="6603783" y="2711419"/>
            <a:ext cx="3261549" cy="358560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DR. ENG., ST., MIT.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E511432-342D-4662-9FF7-3417CD536470}"/>
              </a:ext>
            </a:extLst>
          </p:cNvPr>
          <p:cNvSpPr/>
          <p:nvPr/>
        </p:nvSpPr>
        <p:spPr>
          <a:xfrm>
            <a:off x="6588928" y="3156124"/>
            <a:ext cx="4968254" cy="1735840"/>
          </a:xfrm>
          <a:custGeom>
            <a:avLst/>
            <a:gdLst/>
            <a:ahLst/>
            <a:cxnLst/>
            <a:rect l="l" t="t" r="r" b="b"/>
            <a:pathLst>
              <a:path w="5400625" h="1368152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628033C-1276-4E4F-A4EE-EFA1795AF7B0}"/>
              </a:ext>
            </a:extLst>
          </p:cNvPr>
          <p:cNvSpPr/>
          <p:nvPr/>
        </p:nvSpPr>
        <p:spPr>
          <a:xfrm>
            <a:off x="6781684" y="3332370"/>
            <a:ext cx="45704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400" dirty="0" err="1">
                <a:solidFill>
                  <a:schemeClr val="bg1"/>
                </a:solidFill>
              </a:rPr>
              <a:t>Direktur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Sistem</a:t>
            </a:r>
            <a:r>
              <a:rPr lang="en-ID" sz="1400" dirty="0">
                <a:solidFill>
                  <a:schemeClr val="bg1"/>
                </a:solidFill>
              </a:rPr>
              <a:t> dan </a:t>
            </a:r>
            <a:r>
              <a:rPr lang="en-ID" sz="1400" dirty="0" err="1">
                <a:solidFill>
                  <a:schemeClr val="bg1"/>
                </a:solidFill>
              </a:rPr>
              <a:t>Teknologi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Informasi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Unhas</a:t>
            </a:r>
            <a:r>
              <a:rPr lang="en-ID" sz="1400" dirty="0">
                <a:solidFill>
                  <a:schemeClr val="bg1"/>
                </a:solidFill>
              </a:rPr>
              <a:t> (2018-sekarang). </a:t>
            </a:r>
            <a:r>
              <a:rPr lang="en-ID" sz="1400" dirty="0" err="1">
                <a:solidFill>
                  <a:schemeClr val="bg1"/>
                </a:solidFill>
              </a:rPr>
              <a:t>Dosen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tetap</a:t>
            </a:r>
            <a:r>
              <a:rPr lang="en-ID" sz="1400" dirty="0">
                <a:solidFill>
                  <a:schemeClr val="bg1"/>
                </a:solidFill>
              </a:rPr>
              <a:t> </a:t>
            </a:r>
            <a:r>
              <a:rPr lang="en-ID" sz="1400" dirty="0" err="1">
                <a:solidFill>
                  <a:schemeClr val="bg1"/>
                </a:solidFill>
              </a:rPr>
              <a:t>Fakultas</a:t>
            </a:r>
            <a:r>
              <a:rPr lang="en-ID" sz="1400" dirty="0">
                <a:solidFill>
                  <a:schemeClr val="bg1"/>
                </a:solidFill>
              </a:rPr>
              <a:t> Teknik </a:t>
            </a:r>
            <a:r>
              <a:rPr lang="en-ID" sz="1400" dirty="0" err="1">
                <a:solidFill>
                  <a:schemeClr val="bg1"/>
                </a:solidFill>
              </a:rPr>
              <a:t>Unhas</a:t>
            </a:r>
            <a:r>
              <a:rPr lang="en-ID" sz="1400" dirty="0">
                <a:solidFill>
                  <a:schemeClr val="bg1"/>
                </a:solidFill>
              </a:rPr>
              <a:t>. </a:t>
            </a:r>
          </a:p>
          <a:p>
            <a:r>
              <a:rPr lang="en-ID" altLang="ko-KR" sz="1400" dirty="0">
                <a:solidFill>
                  <a:schemeClr val="bg1"/>
                </a:solidFill>
              </a:rPr>
              <a:t>Alumnus </a:t>
            </a:r>
            <a:r>
              <a:rPr lang="en-ID" altLang="ko-KR" sz="1400" dirty="0" err="1">
                <a:solidFill>
                  <a:schemeClr val="bg1"/>
                </a:solidFill>
              </a:rPr>
              <a:t>Unhas</a:t>
            </a:r>
            <a:r>
              <a:rPr lang="en-ID" altLang="ko-KR" sz="1400" dirty="0">
                <a:solidFill>
                  <a:schemeClr val="bg1"/>
                </a:solidFill>
              </a:rPr>
              <a:t>, University of Newcastle, dan Nara Institute of </a:t>
            </a:r>
            <a:r>
              <a:rPr lang="en-ID" altLang="ko-KR" sz="1400" dirty="0" err="1">
                <a:solidFill>
                  <a:schemeClr val="bg1"/>
                </a:solidFill>
              </a:rPr>
              <a:t>Scince</a:t>
            </a:r>
            <a:r>
              <a:rPr lang="en-ID" altLang="ko-KR" sz="1400" dirty="0">
                <a:solidFill>
                  <a:schemeClr val="bg1"/>
                </a:solidFill>
              </a:rPr>
              <a:t> and Technology.</a:t>
            </a:r>
          </a:p>
          <a:p>
            <a:r>
              <a:rPr lang="en-ID" altLang="ko-KR" sz="1400" dirty="0">
                <a:solidFill>
                  <a:schemeClr val="bg1"/>
                </a:solidFill>
              </a:rPr>
              <a:t>Ahli di </a:t>
            </a:r>
            <a:r>
              <a:rPr lang="en-ID" altLang="ko-KR" sz="1400" dirty="0" err="1">
                <a:solidFill>
                  <a:schemeClr val="bg1"/>
                </a:solidFill>
              </a:rPr>
              <a:t>bidang</a:t>
            </a:r>
            <a:r>
              <a:rPr lang="en-ID" altLang="ko-KR" sz="1400" dirty="0">
                <a:solidFill>
                  <a:schemeClr val="bg1"/>
                </a:solidFill>
              </a:rPr>
              <a:t> </a:t>
            </a:r>
            <a:r>
              <a:rPr lang="en-ID" altLang="ko-KR" sz="1400" dirty="0" err="1">
                <a:solidFill>
                  <a:schemeClr val="bg1"/>
                </a:solidFill>
              </a:rPr>
              <a:t>teknologi</a:t>
            </a:r>
            <a:r>
              <a:rPr lang="en-ID" altLang="ko-KR" sz="1400" dirty="0">
                <a:solidFill>
                  <a:schemeClr val="bg1"/>
                </a:solidFill>
              </a:rPr>
              <a:t> </a:t>
            </a:r>
            <a:r>
              <a:rPr lang="en-ID" altLang="ko-KR" sz="1400" dirty="0" err="1">
                <a:solidFill>
                  <a:schemeClr val="bg1"/>
                </a:solidFill>
              </a:rPr>
              <a:t>jaringan</a:t>
            </a:r>
            <a:r>
              <a:rPr lang="en-ID" altLang="ko-KR" sz="1400" dirty="0">
                <a:solidFill>
                  <a:schemeClr val="bg1"/>
                </a:solidFill>
              </a:rPr>
              <a:t> </a:t>
            </a:r>
            <a:r>
              <a:rPr lang="en-ID" altLang="ko-KR" sz="1400" dirty="0" err="1">
                <a:solidFill>
                  <a:schemeClr val="bg1"/>
                </a:solidFill>
              </a:rPr>
              <a:t>komputer</a:t>
            </a:r>
            <a:r>
              <a:rPr lang="en-ID" altLang="ko-KR" sz="1400" dirty="0">
                <a:solidFill>
                  <a:schemeClr val="bg1"/>
                </a:solidFill>
              </a:rPr>
              <a:t>.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sp>
        <p:nvSpPr>
          <p:cNvPr id="7" name="직사각형 3">
            <a:extLst>
              <a:ext uri="{FF2B5EF4-FFF2-40B4-BE49-F238E27FC236}">
                <a16:creationId xmlns:a16="http://schemas.microsoft.com/office/drawing/2014/main" id="{13083A27-9042-43CC-96E0-E3E3FF8792B5}"/>
              </a:ext>
            </a:extLst>
          </p:cNvPr>
          <p:cNvSpPr/>
          <p:nvPr/>
        </p:nvSpPr>
        <p:spPr>
          <a:xfrm>
            <a:off x="6469336" y="390718"/>
            <a:ext cx="43292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Profil</a:t>
            </a:r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  <a:p>
            <a:r>
              <a:rPr lang="en-US" altLang="ko-KR" sz="5400" b="1" dirty="0" err="1">
                <a:solidFill>
                  <a:schemeClr val="accent3"/>
                </a:solidFill>
                <a:latin typeface="+mj-lt"/>
              </a:rPr>
              <a:t>Narasumber</a:t>
            </a:r>
            <a:endParaRPr lang="ko-KR" altLang="en-US" sz="54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D4EC2B-5E56-4A80-A455-9703D5892FC6}"/>
              </a:ext>
            </a:extLst>
          </p:cNvPr>
          <p:cNvSpPr txBox="1"/>
          <p:nvPr/>
        </p:nvSpPr>
        <p:spPr>
          <a:xfrm>
            <a:off x="6970378" y="5094904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LINKEDIN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33F271-BCD7-432A-A315-FEC9EFF9FA52}"/>
              </a:ext>
            </a:extLst>
          </p:cNvPr>
          <p:cNvSpPr txBox="1"/>
          <p:nvPr/>
        </p:nvSpPr>
        <p:spPr>
          <a:xfrm>
            <a:off x="9739624" y="5097620"/>
            <a:ext cx="13475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UNHAS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12FDCB-70CD-4F8C-ADD9-1D5451B3381E}"/>
              </a:ext>
            </a:extLst>
          </p:cNvPr>
          <p:cNvSpPr txBox="1"/>
          <p:nvPr/>
        </p:nvSpPr>
        <p:spPr>
          <a:xfrm>
            <a:off x="6573055" y="5404529"/>
            <a:ext cx="2157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Profilnya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bisa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dibaca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>
                <a:solidFill>
                  <a:srgbClr val="002060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 </a:t>
            </a:r>
            <a:r>
              <a:rPr lang="en-US" altLang="ko-KR" sz="1200" b="1" dirty="0" err="1">
                <a:solidFill>
                  <a:srgbClr val="002060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D55435-9DA7-4EF7-AB1E-F858DC6F74A2}"/>
              </a:ext>
            </a:extLst>
          </p:cNvPr>
          <p:cNvSpPr txBox="1"/>
          <p:nvPr/>
        </p:nvSpPr>
        <p:spPr>
          <a:xfrm>
            <a:off x="9399619" y="5404529"/>
            <a:ext cx="2157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Profilnya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bisa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dibaca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>
                <a:solidFill>
                  <a:srgbClr val="002060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 </a:t>
            </a:r>
            <a:r>
              <a:rPr lang="en-US" altLang="ko-KR" sz="1200" b="1" dirty="0" err="1">
                <a:solidFill>
                  <a:srgbClr val="002060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47C5CC0B-E454-B44C-BE56-E0545E77988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99B85208-60F1-8449-8F1A-714276D93E87}"/>
              </a:ext>
            </a:extLst>
          </p:cNvPr>
          <p:cNvSpPr/>
          <p:nvPr/>
        </p:nvSpPr>
        <p:spPr>
          <a:xfrm>
            <a:off x="6703084" y="5093053"/>
            <a:ext cx="321084" cy="32163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Trapezoid 13">
            <a:extLst>
              <a:ext uri="{FF2B5EF4-FFF2-40B4-BE49-F238E27FC236}">
                <a16:creationId xmlns:a16="http://schemas.microsoft.com/office/drawing/2014/main" id="{295C8118-6D79-654E-85A2-9EE4B2E2FF25}"/>
              </a:ext>
            </a:extLst>
          </p:cNvPr>
          <p:cNvSpPr/>
          <p:nvPr/>
        </p:nvSpPr>
        <p:spPr>
          <a:xfrm>
            <a:off x="9480325" y="5100642"/>
            <a:ext cx="321084" cy="3216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CDDDB0E5-C9C9-44D8-BEB8-16A6CA8920CA}"/>
              </a:ext>
            </a:extLst>
          </p:cNvPr>
          <p:cNvGrpSpPr/>
          <p:nvPr/>
        </p:nvGrpSpPr>
        <p:grpSpPr>
          <a:xfrm>
            <a:off x="4753009" y="790578"/>
            <a:ext cx="5621924" cy="958096"/>
            <a:chOff x="4753009" y="790578"/>
            <a:chExt cx="5621924" cy="95809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3B1B118-F505-4515-85EB-DF3A6D81B1CF}"/>
                </a:ext>
              </a:extLst>
            </p:cNvPr>
            <p:cNvGrpSpPr/>
            <p:nvPr/>
          </p:nvGrpSpPr>
          <p:grpSpPr>
            <a:xfrm>
              <a:off x="5946145" y="869517"/>
              <a:ext cx="4428788" cy="615553"/>
              <a:chOff x="6557475" y="1411926"/>
              <a:chExt cx="4507692" cy="615553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C279EB-25F2-4AAC-812A-C5EF117055F7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Dr. Eng. Muhammad </a:t>
                </a:r>
                <a:r>
                  <a:rPr lang="en-US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Niswar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, ST., MIT.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10B0A2E-B69D-4686-9B34-E9CF61AD14CF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Leader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331986-E857-4609-B617-F76377A73F02}"/>
                </a:ext>
              </a:extLst>
            </p:cNvPr>
            <p:cNvSpPr txBox="1"/>
            <p:nvPr/>
          </p:nvSpPr>
          <p:spPr>
            <a:xfrm>
              <a:off x="4753009" y="1008016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D1B7BFE-C7D7-4846-B6EF-E78809137F86}"/>
                </a:ext>
              </a:extLst>
            </p:cNvPr>
            <p:cNvSpPr/>
            <p:nvPr/>
          </p:nvSpPr>
          <p:spPr>
            <a:xfrm>
              <a:off x="4753009" y="790578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B7350D3-4353-45F7-BF03-021199F2298D}"/>
              </a:ext>
            </a:extLst>
          </p:cNvPr>
          <p:cNvGrpSpPr/>
          <p:nvPr/>
        </p:nvGrpSpPr>
        <p:grpSpPr>
          <a:xfrm>
            <a:off x="5350009" y="2230161"/>
            <a:ext cx="5595548" cy="958096"/>
            <a:chOff x="5276743" y="2230161"/>
            <a:chExt cx="5595548" cy="95809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D39D320-44C3-45A3-BB6D-400026F3020C}"/>
                </a:ext>
              </a:extLst>
            </p:cNvPr>
            <p:cNvGrpSpPr/>
            <p:nvPr/>
          </p:nvGrpSpPr>
          <p:grpSpPr>
            <a:xfrm>
              <a:off x="6443503" y="2309100"/>
              <a:ext cx="4428788" cy="615553"/>
              <a:chOff x="6557475" y="1411926"/>
              <a:chExt cx="4507692" cy="615553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2B1483-4729-4FCB-8A42-9C3435FD0447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Menangani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sistem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operasi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, </a:t>
                </a:r>
                <a:r>
                  <a:rPr lang="en-US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aplikasi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, dan </a:t>
                </a:r>
                <a:r>
                  <a:rPr lang="en-US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lainnya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04EDEA-EFF2-4A05-A482-92CFDD885CEF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Programmer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A08F88-D243-4550-8E31-B93DA73D17CE}"/>
                </a:ext>
              </a:extLst>
            </p:cNvPr>
            <p:cNvSpPr txBox="1"/>
            <p:nvPr/>
          </p:nvSpPr>
          <p:spPr>
            <a:xfrm>
              <a:off x="5276743" y="2447599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6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9B487FA-C5D3-415D-9C56-BE12457EB2F4}"/>
                </a:ext>
              </a:extLst>
            </p:cNvPr>
            <p:cNvSpPr/>
            <p:nvPr/>
          </p:nvSpPr>
          <p:spPr>
            <a:xfrm>
              <a:off x="5276743" y="2230161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1943C8E-7316-4346-AF7D-CBEB760F9A17}"/>
              </a:ext>
            </a:extLst>
          </p:cNvPr>
          <p:cNvGrpSpPr/>
          <p:nvPr/>
        </p:nvGrpSpPr>
        <p:grpSpPr>
          <a:xfrm>
            <a:off x="5920633" y="3669744"/>
            <a:ext cx="5595548" cy="958096"/>
            <a:chOff x="5800477" y="3669744"/>
            <a:chExt cx="5595548" cy="95809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9FCB8E2-BFA8-4C4D-97A9-E20899D344C9}"/>
                </a:ext>
              </a:extLst>
            </p:cNvPr>
            <p:cNvGrpSpPr/>
            <p:nvPr/>
          </p:nvGrpSpPr>
          <p:grpSpPr>
            <a:xfrm>
              <a:off x="6967237" y="3748683"/>
              <a:ext cx="4428788" cy="615553"/>
              <a:chOff x="6557475" y="1411926"/>
              <a:chExt cx="4507692" cy="615553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B7BC9CB-C0B8-4DE9-99B3-27BACBC4E04A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Menangani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jaringan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internet dan </a:t>
                </a:r>
                <a:r>
                  <a:rPr lang="en-US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lainnya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3AEF471-EEEB-40C9-97CC-790BB0C9B8B7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 err="1">
                    <a:solidFill>
                      <a:schemeClr val="bg1"/>
                    </a:solidFill>
                    <a:cs typeface="Arial" pitchFamily="34" charset="0"/>
                  </a:rPr>
                  <a:t>Bagian</a:t>
                </a:r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b="1" dirty="0" err="1">
                    <a:solidFill>
                      <a:schemeClr val="bg1"/>
                    </a:solidFill>
                    <a:cs typeface="Arial" pitchFamily="34" charset="0"/>
                  </a:rPr>
                  <a:t>Jaringan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987524-AF6F-4CD2-A1BD-5ADC8F48C5CF}"/>
                </a:ext>
              </a:extLst>
            </p:cNvPr>
            <p:cNvSpPr txBox="1"/>
            <p:nvPr/>
          </p:nvSpPr>
          <p:spPr>
            <a:xfrm>
              <a:off x="5800477" y="3887182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27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5C05B87-5692-4628-A1F1-262A89461E67}"/>
                </a:ext>
              </a:extLst>
            </p:cNvPr>
            <p:cNvSpPr/>
            <p:nvPr/>
          </p:nvSpPr>
          <p:spPr>
            <a:xfrm>
              <a:off x="5800477" y="3669744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4968D29-C51E-4772-95A3-C35833739789}"/>
              </a:ext>
            </a:extLst>
          </p:cNvPr>
          <p:cNvGrpSpPr/>
          <p:nvPr/>
        </p:nvGrpSpPr>
        <p:grpSpPr>
          <a:xfrm>
            <a:off x="7658018" y="5188266"/>
            <a:ext cx="4428788" cy="800219"/>
            <a:chOff x="6557475" y="1411926"/>
            <a:chExt cx="4507692" cy="80021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7DAC5E-6F2D-4076-B60D-21553D5F40D8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Sebagian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dari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tim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ini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berstatus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sebagai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karyawan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dan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tenaga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kontrak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di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Unhas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D3F3B3A-F7F3-4BF4-B2C0-3E0DDB19AB2D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Status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DF8E06D-B8BF-4F1D-B167-4621298F421C}"/>
              </a:ext>
            </a:extLst>
          </p:cNvPr>
          <p:cNvSpPr txBox="1"/>
          <p:nvPr/>
        </p:nvSpPr>
        <p:spPr>
          <a:xfrm>
            <a:off x="626112" y="823350"/>
            <a:ext cx="376053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TEAM WORK</a:t>
            </a:r>
            <a:endParaRPr lang="ko-KR" altLang="en-US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910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54B83D-4940-A949-A147-19B53C916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6" y="358588"/>
            <a:ext cx="4344895" cy="32586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6CB9FD-7E72-314C-8710-8111D7224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3544" y="952500"/>
            <a:ext cx="4751294" cy="3563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0256E9-71E8-724E-8452-E462FBBF8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23271" y="952499"/>
            <a:ext cx="4751295" cy="35634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6BA4A6-25B9-6B4E-9CB5-CA5E3B019B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6" y="3692609"/>
            <a:ext cx="4307824" cy="3054178"/>
          </a:xfrm>
          <a:prstGeom prst="rect">
            <a:avLst/>
          </a:prstGeom>
        </p:spPr>
      </p:pic>
      <p:sp>
        <p:nvSpPr>
          <p:cNvPr id="12" name="Freeform: Shape 33">
            <a:extLst>
              <a:ext uri="{FF2B5EF4-FFF2-40B4-BE49-F238E27FC236}">
                <a16:creationId xmlns:a16="http://schemas.microsoft.com/office/drawing/2014/main" id="{6CC48D61-47DD-9E42-929D-D43B3FA4A6B1}"/>
              </a:ext>
            </a:extLst>
          </p:cNvPr>
          <p:cNvSpPr/>
          <p:nvPr/>
        </p:nvSpPr>
        <p:spPr>
          <a:xfrm flipH="1">
            <a:off x="4693529" y="4967416"/>
            <a:ext cx="7387125" cy="1779371"/>
          </a:xfrm>
          <a:custGeom>
            <a:avLst/>
            <a:gdLst>
              <a:gd name="connsiteX0" fmla="*/ 3168075 w 11394183"/>
              <a:gd name="connsiteY0" fmla="*/ 3011446 h 3300883"/>
              <a:gd name="connsiteX1" fmla="*/ 3141946 w 11394183"/>
              <a:gd name="connsiteY1" fmla="*/ 3047736 h 3300883"/>
              <a:gd name="connsiteX2" fmla="*/ 3141946 w 11394183"/>
              <a:gd name="connsiteY2" fmla="*/ 3300883 h 3300883"/>
              <a:gd name="connsiteX3" fmla="*/ 3165898 w 11394183"/>
              <a:gd name="connsiteY3" fmla="*/ 3300883 h 3300883"/>
              <a:gd name="connsiteX4" fmla="*/ 3165898 w 11394183"/>
              <a:gd name="connsiteY4" fmla="*/ 3029591 h 3300883"/>
              <a:gd name="connsiteX5" fmla="*/ 3168075 w 11394183"/>
              <a:gd name="connsiteY5" fmla="*/ 3011446 h 3300883"/>
              <a:gd name="connsiteX6" fmla="*/ 2591366 w 11394183"/>
              <a:gd name="connsiteY6" fmla="*/ 3007317 h 3300883"/>
              <a:gd name="connsiteX7" fmla="*/ 2577282 w 11394183"/>
              <a:gd name="connsiteY7" fmla="*/ 3041202 h 3300883"/>
              <a:gd name="connsiteX8" fmla="*/ 2577491 w 11394183"/>
              <a:gd name="connsiteY8" fmla="*/ 3300883 h 3300883"/>
              <a:gd name="connsiteX9" fmla="*/ 2606313 w 11394183"/>
              <a:gd name="connsiteY9" fmla="*/ 3300883 h 3300883"/>
              <a:gd name="connsiteX10" fmla="*/ 2606313 w 11394183"/>
              <a:gd name="connsiteY10" fmla="*/ 3041928 h 3300883"/>
              <a:gd name="connsiteX11" fmla="*/ 2610667 w 11394183"/>
              <a:gd name="connsiteY11" fmla="*/ 3013622 h 3300883"/>
              <a:gd name="connsiteX12" fmla="*/ 2591366 w 11394183"/>
              <a:gd name="connsiteY12" fmla="*/ 3007317 h 3300883"/>
              <a:gd name="connsiteX13" fmla="*/ 2903083 w 11394183"/>
              <a:gd name="connsiteY13" fmla="*/ 3005447 h 3300883"/>
              <a:gd name="connsiteX14" fmla="*/ 2887195 w 11394183"/>
              <a:gd name="connsiteY14" fmla="*/ 3009994 h 3300883"/>
              <a:gd name="connsiteX15" fmla="*/ 2877033 w 11394183"/>
              <a:gd name="connsiteY15" fmla="*/ 3048460 h 3300883"/>
              <a:gd name="connsiteX16" fmla="*/ 2877033 w 11394183"/>
              <a:gd name="connsiteY16" fmla="*/ 3300883 h 3300883"/>
              <a:gd name="connsiteX17" fmla="*/ 2924210 w 11394183"/>
              <a:gd name="connsiteY17" fmla="*/ 3300883 h 3300883"/>
              <a:gd name="connsiteX18" fmla="*/ 2924210 w 11394183"/>
              <a:gd name="connsiteY18" fmla="*/ 3039025 h 3300883"/>
              <a:gd name="connsiteX19" fmla="*/ 2903083 w 11394183"/>
              <a:gd name="connsiteY19" fmla="*/ 3005447 h 3300883"/>
              <a:gd name="connsiteX20" fmla="*/ 1413840 w 11394183"/>
              <a:gd name="connsiteY20" fmla="*/ 2870642 h 3300883"/>
              <a:gd name="connsiteX21" fmla="*/ 1414566 w 11394183"/>
              <a:gd name="connsiteY21" fmla="*/ 2874271 h 3300883"/>
              <a:gd name="connsiteX22" fmla="*/ 1228038 w 11394183"/>
              <a:gd name="connsiteY22" fmla="*/ 2874271 h 3300883"/>
              <a:gd name="connsiteX23" fmla="*/ 1228038 w 11394183"/>
              <a:gd name="connsiteY23" fmla="*/ 2870642 h 3300883"/>
              <a:gd name="connsiteX24" fmla="*/ 1413840 w 11394183"/>
              <a:gd name="connsiteY24" fmla="*/ 2870642 h 3300883"/>
              <a:gd name="connsiteX25" fmla="*/ 3635032 w 11394183"/>
              <a:gd name="connsiteY25" fmla="*/ 2179418 h 3300883"/>
              <a:gd name="connsiteX26" fmla="*/ 3649275 w 11394183"/>
              <a:gd name="connsiteY26" fmla="*/ 2179690 h 3300883"/>
              <a:gd name="connsiteX27" fmla="*/ 4079669 w 11394183"/>
              <a:gd name="connsiteY27" fmla="*/ 2179690 h 3300883"/>
              <a:gd name="connsiteX28" fmla="*/ 4093459 w 11394183"/>
              <a:gd name="connsiteY28" fmla="*/ 2186222 h 3300883"/>
              <a:gd name="connsiteX29" fmla="*/ 3622421 w 11394183"/>
              <a:gd name="connsiteY29" fmla="*/ 2186222 h 3300883"/>
              <a:gd name="connsiteX30" fmla="*/ 3624598 w 11394183"/>
              <a:gd name="connsiteY30" fmla="*/ 2190577 h 3300883"/>
              <a:gd name="connsiteX31" fmla="*/ 4062975 w 11394183"/>
              <a:gd name="connsiteY31" fmla="*/ 2190577 h 3300883"/>
              <a:gd name="connsiteX32" fmla="*/ 4102168 w 11394183"/>
              <a:gd name="connsiteY32" fmla="*/ 2228318 h 3300883"/>
              <a:gd name="connsiteX33" fmla="*/ 4093459 w 11394183"/>
              <a:gd name="connsiteY33" fmla="*/ 2416298 h 3300883"/>
              <a:gd name="connsiteX34" fmla="*/ 4059347 w 11394183"/>
              <a:gd name="connsiteY34" fmla="*/ 2447507 h 3300883"/>
              <a:gd name="connsiteX35" fmla="*/ 3650000 w 11394183"/>
              <a:gd name="connsiteY35" fmla="*/ 2447507 h 3300883"/>
              <a:gd name="connsiteX36" fmla="*/ 3621696 w 11394183"/>
              <a:gd name="connsiteY36" fmla="*/ 2418475 h 3300883"/>
              <a:gd name="connsiteX37" fmla="*/ 3598470 w 11394183"/>
              <a:gd name="connsiteY37" fmla="*/ 2396702 h 3300883"/>
              <a:gd name="connsiteX38" fmla="*/ 3504842 w 11394183"/>
              <a:gd name="connsiteY38" fmla="*/ 2387266 h 3300883"/>
              <a:gd name="connsiteX39" fmla="*/ 3506294 w 11394183"/>
              <a:gd name="connsiteY39" fmla="*/ 2251543 h 3300883"/>
              <a:gd name="connsiteX40" fmla="*/ 3618791 w 11394183"/>
              <a:gd name="connsiteY40" fmla="*/ 2250818 h 3300883"/>
              <a:gd name="connsiteX41" fmla="*/ 3620969 w 11394183"/>
              <a:gd name="connsiteY41" fmla="*/ 2195657 h 3300883"/>
              <a:gd name="connsiteX42" fmla="*/ 3622421 w 11394183"/>
              <a:gd name="connsiteY42" fmla="*/ 2186222 h 3300883"/>
              <a:gd name="connsiteX43" fmla="*/ 3635032 w 11394183"/>
              <a:gd name="connsiteY43" fmla="*/ 2179418 h 3300883"/>
              <a:gd name="connsiteX44" fmla="*/ 76208 w 11394183"/>
              <a:gd name="connsiteY44" fmla="*/ 1218744 h 3300883"/>
              <a:gd name="connsiteX45" fmla="*/ 0 w 11394183"/>
              <a:gd name="connsiteY45" fmla="*/ 1294951 h 3300883"/>
              <a:gd name="connsiteX46" fmla="*/ 0 w 11394183"/>
              <a:gd name="connsiteY46" fmla="*/ 1338499 h 3300883"/>
              <a:gd name="connsiteX47" fmla="*/ 0 w 11394183"/>
              <a:gd name="connsiteY47" fmla="*/ 3206684 h 3300883"/>
              <a:gd name="connsiteX48" fmla="*/ 1452 w 11394183"/>
              <a:gd name="connsiteY48" fmla="*/ 3264747 h 3300883"/>
              <a:gd name="connsiteX49" fmla="*/ 5988 w 11394183"/>
              <a:gd name="connsiteY49" fmla="*/ 3287337 h 3300883"/>
              <a:gd name="connsiteX50" fmla="*/ 19459 w 11394183"/>
              <a:gd name="connsiteY50" fmla="*/ 3300883 h 3300883"/>
              <a:gd name="connsiteX51" fmla="*/ 25633 w 11394183"/>
              <a:gd name="connsiteY51" fmla="*/ 3300883 h 3300883"/>
              <a:gd name="connsiteX52" fmla="*/ 26219 w 11394183"/>
              <a:gd name="connsiteY52" fmla="*/ 3300311 h 3300883"/>
              <a:gd name="connsiteX53" fmla="*/ 26699 w 11394183"/>
              <a:gd name="connsiteY53" fmla="*/ 3300883 h 3300883"/>
              <a:gd name="connsiteX54" fmla="*/ 1001629 w 11394183"/>
              <a:gd name="connsiteY54" fmla="*/ 3300883 h 3300883"/>
              <a:gd name="connsiteX55" fmla="*/ 1038606 w 11394183"/>
              <a:gd name="connsiteY55" fmla="*/ 3290150 h 3300883"/>
              <a:gd name="connsiteX56" fmla="*/ 997236 w 11394183"/>
              <a:gd name="connsiteY56" fmla="*/ 3251683 h 3300883"/>
              <a:gd name="connsiteX57" fmla="*/ 706920 w 11394183"/>
              <a:gd name="connsiteY57" fmla="*/ 2937416 h 3300883"/>
              <a:gd name="connsiteX58" fmla="*/ 566116 w 11394183"/>
              <a:gd name="connsiteY58" fmla="*/ 2610810 h 3300883"/>
              <a:gd name="connsiteX59" fmla="*/ 553779 w 11394183"/>
              <a:gd name="connsiteY59" fmla="*/ 2577424 h 3300883"/>
              <a:gd name="connsiteX60" fmla="*/ 545795 w 11394183"/>
              <a:gd name="connsiteY60" fmla="*/ 2556376 h 3300883"/>
              <a:gd name="connsiteX61" fmla="*/ 521117 w 11394183"/>
              <a:gd name="connsiteY61" fmla="*/ 2426459 h 3300883"/>
              <a:gd name="connsiteX62" fmla="*/ 528376 w 11394183"/>
              <a:gd name="connsiteY62" fmla="*/ 2095499 h 3300883"/>
              <a:gd name="connsiteX63" fmla="*/ 538537 w 11394183"/>
              <a:gd name="connsiteY63" fmla="*/ 2069371 h 3300883"/>
              <a:gd name="connsiteX64" fmla="*/ 538537 w 11394183"/>
              <a:gd name="connsiteY64" fmla="*/ 2066467 h 3300883"/>
              <a:gd name="connsiteX65" fmla="*/ 593697 w 11394183"/>
              <a:gd name="connsiteY65" fmla="*/ 1850181 h 3300883"/>
              <a:gd name="connsiteX66" fmla="*/ 880384 w 11394183"/>
              <a:gd name="connsiteY66" fmla="*/ 1419788 h 3300883"/>
              <a:gd name="connsiteX67" fmla="*/ 909415 w 11394183"/>
              <a:gd name="connsiteY67" fmla="*/ 1403095 h 3300883"/>
              <a:gd name="connsiteX68" fmla="*/ 981269 w 11394183"/>
              <a:gd name="connsiteY68" fmla="*/ 1331967 h 3300883"/>
              <a:gd name="connsiteX69" fmla="*/ 1085057 w 11394183"/>
              <a:gd name="connsiteY69" fmla="*/ 1260114 h 3300883"/>
              <a:gd name="connsiteX70" fmla="*/ 1107556 w 11394183"/>
              <a:gd name="connsiteY70" fmla="*/ 1230357 h 3300883"/>
              <a:gd name="connsiteX71" fmla="*/ 1066912 w 11394183"/>
              <a:gd name="connsiteY71" fmla="*/ 1219469 h 3300883"/>
              <a:gd name="connsiteX72" fmla="*/ 76208 w 11394183"/>
              <a:gd name="connsiteY72" fmla="*/ 1218744 h 3300883"/>
              <a:gd name="connsiteX73" fmla="*/ 2529381 w 11394183"/>
              <a:gd name="connsiteY73" fmla="*/ 142 h 3300883"/>
              <a:gd name="connsiteX74" fmla="*/ 2466963 w 11394183"/>
              <a:gd name="connsiteY74" fmla="*/ 46592 h 3300883"/>
              <a:gd name="connsiteX75" fmla="*/ 2497445 w 11394183"/>
              <a:gd name="connsiteY75" fmla="*/ 111914 h 3300883"/>
              <a:gd name="connsiteX76" fmla="*/ 2527929 w 11394183"/>
              <a:gd name="connsiteY76" fmla="*/ 169977 h 3300883"/>
              <a:gd name="connsiteX77" fmla="*/ 2527203 w 11394183"/>
              <a:gd name="connsiteY77" fmla="*/ 1443739 h 3300883"/>
              <a:gd name="connsiteX78" fmla="*/ 2527203 w 11394183"/>
              <a:gd name="connsiteY78" fmla="*/ 1603413 h 3300883"/>
              <a:gd name="connsiteX79" fmla="*/ 2517042 w 11394183"/>
              <a:gd name="connsiteY79" fmla="*/ 1630267 h 3300883"/>
              <a:gd name="connsiteX80" fmla="*/ 2491640 w 11394183"/>
              <a:gd name="connsiteY80" fmla="*/ 1671637 h 3300883"/>
              <a:gd name="connsiteX81" fmla="*/ 2491640 w 11394183"/>
              <a:gd name="connsiteY81" fmla="*/ 1722443 h 3300883"/>
              <a:gd name="connsiteX82" fmla="*/ 2467688 w 11394183"/>
              <a:gd name="connsiteY82" fmla="*/ 1748571 h 3300883"/>
              <a:gd name="connsiteX83" fmla="*/ 2373335 w 11394183"/>
              <a:gd name="connsiteY83" fmla="*/ 1748571 h 3300883"/>
              <a:gd name="connsiteX84" fmla="*/ 2349384 w 11394183"/>
              <a:gd name="connsiteY84" fmla="*/ 1721716 h 3300883"/>
              <a:gd name="connsiteX85" fmla="*/ 2349384 w 11394183"/>
              <a:gd name="connsiteY85" fmla="*/ 1649137 h 3300883"/>
              <a:gd name="connsiteX86" fmla="*/ 2337046 w 11394183"/>
              <a:gd name="connsiteY86" fmla="*/ 1630993 h 3300883"/>
              <a:gd name="connsiteX87" fmla="*/ 2310918 w 11394183"/>
              <a:gd name="connsiteY87" fmla="*/ 1601961 h 3300883"/>
              <a:gd name="connsiteX88" fmla="*/ 2310918 w 11394183"/>
              <a:gd name="connsiteY88" fmla="*/ 861655 h 3300883"/>
              <a:gd name="connsiteX89" fmla="*/ 2322530 w 11394183"/>
              <a:gd name="connsiteY89" fmla="*/ 805769 h 3300883"/>
              <a:gd name="connsiteX90" fmla="*/ 2265193 w 11394183"/>
              <a:gd name="connsiteY90" fmla="*/ 717949 h 3300883"/>
              <a:gd name="connsiteX91" fmla="*/ 2207130 w 11394183"/>
              <a:gd name="connsiteY91" fmla="*/ 781093 h 3300883"/>
              <a:gd name="connsiteX92" fmla="*/ 2253580 w 11394183"/>
              <a:gd name="connsiteY92" fmla="*/ 838430 h 3300883"/>
              <a:gd name="connsiteX93" fmla="*/ 2277531 w 11394183"/>
              <a:gd name="connsiteY93" fmla="*/ 877622 h 3300883"/>
              <a:gd name="connsiteX94" fmla="*/ 2278257 w 11394183"/>
              <a:gd name="connsiteY94" fmla="*/ 1596155 h 3300883"/>
              <a:gd name="connsiteX95" fmla="*/ 2241242 w 11394183"/>
              <a:gd name="connsiteY95" fmla="*/ 1631719 h 3300883"/>
              <a:gd name="connsiteX96" fmla="*/ 2205678 w 11394183"/>
              <a:gd name="connsiteY96" fmla="*/ 1666557 h 3300883"/>
              <a:gd name="connsiteX97" fmla="*/ 2204952 w 11394183"/>
              <a:gd name="connsiteY97" fmla="*/ 1742764 h 3300883"/>
              <a:gd name="connsiteX98" fmla="*/ 2123665 w 11394183"/>
              <a:gd name="connsiteY98" fmla="*/ 1747845 h 3300883"/>
              <a:gd name="connsiteX99" fmla="*/ 2101890 w 11394183"/>
              <a:gd name="connsiteY99" fmla="*/ 1747845 h 3300883"/>
              <a:gd name="connsiteX100" fmla="*/ 2074309 w 11394183"/>
              <a:gd name="connsiteY100" fmla="*/ 1720265 h 3300883"/>
              <a:gd name="connsiteX101" fmla="*/ 2074309 w 11394183"/>
              <a:gd name="connsiteY101" fmla="*/ 1630993 h 3300883"/>
              <a:gd name="connsiteX102" fmla="*/ 2008989 w 11394183"/>
              <a:gd name="connsiteY102" fmla="*/ 1618655 h 3300883"/>
              <a:gd name="connsiteX103" fmla="*/ 2002456 w 11394183"/>
              <a:gd name="connsiteY103" fmla="*/ 1599058 h 3300883"/>
              <a:gd name="connsiteX104" fmla="*/ 2002456 w 11394183"/>
              <a:gd name="connsiteY104" fmla="*/ 1135278 h 3300883"/>
              <a:gd name="connsiteX105" fmla="*/ 2005359 w 11394183"/>
              <a:gd name="connsiteY105" fmla="*/ 1117859 h 3300883"/>
              <a:gd name="connsiteX106" fmla="*/ 1660609 w 11394183"/>
              <a:gd name="connsiteY106" fmla="*/ 1117859 h 3300883"/>
              <a:gd name="connsiteX107" fmla="*/ 1623594 w 11394183"/>
              <a:gd name="connsiteY107" fmla="*/ 1104795 h 3300883"/>
              <a:gd name="connsiteX108" fmla="*/ 1617788 w 11394183"/>
              <a:gd name="connsiteY108" fmla="*/ 1073586 h 3300883"/>
              <a:gd name="connsiteX109" fmla="*/ 1617788 w 11394183"/>
              <a:gd name="connsiteY109" fmla="*/ 606177 h 3300883"/>
              <a:gd name="connsiteX110" fmla="*/ 1623594 w 11394183"/>
              <a:gd name="connsiteY110" fmla="*/ 575693 h 3300883"/>
              <a:gd name="connsiteX111" fmla="*/ 1623594 w 11394183"/>
              <a:gd name="connsiteY111" fmla="*/ 576420 h 3300883"/>
              <a:gd name="connsiteX112" fmla="*/ 1631577 w 11394183"/>
              <a:gd name="connsiteY112" fmla="*/ 561903 h 3300883"/>
              <a:gd name="connsiteX113" fmla="*/ 1640287 w 11394183"/>
              <a:gd name="connsiteY113" fmla="*/ 498760 h 3300883"/>
              <a:gd name="connsiteX114" fmla="*/ 1579321 w 11394183"/>
              <a:gd name="connsiteY114" fmla="*/ 467551 h 3300883"/>
              <a:gd name="connsiteX115" fmla="*/ 1526338 w 11394183"/>
              <a:gd name="connsiteY115" fmla="*/ 523437 h 3300883"/>
              <a:gd name="connsiteX116" fmla="*/ 1551015 w 11394183"/>
              <a:gd name="connsiteY116" fmla="*/ 578596 h 3300883"/>
              <a:gd name="connsiteX117" fmla="*/ 1581498 w 11394183"/>
              <a:gd name="connsiteY117" fmla="*/ 629402 h 3300883"/>
              <a:gd name="connsiteX118" fmla="*/ 1581498 w 11394183"/>
              <a:gd name="connsiteY118" fmla="*/ 1122214 h 3300883"/>
              <a:gd name="connsiteX119" fmla="*/ 1585853 w 11394183"/>
              <a:gd name="connsiteY119" fmla="*/ 1149068 h 3300883"/>
              <a:gd name="connsiteX120" fmla="*/ 1615610 w 11394183"/>
              <a:gd name="connsiteY120" fmla="*/ 1141084 h 3300883"/>
              <a:gd name="connsiteX121" fmla="*/ 1943667 w 11394183"/>
              <a:gd name="connsiteY121" fmla="*/ 1141084 h 3300883"/>
              <a:gd name="connsiteX122" fmla="*/ 1972699 w 11394183"/>
              <a:gd name="connsiteY122" fmla="*/ 1149793 h 3300883"/>
              <a:gd name="connsiteX123" fmla="*/ 1979957 w 11394183"/>
              <a:gd name="connsiteY123" fmla="*/ 1165761 h 3300883"/>
              <a:gd name="connsiteX124" fmla="*/ 1980683 w 11394183"/>
              <a:gd name="connsiteY124" fmla="*/ 1611396 h 3300883"/>
              <a:gd name="connsiteX125" fmla="*/ 1968344 w 11394183"/>
              <a:gd name="connsiteY125" fmla="*/ 1630267 h 3300883"/>
              <a:gd name="connsiteX126" fmla="*/ 1938587 w 11394183"/>
              <a:gd name="connsiteY126" fmla="*/ 1673814 h 3300883"/>
              <a:gd name="connsiteX127" fmla="*/ 1939313 w 11394183"/>
              <a:gd name="connsiteY127" fmla="*/ 1724619 h 3300883"/>
              <a:gd name="connsiteX128" fmla="*/ 1916087 w 11394183"/>
              <a:gd name="connsiteY128" fmla="*/ 1747845 h 3300883"/>
              <a:gd name="connsiteX129" fmla="*/ 1821734 w 11394183"/>
              <a:gd name="connsiteY129" fmla="*/ 1747845 h 3300883"/>
              <a:gd name="connsiteX130" fmla="*/ 1797784 w 11394183"/>
              <a:gd name="connsiteY130" fmla="*/ 1720991 h 3300883"/>
              <a:gd name="connsiteX131" fmla="*/ 1797784 w 11394183"/>
              <a:gd name="connsiteY131" fmla="*/ 1648412 h 3300883"/>
              <a:gd name="connsiteX132" fmla="*/ 1783993 w 11394183"/>
              <a:gd name="connsiteY132" fmla="*/ 1629541 h 3300883"/>
              <a:gd name="connsiteX133" fmla="*/ 1760768 w 11394183"/>
              <a:gd name="connsiteY133" fmla="*/ 1599784 h 3300883"/>
              <a:gd name="connsiteX134" fmla="*/ 1760768 w 11394183"/>
              <a:gd name="connsiteY134" fmla="*/ 1367531 h 3300883"/>
              <a:gd name="connsiteX135" fmla="*/ 1726656 w 11394183"/>
              <a:gd name="connsiteY135" fmla="*/ 1333418 h 3300883"/>
              <a:gd name="connsiteX136" fmla="*/ 1349971 w 11394183"/>
              <a:gd name="connsiteY136" fmla="*/ 1334145 h 3300883"/>
              <a:gd name="connsiteX137" fmla="*/ 1301343 w 11394183"/>
              <a:gd name="connsiteY137" fmla="*/ 1318178 h 3300883"/>
              <a:gd name="connsiteX138" fmla="*/ 1212797 w 11394183"/>
              <a:gd name="connsiteY138" fmla="*/ 1320354 h 3300883"/>
              <a:gd name="connsiteX139" fmla="*/ 1212071 w 11394183"/>
              <a:gd name="connsiteY139" fmla="*/ 1411078 h 3300883"/>
              <a:gd name="connsiteX140" fmla="*/ 1299166 w 11394183"/>
              <a:gd name="connsiteY140" fmla="*/ 1409626 h 3300883"/>
              <a:gd name="connsiteX141" fmla="*/ 1307149 w 11394183"/>
              <a:gd name="connsiteY141" fmla="*/ 1395111 h 3300883"/>
              <a:gd name="connsiteX142" fmla="*/ 1307149 w 11394183"/>
              <a:gd name="connsiteY142" fmla="*/ 1395837 h 3300883"/>
              <a:gd name="connsiteX143" fmla="*/ 1353600 w 11394183"/>
              <a:gd name="connsiteY143" fmla="*/ 1352289 h 3300883"/>
              <a:gd name="connsiteX144" fmla="*/ 1683835 w 11394183"/>
              <a:gd name="connsiteY144" fmla="*/ 1353015 h 3300883"/>
              <a:gd name="connsiteX145" fmla="*/ 1707060 w 11394183"/>
              <a:gd name="connsiteY145" fmla="*/ 1372612 h 3300883"/>
              <a:gd name="connsiteX146" fmla="*/ 1713592 w 11394183"/>
              <a:gd name="connsiteY146" fmla="*/ 1400191 h 3300883"/>
              <a:gd name="connsiteX147" fmla="*/ 1715043 w 11394183"/>
              <a:gd name="connsiteY147" fmla="*/ 1614299 h 3300883"/>
              <a:gd name="connsiteX148" fmla="*/ 1696899 w 11394183"/>
              <a:gd name="connsiteY148" fmla="*/ 1630267 h 3300883"/>
              <a:gd name="connsiteX149" fmla="*/ 1661335 w 11394183"/>
              <a:gd name="connsiteY149" fmla="*/ 1670911 h 3300883"/>
              <a:gd name="connsiteX150" fmla="*/ 1662061 w 11394183"/>
              <a:gd name="connsiteY150" fmla="*/ 1718087 h 3300883"/>
              <a:gd name="connsiteX151" fmla="*/ 1633030 w 11394183"/>
              <a:gd name="connsiteY151" fmla="*/ 1747119 h 3300883"/>
              <a:gd name="connsiteX152" fmla="*/ 1545934 w 11394183"/>
              <a:gd name="connsiteY152" fmla="*/ 1747119 h 3300883"/>
              <a:gd name="connsiteX153" fmla="*/ 1519080 w 11394183"/>
              <a:gd name="connsiteY153" fmla="*/ 1719540 h 3300883"/>
              <a:gd name="connsiteX154" fmla="*/ 1519080 w 11394183"/>
              <a:gd name="connsiteY154" fmla="*/ 1668734 h 3300883"/>
              <a:gd name="connsiteX155" fmla="*/ 1495129 w 11394183"/>
              <a:gd name="connsiteY155" fmla="*/ 1617928 h 3300883"/>
              <a:gd name="connsiteX156" fmla="*/ 1490048 w 11394183"/>
              <a:gd name="connsiteY156" fmla="*/ 1504706 h 3300883"/>
              <a:gd name="connsiteX157" fmla="*/ 1465372 w 11394183"/>
              <a:gd name="connsiteY157" fmla="*/ 1499625 h 3300883"/>
              <a:gd name="connsiteX158" fmla="*/ 934093 w 11394183"/>
              <a:gd name="connsiteY158" fmla="*/ 1499625 h 3300883"/>
              <a:gd name="connsiteX159" fmla="*/ 833208 w 11394183"/>
              <a:gd name="connsiteY159" fmla="*/ 1502528 h 3300883"/>
              <a:gd name="connsiteX160" fmla="*/ 794741 w 11394183"/>
              <a:gd name="connsiteY160" fmla="*/ 1533737 h 3300883"/>
              <a:gd name="connsiteX161" fmla="*/ 898529 w 11394183"/>
              <a:gd name="connsiteY161" fmla="*/ 1533737 h 3300883"/>
              <a:gd name="connsiteX162" fmla="*/ 1415292 w 11394183"/>
              <a:gd name="connsiteY162" fmla="*/ 1533737 h 3300883"/>
              <a:gd name="connsiteX163" fmla="*/ 1450130 w 11394183"/>
              <a:gd name="connsiteY163" fmla="*/ 1543898 h 3300883"/>
              <a:gd name="connsiteX164" fmla="*/ 1452307 w 11394183"/>
              <a:gd name="connsiteY164" fmla="*/ 1580187 h 3300883"/>
              <a:gd name="connsiteX165" fmla="*/ 1408034 w 11394183"/>
              <a:gd name="connsiteY165" fmla="*/ 1629541 h 3300883"/>
              <a:gd name="connsiteX166" fmla="*/ 1384083 w 11394183"/>
              <a:gd name="connsiteY166" fmla="*/ 1652766 h 3300883"/>
              <a:gd name="connsiteX167" fmla="*/ 1384083 w 11394183"/>
              <a:gd name="connsiteY167" fmla="*/ 1663653 h 3300883"/>
              <a:gd name="connsiteX168" fmla="*/ 1299891 w 11394183"/>
              <a:gd name="connsiteY168" fmla="*/ 1744942 h 3300883"/>
              <a:gd name="connsiteX169" fmla="*/ 1211345 w 11394183"/>
              <a:gd name="connsiteY169" fmla="*/ 1834214 h 3300883"/>
              <a:gd name="connsiteX170" fmla="*/ 1211345 w 11394183"/>
              <a:gd name="connsiteY170" fmla="*/ 1961227 h 3300883"/>
              <a:gd name="connsiteX171" fmla="*/ 1184491 w 11394183"/>
              <a:gd name="connsiteY171" fmla="*/ 1988082 h 3300883"/>
              <a:gd name="connsiteX172" fmla="*/ 1137315 w 11394183"/>
              <a:gd name="connsiteY172" fmla="*/ 1988082 h 3300883"/>
              <a:gd name="connsiteX173" fmla="*/ 1090864 w 11394183"/>
              <a:gd name="connsiteY173" fmla="*/ 2009129 h 3300883"/>
              <a:gd name="connsiteX174" fmla="*/ 1057477 w 11394183"/>
              <a:gd name="connsiteY174" fmla="*/ 2016388 h 3300883"/>
              <a:gd name="connsiteX175" fmla="*/ 557408 w 11394183"/>
              <a:gd name="connsiteY175" fmla="*/ 2014210 h 3300883"/>
              <a:gd name="connsiteX176" fmla="*/ 586439 w 11394183"/>
              <a:gd name="connsiteY176" fmla="*/ 2049048 h 3300883"/>
              <a:gd name="connsiteX177" fmla="*/ 1056026 w 11394183"/>
              <a:gd name="connsiteY177" fmla="*/ 2049048 h 3300883"/>
              <a:gd name="connsiteX178" fmla="*/ 1090864 w 11394183"/>
              <a:gd name="connsiteY178" fmla="*/ 2059209 h 3300883"/>
              <a:gd name="connsiteX179" fmla="*/ 1094493 w 11394183"/>
              <a:gd name="connsiteY179" fmla="*/ 2116546 h 3300883"/>
              <a:gd name="connsiteX180" fmla="*/ 1206991 w 11394183"/>
              <a:gd name="connsiteY180" fmla="*/ 2122353 h 3300883"/>
              <a:gd name="connsiteX181" fmla="*/ 1210619 w 11394183"/>
              <a:gd name="connsiteY181" fmla="*/ 2245011 h 3300883"/>
              <a:gd name="connsiteX182" fmla="*/ 1189571 w 11394183"/>
              <a:gd name="connsiteY182" fmla="*/ 2266060 h 3300883"/>
              <a:gd name="connsiteX183" fmla="*/ 1142395 w 11394183"/>
              <a:gd name="connsiteY183" fmla="*/ 2266060 h 3300883"/>
              <a:gd name="connsiteX184" fmla="*/ 1093767 w 11394183"/>
              <a:gd name="connsiteY184" fmla="*/ 2301623 h 3300883"/>
              <a:gd name="connsiteX185" fmla="*/ 1061832 w 11394183"/>
              <a:gd name="connsiteY185" fmla="*/ 2313962 h 3300883"/>
              <a:gd name="connsiteX186" fmla="*/ 528376 w 11394183"/>
              <a:gd name="connsiteY186" fmla="*/ 2313962 h 3300883"/>
              <a:gd name="connsiteX187" fmla="*/ 559586 w 11394183"/>
              <a:gd name="connsiteY187" fmla="*/ 2346622 h 3300883"/>
              <a:gd name="connsiteX188" fmla="*/ 1055300 w 11394183"/>
              <a:gd name="connsiteY188" fmla="*/ 2346622 h 3300883"/>
              <a:gd name="connsiteX189" fmla="*/ 1091589 w 11394183"/>
              <a:gd name="connsiteY189" fmla="*/ 2358235 h 3300883"/>
              <a:gd name="connsiteX190" fmla="*/ 1137315 w 11394183"/>
              <a:gd name="connsiteY190" fmla="*/ 2399605 h 3300883"/>
              <a:gd name="connsiteX191" fmla="*/ 1210619 w 11394183"/>
              <a:gd name="connsiteY191" fmla="*/ 2470732 h 3300883"/>
              <a:gd name="connsiteX192" fmla="*/ 1137315 w 11394183"/>
              <a:gd name="connsiteY192" fmla="*/ 2543311 h 3300883"/>
              <a:gd name="connsiteX193" fmla="*/ 1092315 w 11394183"/>
              <a:gd name="connsiteY193" fmla="*/ 2569440 h 3300883"/>
              <a:gd name="connsiteX194" fmla="*/ 1057477 w 11394183"/>
              <a:gd name="connsiteY194" fmla="*/ 2578149 h 3300883"/>
              <a:gd name="connsiteX195" fmla="*/ 557408 w 11394183"/>
              <a:gd name="connsiteY195" fmla="*/ 2578875 h 3300883"/>
              <a:gd name="connsiteX196" fmla="*/ 595875 w 11394183"/>
              <a:gd name="connsiteY196" fmla="*/ 2599197 h 3300883"/>
              <a:gd name="connsiteX197" fmla="*/ 1048042 w 11394183"/>
              <a:gd name="connsiteY197" fmla="*/ 2599922 h 3300883"/>
              <a:gd name="connsiteX198" fmla="*/ 1087235 w 11394183"/>
              <a:gd name="connsiteY198" fmla="*/ 2608632 h 3300883"/>
              <a:gd name="connsiteX199" fmla="*/ 1095218 w 11394183"/>
              <a:gd name="connsiteY199" fmla="*/ 2673954 h 3300883"/>
              <a:gd name="connsiteX200" fmla="*/ 1204087 w 11394183"/>
              <a:gd name="connsiteY200" fmla="*/ 2679034 h 3300883"/>
              <a:gd name="connsiteX201" fmla="*/ 1209894 w 11394183"/>
              <a:gd name="connsiteY201" fmla="*/ 2713872 h 3300883"/>
              <a:gd name="connsiteX202" fmla="*/ 1209167 w 11394183"/>
              <a:gd name="connsiteY202" fmla="*/ 2855401 h 3300883"/>
              <a:gd name="connsiteX203" fmla="*/ 1235296 w 11394183"/>
              <a:gd name="connsiteY203" fmla="*/ 2882255 h 3300883"/>
              <a:gd name="connsiteX204" fmla="*/ 1376825 w 11394183"/>
              <a:gd name="connsiteY204" fmla="*/ 2880804 h 3300883"/>
              <a:gd name="connsiteX205" fmla="*/ 1423276 w 11394183"/>
              <a:gd name="connsiteY205" fmla="*/ 2925802 h 3300883"/>
              <a:gd name="connsiteX206" fmla="*/ 1448678 w 11394183"/>
              <a:gd name="connsiteY206" fmla="*/ 3003462 h 3300883"/>
              <a:gd name="connsiteX207" fmla="*/ 1450856 w 11394183"/>
              <a:gd name="connsiteY207" fmla="*/ 3023784 h 3300883"/>
              <a:gd name="connsiteX208" fmla="*/ 1450856 w 11394183"/>
              <a:gd name="connsiteY208" fmla="*/ 3300883 h 3300883"/>
              <a:gd name="connsiteX209" fmla="*/ 1490048 w 11394183"/>
              <a:gd name="connsiteY209" fmla="*/ 3300883 h 3300883"/>
              <a:gd name="connsiteX210" fmla="*/ 1490048 w 11394183"/>
              <a:gd name="connsiteY210" fmla="*/ 3027414 h 3300883"/>
              <a:gd name="connsiteX211" fmla="*/ 1496580 w 11394183"/>
              <a:gd name="connsiteY211" fmla="*/ 2990398 h 3300883"/>
              <a:gd name="connsiteX212" fmla="*/ 1495855 w 11394183"/>
              <a:gd name="connsiteY212" fmla="*/ 2991124 h 3300883"/>
              <a:gd name="connsiteX213" fmla="*/ 1500210 w 11394183"/>
              <a:gd name="connsiteY213" fmla="*/ 2986043 h 3300883"/>
              <a:gd name="connsiteX214" fmla="*/ 1551741 w 11394183"/>
              <a:gd name="connsiteY214" fmla="*/ 2972979 h 3300883"/>
              <a:gd name="connsiteX215" fmla="*/ 1553918 w 11394183"/>
              <a:gd name="connsiteY215" fmla="*/ 2915641 h 3300883"/>
              <a:gd name="connsiteX216" fmla="*/ 1601821 w 11394183"/>
              <a:gd name="connsiteY216" fmla="*/ 2869191 h 3300883"/>
              <a:gd name="connsiteX217" fmla="*/ 1698350 w 11394183"/>
              <a:gd name="connsiteY217" fmla="*/ 2879352 h 3300883"/>
              <a:gd name="connsiteX218" fmla="*/ 1712866 w 11394183"/>
              <a:gd name="connsiteY218" fmla="*/ 3041929 h 3300883"/>
              <a:gd name="connsiteX219" fmla="*/ 1713637 w 11394183"/>
              <a:gd name="connsiteY219" fmla="*/ 3300883 h 3300883"/>
              <a:gd name="connsiteX220" fmla="*/ 1762496 w 11394183"/>
              <a:gd name="connsiteY220" fmla="*/ 3300883 h 3300883"/>
              <a:gd name="connsiteX221" fmla="*/ 1762220 w 11394183"/>
              <a:gd name="connsiteY221" fmla="*/ 3001284 h 3300883"/>
              <a:gd name="connsiteX222" fmla="*/ 1790526 w 11394183"/>
              <a:gd name="connsiteY222" fmla="*/ 2986043 h 3300883"/>
              <a:gd name="connsiteX223" fmla="*/ 1831896 w 11394183"/>
              <a:gd name="connsiteY223" fmla="*/ 2943947 h 3300883"/>
              <a:gd name="connsiteX224" fmla="*/ 1905926 w 11394183"/>
              <a:gd name="connsiteY224" fmla="*/ 2869917 h 3300883"/>
              <a:gd name="connsiteX225" fmla="*/ 1978506 w 11394183"/>
              <a:gd name="connsiteY225" fmla="*/ 2878626 h 3300883"/>
              <a:gd name="connsiteX226" fmla="*/ 1982134 w 11394183"/>
              <a:gd name="connsiteY226" fmla="*/ 2968624 h 3300883"/>
              <a:gd name="connsiteX227" fmla="*/ 1991570 w 11394183"/>
              <a:gd name="connsiteY227" fmla="*/ 2992576 h 3300883"/>
              <a:gd name="connsiteX228" fmla="*/ 2016247 w 11394183"/>
              <a:gd name="connsiteY228" fmla="*/ 3034671 h 3300883"/>
              <a:gd name="connsiteX229" fmla="*/ 2016442 w 11394183"/>
              <a:gd name="connsiteY229" fmla="*/ 3300883 h 3300883"/>
              <a:gd name="connsiteX230" fmla="*/ 2053457 w 11394183"/>
              <a:gd name="connsiteY230" fmla="*/ 3300883 h 3300883"/>
              <a:gd name="connsiteX231" fmla="*/ 2053262 w 11394183"/>
              <a:gd name="connsiteY231" fmla="*/ 3025236 h 3300883"/>
              <a:gd name="connsiteX232" fmla="*/ 2088826 w 11394183"/>
              <a:gd name="connsiteY232" fmla="*/ 2983866 h 3300883"/>
              <a:gd name="connsiteX233" fmla="*/ 2106244 w 11394183"/>
              <a:gd name="connsiteY233" fmla="*/ 2966447 h 3300883"/>
              <a:gd name="connsiteX234" fmla="*/ 2106244 w 11394183"/>
              <a:gd name="connsiteY234" fmla="*/ 2944673 h 3300883"/>
              <a:gd name="connsiteX235" fmla="*/ 2184631 w 11394183"/>
              <a:gd name="connsiteY235" fmla="*/ 2869917 h 3300883"/>
              <a:gd name="connsiteX236" fmla="*/ 2254307 w 11394183"/>
              <a:gd name="connsiteY236" fmla="*/ 2880078 h 3300883"/>
              <a:gd name="connsiteX237" fmla="*/ 2257210 w 11394183"/>
              <a:gd name="connsiteY237" fmla="*/ 2970075 h 3300883"/>
              <a:gd name="connsiteX238" fmla="*/ 2277531 w 11394183"/>
              <a:gd name="connsiteY238" fmla="*/ 2993301 h 3300883"/>
              <a:gd name="connsiteX239" fmla="*/ 2316725 w 11394183"/>
              <a:gd name="connsiteY239" fmla="*/ 3035397 h 3300883"/>
              <a:gd name="connsiteX240" fmla="*/ 2316725 w 11394183"/>
              <a:gd name="connsiteY240" fmla="*/ 3300883 h 3300883"/>
              <a:gd name="connsiteX241" fmla="*/ 2350697 w 11394183"/>
              <a:gd name="connsiteY241" fmla="*/ 3300883 h 3300883"/>
              <a:gd name="connsiteX242" fmla="*/ 2350836 w 11394183"/>
              <a:gd name="connsiteY242" fmla="*/ 3033946 h 3300883"/>
              <a:gd name="connsiteX243" fmla="*/ 2360997 w 11394183"/>
              <a:gd name="connsiteY243" fmla="*/ 2992576 h 3300883"/>
              <a:gd name="connsiteX244" fmla="*/ 2386399 w 11394183"/>
              <a:gd name="connsiteY244" fmla="*/ 2983866 h 3300883"/>
              <a:gd name="connsiteX245" fmla="*/ 2383497 w 11394183"/>
              <a:gd name="connsiteY245" fmla="*/ 2901126 h 3300883"/>
              <a:gd name="connsiteX246" fmla="*/ 2403093 w 11394183"/>
              <a:gd name="connsiteY246" fmla="*/ 2869917 h 3300883"/>
              <a:gd name="connsiteX247" fmla="*/ 2522123 w 11394183"/>
              <a:gd name="connsiteY247" fmla="*/ 2870642 h 3300883"/>
              <a:gd name="connsiteX248" fmla="*/ 2530832 w 11394183"/>
              <a:gd name="connsiteY248" fmla="*/ 2880804 h 3300883"/>
              <a:gd name="connsiteX249" fmla="*/ 2537364 w 11394183"/>
              <a:gd name="connsiteY249" fmla="*/ 2992576 h 3300883"/>
              <a:gd name="connsiteX250" fmla="*/ 2632443 w 11394183"/>
              <a:gd name="connsiteY250" fmla="*/ 2985317 h 3300883"/>
              <a:gd name="connsiteX251" fmla="*/ 2663652 w 11394183"/>
              <a:gd name="connsiteY251" fmla="*/ 2954835 h 3300883"/>
              <a:gd name="connsiteX252" fmla="*/ 2752198 w 11394183"/>
              <a:gd name="connsiteY252" fmla="*/ 2869191 h 3300883"/>
              <a:gd name="connsiteX253" fmla="*/ 2798649 w 11394183"/>
              <a:gd name="connsiteY253" fmla="*/ 2869191 h 3300883"/>
              <a:gd name="connsiteX254" fmla="*/ 2798649 w 11394183"/>
              <a:gd name="connsiteY254" fmla="*/ 2879352 h 3300883"/>
              <a:gd name="connsiteX255" fmla="*/ 2681797 w 11394183"/>
              <a:gd name="connsiteY255" fmla="*/ 2879352 h 3300883"/>
              <a:gd name="connsiteX256" fmla="*/ 2710828 w 11394183"/>
              <a:gd name="connsiteY256" fmla="*/ 2880804 h 3300883"/>
              <a:gd name="connsiteX257" fmla="*/ 2809536 w 11394183"/>
              <a:gd name="connsiteY257" fmla="*/ 2985317 h 3300883"/>
              <a:gd name="connsiteX258" fmla="*/ 2910420 w 11394183"/>
              <a:gd name="connsiteY258" fmla="*/ 2984592 h 3300883"/>
              <a:gd name="connsiteX259" fmla="*/ 2940177 w 11394183"/>
              <a:gd name="connsiteY259" fmla="*/ 2956286 h 3300883"/>
              <a:gd name="connsiteX260" fmla="*/ 2938000 w 11394183"/>
              <a:gd name="connsiteY260" fmla="*/ 2915733 h 3300883"/>
              <a:gd name="connsiteX261" fmla="*/ 2946568 w 11394183"/>
              <a:gd name="connsiteY261" fmla="*/ 2876375 h 3300883"/>
              <a:gd name="connsiteX262" fmla="*/ 2945985 w 11394183"/>
              <a:gd name="connsiteY262" fmla="*/ 2876449 h 3300883"/>
              <a:gd name="connsiteX263" fmla="*/ 2946710 w 11394183"/>
              <a:gd name="connsiteY263" fmla="*/ 2875723 h 3300883"/>
              <a:gd name="connsiteX264" fmla="*/ 2946568 w 11394183"/>
              <a:gd name="connsiteY264" fmla="*/ 2876375 h 3300883"/>
              <a:gd name="connsiteX265" fmla="*/ 3016658 w 11394183"/>
              <a:gd name="connsiteY265" fmla="*/ 2867467 h 3300883"/>
              <a:gd name="connsiteX266" fmla="*/ 3086787 w 11394183"/>
              <a:gd name="connsiteY266" fmla="*/ 2878626 h 3300883"/>
              <a:gd name="connsiteX267" fmla="*/ 3094045 w 11394183"/>
              <a:gd name="connsiteY267" fmla="*/ 2908384 h 3300883"/>
              <a:gd name="connsiteX268" fmla="*/ 3169527 w 11394183"/>
              <a:gd name="connsiteY268" fmla="*/ 2984592 h 3300883"/>
              <a:gd name="connsiteX269" fmla="*/ 3215978 w 11394183"/>
              <a:gd name="connsiteY269" fmla="*/ 2938141 h 3300883"/>
              <a:gd name="connsiteX270" fmla="*/ 3282751 w 11394183"/>
              <a:gd name="connsiteY270" fmla="*/ 2869191 h 3300883"/>
              <a:gd name="connsiteX271" fmla="*/ 3453311 w 11394183"/>
              <a:gd name="connsiteY271" fmla="*/ 2869917 h 3300883"/>
              <a:gd name="connsiteX272" fmla="*/ 3498311 w 11394183"/>
              <a:gd name="connsiteY272" fmla="*/ 2827095 h 3300883"/>
              <a:gd name="connsiteX273" fmla="*/ 3496859 w 11394183"/>
              <a:gd name="connsiteY273" fmla="*/ 2565810 h 3300883"/>
              <a:gd name="connsiteX274" fmla="*/ 3544761 w 11394183"/>
              <a:gd name="connsiteY274" fmla="*/ 2520086 h 3300883"/>
              <a:gd name="connsiteX275" fmla="*/ 3591938 w 11394183"/>
              <a:gd name="connsiteY275" fmla="*/ 2520086 h 3300883"/>
              <a:gd name="connsiteX276" fmla="*/ 3613711 w 11394183"/>
              <a:gd name="connsiteY276" fmla="*/ 2507022 h 3300883"/>
              <a:gd name="connsiteX277" fmla="*/ 3646372 w 11394183"/>
              <a:gd name="connsiteY277" fmla="*/ 2481619 h 3300883"/>
              <a:gd name="connsiteX278" fmla="*/ 4048460 w 11394183"/>
              <a:gd name="connsiteY278" fmla="*/ 2481619 h 3300883"/>
              <a:gd name="connsiteX279" fmla="*/ 4078217 w 11394183"/>
              <a:gd name="connsiteY279" fmla="*/ 2489602 h 3300883"/>
              <a:gd name="connsiteX280" fmla="*/ 4063702 w 11394183"/>
              <a:gd name="connsiteY280" fmla="*/ 2557827 h 3300883"/>
              <a:gd name="connsiteX281" fmla="*/ 3740724 w 11394183"/>
              <a:gd name="connsiteY281" fmla="*/ 3121765 h 3300883"/>
              <a:gd name="connsiteX282" fmla="*/ 3566535 w 11394183"/>
              <a:gd name="connsiteY282" fmla="*/ 3262569 h 3300883"/>
              <a:gd name="connsiteX283" fmla="*/ 3548027 w 11394183"/>
              <a:gd name="connsiteY283" fmla="*/ 3286067 h 3300883"/>
              <a:gd name="connsiteX284" fmla="*/ 3562779 w 11394183"/>
              <a:gd name="connsiteY284" fmla="*/ 3300883 h 3300883"/>
              <a:gd name="connsiteX285" fmla="*/ 4927481 w 11394183"/>
              <a:gd name="connsiteY285" fmla="*/ 3300883 h 3300883"/>
              <a:gd name="connsiteX286" fmla="*/ 6796755 w 11394183"/>
              <a:gd name="connsiteY286" fmla="*/ 3296863 h 3300883"/>
              <a:gd name="connsiteX287" fmla="*/ 9075283 w 11394183"/>
              <a:gd name="connsiteY287" fmla="*/ 3297407 h 3300883"/>
              <a:gd name="connsiteX288" fmla="*/ 9637770 w 11394183"/>
              <a:gd name="connsiteY288" fmla="*/ 3298133 h 3300883"/>
              <a:gd name="connsiteX289" fmla="*/ 9759703 w 11394183"/>
              <a:gd name="connsiteY289" fmla="*/ 3262569 h 3300883"/>
              <a:gd name="connsiteX290" fmla="*/ 10484767 w 11394183"/>
              <a:gd name="connsiteY290" fmla="*/ 2822015 h 3300883"/>
              <a:gd name="connsiteX291" fmla="*/ 11354264 w 11394183"/>
              <a:gd name="connsiteY291" fmla="*/ 2298720 h 3300883"/>
              <a:gd name="connsiteX292" fmla="*/ 11394183 w 11394183"/>
              <a:gd name="connsiteY292" fmla="*/ 2251543 h 3300883"/>
              <a:gd name="connsiteX293" fmla="*/ 11174995 w 11394183"/>
              <a:gd name="connsiteY293" fmla="*/ 2114369 h 3300883"/>
              <a:gd name="connsiteX294" fmla="*/ 10310578 w 11394183"/>
              <a:gd name="connsiteY294" fmla="*/ 1592525 h 3300883"/>
              <a:gd name="connsiteX295" fmla="*/ 9760429 w 11394183"/>
              <a:gd name="connsiteY295" fmla="*/ 1255034 h 3300883"/>
              <a:gd name="connsiteX296" fmla="*/ 9609464 w 11394183"/>
              <a:gd name="connsiteY296" fmla="*/ 1208583 h 3300883"/>
              <a:gd name="connsiteX297" fmla="*/ 6151074 w 11394183"/>
              <a:gd name="connsiteY297" fmla="*/ 1210034 h 3300883"/>
              <a:gd name="connsiteX298" fmla="*/ 3621696 w 11394183"/>
              <a:gd name="connsiteY298" fmla="*/ 1208583 h 3300883"/>
              <a:gd name="connsiteX299" fmla="*/ 3552745 w 11394183"/>
              <a:gd name="connsiteY299" fmla="*/ 1211486 h 3300883"/>
              <a:gd name="connsiteX300" fmla="*/ 3526616 w 11394183"/>
              <a:gd name="connsiteY300" fmla="*/ 1225276 h 3300883"/>
              <a:gd name="connsiteX301" fmla="*/ 3541858 w 11394183"/>
              <a:gd name="connsiteY301" fmla="*/ 1252131 h 3300883"/>
              <a:gd name="connsiteX302" fmla="*/ 3581050 w 11394183"/>
              <a:gd name="connsiteY302" fmla="*/ 1278984 h 3300883"/>
              <a:gd name="connsiteX303" fmla="*/ 4092007 w 11394183"/>
              <a:gd name="connsiteY303" fmla="*/ 2112917 h 3300883"/>
              <a:gd name="connsiteX304" fmla="*/ 4068782 w 11394183"/>
              <a:gd name="connsiteY304" fmla="*/ 2144852 h 3300883"/>
              <a:gd name="connsiteX305" fmla="*/ 3644195 w 11394183"/>
              <a:gd name="connsiteY305" fmla="*/ 2144127 h 3300883"/>
              <a:gd name="connsiteX306" fmla="*/ 3623147 w 11394183"/>
              <a:gd name="connsiteY306" fmla="*/ 2136142 h 3300883"/>
              <a:gd name="connsiteX307" fmla="*/ 3589760 w 11394183"/>
              <a:gd name="connsiteY307" fmla="*/ 2117998 h 3300883"/>
              <a:gd name="connsiteX308" fmla="*/ 3504842 w 11394183"/>
              <a:gd name="connsiteY308" fmla="*/ 2105660 h 3300883"/>
              <a:gd name="connsiteX309" fmla="*/ 3499037 w 11394183"/>
              <a:gd name="connsiteY309" fmla="*/ 2089693 h 3300883"/>
              <a:gd name="connsiteX310" fmla="*/ 3499037 w 11394183"/>
              <a:gd name="connsiteY310" fmla="*/ 1765989 h 3300883"/>
              <a:gd name="connsiteX311" fmla="*/ 3504842 w 11394183"/>
              <a:gd name="connsiteY311" fmla="*/ 1750022 h 3300883"/>
              <a:gd name="connsiteX312" fmla="*/ 3491053 w 11394183"/>
              <a:gd name="connsiteY312" fmla="*/ 1744216 h 3300883"/>
              <a:gd name="connsiteX313" fmla="*/ 3248639 w 11394183"/>
              <a:gd name="connsiteY313" fmla="*/ 1744942 h 3300883"/>
              <a:gd name="connsiteX314" fmla="*/ 3186220 w 11394183"/>
              <a:gd name="connsiteY314" fmla="*/ 1683975 h 3300883"/>
              <a:gd name="connsiteX315" fmla="*/ 3172431 w 11394183"/>
              <a:gd name="connsiteY315" fmla="*/ 1617928 h 3300883"/>
              <a:gd name="connsiteX316" fmla="*/ 3165898 w 11394183"/>
              <a:gd name="connsiteY316" fmla="*/ 1591074 h 3300883"/>
              <a:gd name="connsiteX317" fmla="*/ 3165898 w 11394183"/>
              <a:gd name="connsiteY317" fmla="*/ 1007539 h 3300883"/>
              <a:gd name="connsiteX318" fmla="*/ 3172375 w 11394183"/>
              <a:gd name="connsiteY318" fmla="*/ 980915 h 3300883"/>
              <a:gd name="connsiteX319" fmla="*/ 3171705 w 11394183"/>
              <a:gd name="connsiteY319" fmla="*/ 981410 h 3300883"/>
              <a:gd name="connsiteX320" fmla="*/ 3172431 w 11394183"/>
              <a:gd name="connsiteY320" fmla="*/ 980685 h 3300883"/>
              <a:gd name="connsiteX321" fmla="*/ 3172375 w 11394183"/>
              <a:gd name="connsiteY321" fmla="*/ 980915 h 3300883"/>
              <a:gd name="connsiteX322" fmla="*/ 3184225 w 11394183"/>
              <a:gd name="connsiteY322" fmla="*/ 972157 h 3300883"/>
              <a:gd name="connsiteX323" fmla="*/ 3200011 w 11394183"/>
              <a:gd name="connsiteY323" fmla="*/ 972701 h 3300883"/>
              <a:gd name="connsiteX324" fmla="*/ 3781369 w 11394183"/>
              <a:gd name="connsiteY324" fmla="*/ 972701 h 3300883"/>
              <a:gd name="connsiteX325" fmla="*/ 3809675 w 11394183"/>
              <a:gd name="connsiteY325" fmla="*/ 981410 h 3300883"/>
              <a:gd name="connsiteX326" fmla="*/ 3808949 w 11394183"/>
              <a:gd name="connsiteY326" fmla="*/ 980685 h 3300883"/>
              <a:gd name="connsiteX327" fmla="*/ 3813303 w 11394183"/>
              <a:gd name="connsiteY327" fmla="*/ 984314 h 3300883"/>
              <a:gd name="connsiteX328" fmla="*/ 3811127 w 11394183"/>
              <a:gd name="connsiteY328" fmla="*/ 986491 h 3300883"/>
              <a:gd name="connsiteX329" fmla="*/ 3831448 w 11394183"/>
              <a:gd name="connsiteY329" fmla="*/ 1017700 h 3300883"/>
              <a:gd name="connsiteX330" fmla="*/ 3912011 w 11394183"/>
              <a:gd name="connsiteY330" fmla="*/ 1017700 h 3300883"/>
              <a:gd name="connsiteX331" fmla="*/ 3919269 w 11394183"/>
              <a:gd name="connsiteY331" fmla="*/ 1010442 h 3300883"/>
              <a:gd name="connsiteX332" fmla="*/ 3926527 w 11394183"/>
              <a:gd name="connsiteY332" fmla="*/ 1002459 h 3300883"/>
              <a:gd name="connsiteX333" fmla="*/ 3928705 w 11394183"/>
              <a:gd name="connsiteY333" fmla="*/ 934960 h 3300883"/>
              <a:gd name="connsiteX334" fmla="*/ 3838706 w 11394183"/>
              <a:gd name="connsiteY334" fmla="*/ 922621 h 3300883"/>
              <a:gd name="connsiteX335" fmla="*/ 3790078 w 11394183"/>
              <a:gd name="connsiteY335" fmla="*/ 939315 h 3300883"/>
              <a:gd name="connsiteX336" fmla="*/ 3191301 w 11394183"/>
              <a:gd name="connsiteY336" fmla="*/ 939315 h 3300883"/>
              <a:gd name="connsiteX337" fmla="*/ 3141947 w 11394183"/>
              <a:gd name="connsiteY337" fmla="*/ 987217 h 3300883"/>
              <a:gd name="connsiteX338" fmla="*/ 3141947 w 11394183"/>
              <a:gd name="connsiteY338" fmla="*/ 1596881 h 3300883"/>
              <a:gd name="connsiteX339" fmla="*/ 3117271 w 11394183"/>
              <a:gd name="connsiteY339" fmla="*/ 1630267 h 3300883"/>
              <a:gd name="connsiteX340" fmla="*/ 3049046 w 11394183"/>
              <a:gd name="connsiteY340" fmla="*/ 1702846 h 3300883"/>
              <a:gd name="connsiteX341" fmla="*/ 3049773 w 11394183"/>
              <a:gd name="connsiteY341" fmla="*/ 1724619 h 3300883"/>
              <a:gd name="connsiteX342" fmla="*/ 3030176 w 11394183"/>
              <a:gd name="connsiteY342" fmla="*/ 1746393 h 3300883"/>
              <a:gd name="connsiteX343" fmla="*/ 2968483 w 11394183"/>
              <a:gd name="connsiteY343" fmla="*/ 1746393 h 3300883"/>
              <a:gd name="connsiteX344" fmla="*/ 2909695 w 11394183"/>
              <a:gd name="connsiteY344" fmla="*/ 1689782 h 3300883"/>
              <a:gd name="connsiteX345" fmla="*/ 2874131 w 11394183"/>
              <a:gd name="connsiteY345" fmla="*/ 1617928 h 3300883"/>
              <a:gd name="connsiteX346" fmla="*/ 2863970 w 11394183"/>
              <a:gd name="connsiteY346" fmla="*/ 1584542 h 3300883"/>
              <a:gd name="connsiteX347" fmla="*/ 2863970 w 11394183"/>
              <a:gd name="connsiteY347" fmla="*/ 535775 h 3300883"/>
              <a:gd name="connsiteX348" fmla="*/ 2871228 w 11394183"/>
              <a:gd name="connsiteY348" fmla="*/ 502389 h 3300883"/>
              <a:gd name="connsiteX349" fmla="*/ 2870501 w 11394183"/>
              <a:gd name="connsiteY349" fmla="*/ 503114 h 3300883"/>
              <a:gd name="connsiteX350" fmla="*/ 2906066 w 11394183"/>
              <a:gd name="connsiteY350" fmla="*/ 494405 h 3300883"/>
              <a:gd name="connsiteX351" fmla="*/ 3344443 w 11394183"/>
              <a:gd name="connsiteY351" fmla="*/ 495131 h 3300883"/>
              <a:gd name="connsiteX352" fmla="*/ 3378556 w 11394183"/>
              <a:gd name="connsiteY352" fmla="*/ 460293 h 3300883"/>
              <a:gd name="connsiteX353" fmla="*/ 3378556 w 11394183"/>
              <a:gd name="connsiteY353" fmla="*/ 206266 h 3300883"/>
              <a:gd name="connsiteX354" fmla="*/ 3393071 w 11394183"/>
              <a:gd name="connsiteY354" fmla="*/ 176509 h 3300883"/>
              <a:gd name="connsiteX355" fmla="*/ 3414845 w 11394183"/>
              <a:gd name="connsiteY355" fmla="*/ 154735 h 3300883"/>
              <a:gd name="connsiteX356" fmla="*/ 3417022 w 11394183"/>
              <a:gd name="connsiteY356" fmla="*/ 92317 h 3300883"/>
              <a:gd name="connsiteX357" fmla="*/ 3349523 w 11394183"/>
              <a:gd name="connsiteY357" fmla="*/ 62560 h 3300883"/>
              <a:gd name="connsiteX358" fmla="*/ 3300169 w 11394183"/>
              <a:gd name="connsiteY358" fmla="*/ 109736 h 3300883"/>
              <a:gd name="connsiteX359" fmla="*/ 3330653 w 11394183"/>
              <a:gd name="connsiteY359" fmla="*/ 180863 h 3300883"/>
              <a:gd name="connsiteX360" fmla="*/ 3352427 w 11394183"/>
              <a:gd name="connsiteY360" fmla="*/ 224411 h 3300883"/>
              <a:gd name="connsiteX361" fmla="*/ 3353153 w 11394183"/>
              <a:gd name="connsiteY361" fmla="*/ 438519 h 3300883"/>
              <a:gd name="connsiteX362" fmla="*/ 3319041 w 11394183"/>
              <a:gd name="connsiteY362" fmla="*/ 472632 h 3300883"/>
              <a:gd name="connsiteX363" fmla="*/ 2869050 w 11394183"/>
              <a:gd name="connsiteY363" fmla="*/ 471179 h 3300883"/>
              <a:gd name="connsiteX364" fmla="*/ 2825503 w 11394183"/>
              <a:gd name="connsiteY364" fmla="*/ 513276 h 3300883"/>
              <a:gd name="connsiteX365" fmla="*/ 2826955 w 11394183"/>
              <a:gd name="connsiteY365" fmla="*/ 1601961 h 3300883"/>
              <a:gd name="connsiteX366" fmla="*/ 2800100 w 11394183"/>
              <a:gd name="connsiteY366" fmla="*/ 1631719 h 3300883"/>
              <a:gd name="connsiteX367" fmla="*/ 2768891 w 11394183"/>
              <a:gd name="connsiteY367" fmla="*/ 1661476 h 3300883"/>
              <a:gd name="connsiteX368" fmla="*/ 2768891 w 11394183"/>
              <a:gd name="connsiteY368" fmla="*/ 1686878 h 3300883"/>
              <a:gd name="connsiteX369" fmla="*/ 2708650 w 11394183"/>
              <a:gd name="connsiteY369" fmla="*/ 1747845 h 3300883"/>
              <a:gd name="connsiteX370" fmla="*/ 2626636 w 11394183"/>
              <a:gd name="connsiteY370" fmla="*/ 1667282 h 3300883"/>
              <a:gd name="connsiteX371" fmla="*/ 2593976 w 11394183"/>
              <a:gd name="connsiteY371" fmla="*/ 1631719 h 3300883"/>
              <a:gd name="connsiteX372" fmla="*/ 2570751 w 11394183"/>
              <a:gd name="connsiteY372" fmla="*/ 1619380 h 3300883"/>
              <a:gd name="connsiteX373" fmla="*/ 2566396 w 11394183"/>
              <a:gd name="connsiteY373" fmla="*/ 1580914 h 3300883"/>
              <a:gd name="connsiteX374" fmla="*/ 2566396 w 11394183"/>
              <a:gd name="connsiteY374" fmla="*/ 137317 h 3300883"/>
              <a:gd name="connsiteX375" fmla="*/ 2573653 w 11394183"/>
              <a:gd name="connsiteY375" fmla="*/ 104655 h 3300883"/>
              <a:gd name="connsiteX376" fmla="*/ 2573653 w 11394183"/>
              <a:gd name="connsiteY376" fmla="*/ 105382 h 3300883"/>
              <a:gd name="connsiteX377" fmla="*/ 2580912 w 11394183"/>
              <a:gd name="connsiteY377" fmla="*/ 97398 h 3300883"/>
              <a:gd name="connsiteX378" fmla="*/ 2588896 w 11394183"/>
              <a:gd name="connsiteY378" fmla="*/ 40786 h 3300883"/>
              <a:gd name="connsiteX379" fmla="*/ 2529381 w 11394183"/>
              <a:gd name="connsiteY379" fmla="*/ 142 h 3300883"/>
              <a:gd name="connsiteX0" fmla="*/ 3168075 w 11394183"/>
              <a:gd name="connsiteY0" fmla="*/ 3011446 h 3300883"/>
              <a:gd name="connsiteX1" fmla="*/ 3141946 w 11394183"/>
              <a:gd name="connsiteY1" fmla="*/ 3047736 h 3300883"/>
              <a:gd name="connsiteX2" fmla="*/ 3141946 w 11394183"/>
              <a:gd name="connsiteY2" fmla="*/ 3300883 h 3300883"/>
              <a:gd name="connsiteX3" fmla="*/ 3165898 w 11394183"/>
              <a:gd name="connsiteY3" fmla="*/ 3300883 h 3300883"/>
              <a:gd name="connsiteX4" fmla="*/ 3165898 w 11394183"/>
              <a:gd name="connsiteY4" fmla="*/ 3029591 h 3300883"/>
              <a:gd name="connsiteX5" fmla="*/ 3168075 w 11394183"/>
              <a:gd name="connsiteY5" fmla="*/ 3011446 h 3300883"/>
              <a:gd name="connsiteX6" fmla="*/ 2591366 w 11394183"/>
              <a:gd name="connsiteY6" fmla="*/ 3007317 h 3300883"/>
              <a:gd name="connsiteX7" fmla="*/ 2577282 w 11394183"/>
              <a:gd name="connsiteY7" fmla="*/ 3041202 h 3300883"/>
              <a:gd name="connsiteX8" fmla="*/ 2577491 w 11394183"/>
              <a:gd name="connsiteY8" fmla="*/ 3300883 h 3300883"/>
              <a:gd name="connsiteX9" fmla="*/ 2606313 w 11394183"/>
              <a:gd name="connsiteY9" fmla="*/ 3300883 h 3300883"/>
              <a:gd name="connsiteX10" fmla="*/ 2606313 w 11394183"/>
              <a:gd name="connsiteY10" fmla="*/ 3041928 h 3300883"/>
              <a:gd name="connsiteX11" fmla="*/ 2610667 w 11394183"/>
              <a:gd name="connsiteY11" fmla="*/ 3013622 h 3300883"/>
              <a:gd name="connsiteX12" fmla="*/ 2591366 w 11394183"/>
              <a:gd name="connsiteY12" fmla="*/ 3007317 h 3300883"/>
              <a:gd name="connsiteX13" fmla="*/ 2903083 w 11394183"/>
              <a:gd name="connsiteY13" fmla="*/ 3005447 h 3300883"/>
              <a:gd name="connsiteX14" fmla="*/ 2887195 w 11394183"/>
              <a:gd name="connsiteY14" fmla="*/ 3009994 h 3300883"/>
              <a:gd name="connsiteX15" fmla="*/ 2877033 w 11394183"/>
              <a:gd name="connsiteY15" fmla="*/ 3048460 h 3300883"/>
              <a:gd name="connsiteX16" fmla="*/ 2877033 w 11394183"/>
              <a:gd name="connsiteY16" fmla="*/ 3300883 h 3300883"/>
              <a:gd name="connsiteX17" fmla="*/ 2924210 w 11394183"/>
              <a:gd name="connsiteY17" fmla="*/ 3300883 h 3300883"/>
              <a:gd name="connsiteX18" fmla="*/ 2924210 w 11394183"/>
              <a:gd name="connsiteY18" fmla="*/ 3039025 h 3300883"/>
              <a:gd name="connsiteX19" fmla="*/ 2903083 w 11394183"/>
              <a:gd name="connsiteY19" fmla="*/ 3005447 h 3300883"/>
              <a:gd name="connsiteX20" fmla="*/ 1413840 w 11394183"/>
              <a:gd name="connsiteY20" fmla="*/ 2870642 h 3300883"/>
              <a:gd name="connsiteX21" fmla="*/ 1414566 w 11394183"/>
              <a:gd name="connsiteY21" fmla="*/ 2874271 h 3300883"/>
              <a:gd name="connsiteX22" fmla="*/ 1228038 w 11394183"/>
              <a:gd name="connsiteY22" fmla="*/ 2874271 h 3300883"/>
              <a:gd name="connsiteX23" fmla="*/ 1228038 w 11394183"/>
              <a:gd name="connsiteY23" fmla="*/ 2870642 h 3300883"/>
              <a:gd name="connsiteX24" fmla="*/ 1413840 w 11394183"/>
              <a:gd name="connsiteY24" fmla="*/ 2870642 h 3300883"/>
              <a:gd name="connsiteX25" fmla="*/ 3635032 w 11394183"/>
              <a:gd name="connsiteY25" fmla="*/ 2179418 h 3300883"/>
              <a:gd name="connsiteX26" fmla="*/ 3649275 w 11394183"/>
              <a:gd name="connsiteY26" fmla="*/ 2179690 h 3300883"/>
              <a:gd name="connsiteX27" fmla="*/ 4079669 w 11394183"/>
              <a:gd name="connsiteY27" fmla="*/ 2179690 h 3300883"/>
              <a:gd name="connsiteX28" fmla="*/ 4093459 w 11394183"/>
              <a:gd name="connsiteY28" fmla="*/ 2186222 h 3300883"/>
              <a:gd name="connsiteX29" fmla="*/ 3622421 w 11394183"/>
              <a:gd name="connsiteY29" fmla="*/ 2186222 h 3300883"/>
              <a:gd name="connsiteX30" fmla="*/ 3624598 w 11394183"/>
              <a:gd name="connsiteY30" fmla="*/ 2190577 h 3300883"/>
              <a:gd name="connsiteX31" fmla="*/ 4062975 w 11394183"/>
              <a:gd name="connsiteY31" fmla="*/ 2190577 h 3300883"/>
              <a:gd name="connsiteX32" fmla="*/ 4102168 w 11394183"/>
              <a:gd name="connsiteY32" fmla="*/ 2228318 h 3300883"/>
              <a:gd name="connsiteX33" fmla="*/ 4093459 w 11394183"/>
              <a:gd name="connsiteY33" fmla="*/ 2416298 h 3300883"/>
              <a:gd name="connsiteX34" fmla="*/ 4059347 w 11394183"/>
              <a:gd name="connsiteY34" fmla="*/ 2447507 h 3300883"/>
              <a:gd name="connsiteX35" fmla="*/ 3650000 w 11394183"/>
              <a:gd name="connsiteY35" fmla="*/ 2447507 h 3300883"/>
              <a:gd name="connsiteX36" fmla="*/ 3621696 w 11394183"/>
              <a:gd name="connsiteY36" fmla="*/ 2418475 h 3300883"/>
              <a:gd name="connsiteX37" fmla="*/ 3598470 w 11394183"/>
              <a:gd name="connsiteY37" fmla="*/ 2396702 h 3300883"/>
              <a:gd name="connsiteX38" fmla="*/ 3504842 w 11394183"/>
              <a:gd name="connsiteY38" fmla="*/ 2387266 h 3300883"/>
              <a:gd name="connsiteX39" fmla="*/ 3506294 w 11394183"/>
              <a:gd name="connsiteY39" fmla="*/ 2251543 h 3300883"/>
              <a:gd name="connsiteX40" fmla="*/ 3618791 w 11394183"/>
              <a:gd name="connsiteY40" fmla="*/ 2250818 h 3300883"/>
              <a:gd name="connsiteX41" fmla="*/ 3620969 w 11394183"/>
              <a:gd name="connsiteY41" fmla="*/ 2195657 h 3300883"/>
              <a:gd name="connsiteX42" fmla="*/ 3622421 w 11394183"/>
              <a:gd name="connsiteY42" fmla="*/ 2186222 h 3300883"/>
              <a:gd name="connsiteX43" fmla="*/ 3635032 w 11394183"/>
              <a:gd name="connsiteY43" fmla="*/ 2179418 h 3300883"/>
              <a:gd name="connsiteX44" fmla="*/ 76208 w 11394183"/>
              <a:gd name="connsiteY44" fmla="*/ 1218744 h 3300883"/>
              <a:gd name="connsiteX45" fmla="*/ 0 w 11394183"/>
              <a:gd name="connsiteY45" fmla="*/ 1294951 h 3300883"/>
              <a:gd name="connsiteX46" fmla="*/ 0 w 11394183"/>
              <a:gd name="connsiteY46" fmla="*/ 1338499 h 3300883"/>
              <a:gd name="connsiteX47" fmla="*/ 0 w 11394183"/>
              <a:gd name="connsiteY47" fmla="*/ 3206684 h 3300883"/>
              <a:gd name="connsiteX48" fmla="*/ 1452 w 11394183"/>
              <a:gd name="connsiteY48" fmla="*/ 3264747 h 3300883"/>
              <a:gd name="connsiteX49" fmla="*/ 5988 w 11394183"/>
              <a:gd name="connsiteY49" fmla="*/ 3287337 h 3300883"/>
              <a:gd name="connsiteX50" fmla="*/ 19459 w 11394183"/>
              <a:gd name="connsiteY50" fmla="*/ 3300883 h 3300883"/>
              <a:gd name="connsiteX51" fmla="*/ 25633 w 11394183"/>
              <a:gd name="connsiteY51" fmla="*/ 3300883 h 3300883"/>
              <a:gd name="connsiteX52" fmla="*/ 26219 w 11394183"/>
              <a:gd name="connsiteY52" fmla="*/ 3300311 h 3300883"/>
              <a:gd name="connsiteX53" fmla="*/ 26699 w 11394183"/>
              <a:gd name="connsiteY53" fmla="*/ 3300883 h 3300883"/>
              <a:gd name="connsiteX54" fmla="*/ 1001629 w 11394183"/>
              <a:gd name="connsiteY54" fmla="*/ 3300883 h 3300883"/>
              <a:gd name="connsiteX55" fmla="*/ 1038606 w 11394183"/>
              <a:gd name="connsiteY55" fmla="*/ 3290150 h 3300883"/>
              <a:gd name="connsiteX56" fmla="*/ 997236 w 11394183"/>
              <a:gd name="connsiteY56" fmla="*/ 3251683 h 3300883"/>
              <a:gd name="connsiteX57" fmla="*/ 706920 w 11394183"/>
              <a:gd name="connsiteY57" fmla="*/ 2937416 h 3300883"/>
              <a:gd name="connsiteX58" fmla="*/ 566116 w 11394183"/>
              <a:gd name="connsiteY58" fmla="*/ 2610810 h 3300883"/>
              <a:gd name="connsiteX59" fmla="*/ 553779 w 11394183"/>
              <a:gd name="connsiteY59" fmla="*/ 2577424 h 3300883"/>
              <a:gd name="connsiteX60" fmla="*/ 545795 w 11394183"/>
              <a:gd name="connsiteY60" fmla="*/ 2556376 h 3300883"/>
              <a:gd name="connsiteX61" fmla="*/ 521117 w 11394183"/>
              <a:gd name="connsiteY61" fmla="*/ 2426459 h 3300883"/>
              <a:gd name="connsiteX62" fmla="*/ 528376 w 11394183"/>
              <a:gd name="connsiteY62" fmla="*/ 2095499 h 3300883"/>
              <a:gd name="connsiteX63" fmla="*/ 538537 w 11394183"/>
              <a:gd name="connsiteY63" fmla="*/ 2069371 h 3300883"/>
              <a:gd name="connsiteX64" fmla="*/ 538537 w 11394183"/>
              <a:gd name="connsiteY64" fmla="*/ 2066467 h 3300883"/>
              <a:gd name="connsiteX65" fmla="*/ 593697 w 11394183"/>
              <a:gd name="connsiteY65" fmla="*/ 1850181 h 3300883"/>
              <a:gd name="connsiteX66" fmla="*/ 880384 w 11394183"/>
              <a:gd name="connsiteY66" fmla="*/ 1419788 h 3300883"/>
              <a:gd name="connsiteX67" fmla="*/ 909415 w 11394183"/>
              <a:gd name="connsiteY67" fmla="*/ 1403095 h 3300883"/>
              <a:gd name="connsiteX68" fmla="*/ 981269 w 11394183"/>
              <a:gd name="connsiteY68" fmla="*/ 1331967 h 3300883"/>
              <a:gd name="connsiteX69" fmla="*/ 1085057 w 11394183"/>
              <a:gd name="connsiteY69" fmla="*/ 1260114 h 3300883"/>
              <a:gd name="connsiteX70" fmla="*/ 1107556 w 11394183"/>
              <a:gd name="connsiteY70" fmla="*/ 1230357 h 3300883"/>
              <a:gd name="connsiteX71" fmla="*/ 1066912 w 11394183"/>
              <a:gd name="connsiteY71" fmla="*/ 1219469 h 3300883"/>
              <a:gd name="connsiteX72" fmla="*/ 76208 w 11394183"/>
              <a:gd name="connsiteY72" fmla="*/ 1218744 h 3300883"/>
              <a:gd name="connsiteX73" fmla="*/ 2529381 w 11394183"/>
              <a:gd name="connsiteY73" fmla="*/ 142 h 3300883"/>
              <a:gd name="connsiteX74" fmla="*/ 2466963 w 11394183"/>
              <a:gd name="connsiteY74" fmla="*/ 46592 h 3300883"/>
              <a:gd name="connsiteX75" fmla="*/ 2497445 w 11394183"/>
              <a:gd name="connsiteY75" fmla="*/ 111914 h 3300883"/>
              <a:gd name="connsiteX76" fmla="*/ 2527929 w 11394183"/>
              <a:gd name="connsiteY76" fmla="*/ 169977 h 3300883"/>
              <a:gd name="connsiteX77" fmla="*/ 2527203 w 11394183"/>
              <a:gd name="connsiteY77" fmla="*/ 1443739 h 3300883"/>
              <a:gd name="connsiteX78" fmla="*/ 2527203 w 11394183"/>
              <a:gd name="connsiteY78" fmla="*/ 1603413 h 3300883"/>
              <a:gd name="connsiteX79" fmla="*/ 2517042 w 11394183"/>
              <a:gd name="connsiteY79" fmla="*/ 1630267 h 3300883"/>
              <a:gd name="connsiteX80" fmla="*/ 2491640 w 11394183"/>
              <a:gd name="connsiteY80" fmla="*/ 1671637 h 3300883"/>
              <a:gd name="connsiteX81" fmla="*/ 2491640 w 11394183"/>
              <a:gd name="connsiteY81" fmla="*/ 1722443 h 3300883"/>
              <a:gd name="connsiteX82" fmla="*/ 2467688 w 11394183"/>
              <a:gd name="connsiteY82" fmla="*/ 1748571 h 3300883"/>
              <a:gd name="connsiteX83" fmla="*/ 2373335 w 11394183"/>
              <a:gd name="connsiteY83" fmla="*/ 1748571 h 3300883"/>
              <a:gd name="connsiteX84" fmla="*/ 2349384 w 11394183"/>
              <a:gd name="connsiteY84" fmla="*/ 1721716 h 3300883"/>
              <a:gd name="connsiteX85" fmla="*/ 2349384 w 11394183"/>
              <a:gd name="connsiteY85" fmla="*/ 1649137 h 3300883"/>
              <a:gd name="connsiteX86" fmla="*/ 2337046 w 11394183"/>
              <a:gd name="connsiteY86" fmla="*/ 1630993 h 3300883"/>
              <a:gd name="connsiteX87" fmla="*/ 2310918 w 11394183"/>
              <a:gd name="connsiteY87" fmla="*/ 1601961 h 3300883"/>
              <a:gd name="connsiteX88" fmla="*/ 2310918 w 11394183"/>
              <a:gd name="connsiteY88" fmla="*/ 861655 h 3300883"/>
              <a:gd name="connsiteX89" fmla="*/ 2322530 w 11394183"/>
              <a:gd name="connsiteY89" fmla="*/ 805769 h 3300883"/>
              <a:gd name="connsiteX90" fmla="*/ 2265193 w 11394183"/>
              <a:gd name="connsiteY90" fmla="*/ 717949 h 3300883"/>
              <a:gd name="connsiteX91" fmla="*/ 2207130 w 11394183"/>
              <a:gd name="connsiteY91" fmla="*/ 781093 h 3300883"/>
              <a:gd name="connsiteX92" fmla="*/ 2253580 w 11394183"/>
              <a:gd name="connsiteY92" fmla="*/ 838430 h 3300883"/>
              <a:gd name="connsiteX93" fmla="*/ 2277531 w 11394183"/>
              <a:gd name="connsiteY93" fmla="*/ 877622 h 3300883"/>
              <a:gd name="connsiteX94" fmla="*/ 2278257 w 11394183"/>
              <a:gd name="connsiteY94" fmla="*/ 1596155 h 3300883"/>
              <a:gd name="connsiteX95" fmla="*/ 2241242 w 11394183"/>
              <a:gd name="connsiteY95" fmla="*/ 1631719 h 3300883"/>
              <a:gd name="connsiteX96" fmla="*/ 2205678 w 11394183"/>
              <a:gd name="connsiteY96" fmla="*/ 1666557 h 3300883"/>
              <a:gd name="connsiteX97" fmla="*/ 2204952 w 11394183"/>
              <a:gd name="connsiteY97" fmla="*/ 1742764 h 3300883"/>
              <a:gd name="connsiteX98" fmla="*/ 2123665 w 11394183"/>
              <a:gd name="connsiteY98" fmla="*/ 1747845 h 3300883"/>
              <a:gd name="connsiteX99" fmla="*/ 2101890 w 11394183"/>
              <a:gd name="connsiteY99" fmla="*/ 1747845 h 3300883"/>
              <a:gd name="connsiteX100" fmla="*/ 2074309 w 11394183"/>
              <a:gd name="connsiteY100" fmla="*/ 1720265 h 3300883"/>
              <a:gd name="connsiteX101" fmla="*/ 2074309 w 11394183"/>
              <a:gd name="connsiteY101" fmla="*/ 1630993 h 3300883"/>
              <a:gd name="connsiteX102" fmla="*/ 2008989 w 11394183"/>
              <a:gd name="connsiteY102" fmla="*/ 1618655 h 3300883"/>
              <a:gd name="connsiteX103" fmla="*/ 2002456 w 11394183"/>
              <a:gd name="connsiteY103" fmla="*/ 1599058 h 3300883"/>
              <a:gd name="connsiteX104" fmla="*/ 2002456 w 11394183"/>
              <a:gd name="connsiteY104" fmla="*/ 1135278 h 3300883"/>
              <a:gd name="connsiteX105" fmla="*/ 2005359 w 11394183"/>
              <a:gd name="connsiteY105" fmla="*/ 1117859 h 3300883"/>
              <a:gd name="connsiteX106" fmla="*/ 1660609 w 11394183"/>
              <a:gd name="connsiteY106" fmla="*/ 1117859 h 3300883"/>
              <a:gd name="connsiteX107" fmla="*/ 1623594 w 11394183"/>
              <a:gd name="connsiteY107" fmla="*/ 1104795 h 3300883"/>
              <a:gd name="connsiteX108" fmla="*/ 1617788 w 11394183"/>
              <a:gd name="connsiteY108" fmla="*/ 1073586 h 3300883"/>
              <a:gd name="connsiteX109" fmla="*/ 1617788 w 11394183"/>
              <a:gd name="connsiteY109" fmla="*/ 606177 h 3300883"/>
              <a:gd name="connsiteX110" fmla="*/ 1623594 w 11394183"/>
              <a:gd name="connsiteY110" fmla="*/ 575693 h 3300883"/>
              <a:gd name="connsiteX111" fmla="*/ 1623594 w 11394183"/>
              <a:gd name="connsiteY111" fmla="*/ 576420 h 3300883"/>
              <a:gd name="connsiteX112" fmla="*/ 1631577 w 11394183"/>
              <a:gd name="connsiteY112" fmla="*/ 561903 h 3300883"/>
              <a:gd name="connsiteX113" fmla="*/ 1640287 w 11394183"/>
              <a:gd name="connsiteY113" fmla="*/ 498760 h 3300883"/>
              <a:gd name="connsiteX114" fmla="*/ 1579321 w 11394183"/>
              <a:gd name="connsiteY114" fmla="*/ 467551 h 3300883"/>
              <a:gd name="connsiteX115" fmla="*/ 1526338 w 11394183"/>
              <a:gd name="connsiteY115" fmla="*/ 523437 h 3300883"/>
              <a:gd name="connsiteX116" fmla="*/ 1551015 w 11394183"/>
              <a:gd name="connsiteY116" fmla="*/ 578596 h 3300883"/>
              <a:gd name="connsiteX117" fmla="*/ 1581498 w 11394183"/>
              <a:gd name="connsiteY117" fmla="*/ 629402 h 3300883"/>
              <a:gd name="connsiteX118" fmla="*/ 1581498 w 11394183"/>
              <a:gd name="connsiteY118" fmla="*/ 1122214 h 3300883"/>
              <a:gd name="connsiteX119" fmla="*/ 1585853 w 11394183"/>
              <a:gd name="connsiteY119" fmla="*/ 1149068 h 3300883"/>
              <a:gd name="connsiteX120" fmla="*/ 1615610 w 11394183"/>
              <a:gd name="connsiteY120" fmla="*/ 1141084 h 3300883"/>
              <a:gd name="connsiteX121" fmla="*/ 1943667 w 11394183"/>
              <a:gd name="connsiteY121" fmla="*/ 1141084 h 3300883"/>
              <a:gd name="connsiteX122" fmla="*/ 1972699 w 11394183"/>
              <a:gd name="connsiteY122" fmla="*/ 1149793 h 3300883"/>
              <a:gd name="connsiteX123" fmla="*/ 1979957 w 11394183"/>
              <a:gd name="connsiteY123" fmla="*/ 1165761 h 3300883"/>
              <a:gd name="connsiteX124" fmla="*/ 1980683 w 11394183"/>
              <a:gd name="connsiteY124" fmla="*/ 1611396 h 3300883"/>
              <a:gd name="connsiteX125" fmla="*/ 1968344 w 11394183"/>
              <a:gd name="connsiteY125" fmla="*/ 1630267 h 3300883"/>
              <a:gd name="connsiteX126" fmla="*/ 1938587 w 11394183"/>
              <a:gd name="connsiteY126" fmla="*/ 1673814 h 3300883"/>
              <a:gd name="connsiteX127" fmla="*/ 1939313 w 11394183"/>
              <a:gd name="connsiteY127" fmla="*/ 1724619 h 3300883"/>
              <a:gd name="connsiteX128" fmla="*/ 1916087 w 11394183"/>
              <a:gd name="connsiteY128" fmla="*/ 1747845 h 3300883"/>
              <a:gd name="connsiteX129" fmla="*/ 1821734 w 11394183"/>
              <a:gd name="connsiteY129" fmla="*/ 1747845 h 3300883"/>
              <a:gd name="connsiteX130" fmla="*/ 1797784 w 11394183"/>
              <a:gd name="connsiteY130" fmla="*/ 1720991 h 3300883"/>
              <a:gd name="connsiteX131" fmla="*/ 1797784 w 11394183"/>
              <a:gd name="connsiteY131" fmla="*/ 1648412 h 3300883"/>
              <a:gd name="connsiteX132" fmla="*/ 1783993 w 11394183"/>
              <a:gd name="connsiteY132" fmla="*/ 1629541 h 3300883"/>
              <a:gd name="connsiteX133" fmla="*/ 1760768 w 11394183"/>
              <a:gd name="connsiteY133" fmla="*/ 1599784 h 3300883"/>
              <a:gd name="connsiteX134" fmla="*/ 1760768 w 11394183"/>
              <a:gd name="connsiteY134" fmla="*/ 1367531 h 3300883"/>
              <a:gd name="connsiteX135" fmla="*/ 1726656 w 11394183"/>
              <a:gd name="connsiteY135" fmla="*/ 1333418 h 3300883"/>
              <a:gd name="connsiteX136" fmla="*/ 1349971 w 11394183"/>
              <a:gd name="connsiteY136" fmla="*/ 1334145 h 3300883"/>
              <a:gd name="connsiteX137" fmla="*/ 1301343 w 11394183"/>
              <a:gd name="connsiteY137" fmla="*/ 1318178 h 3300883"/>
              <a:gd name="connsiteX138" fmla="*/ 1212797 w 11394183"/>
              <a:gd name="connsiteY138" fmla="*/ 1320354 h 3300883"/>
              <a:gd name="connsiteX139" fmla="*/ 1212071 w 11394183"/>
              <a:gd name="connsiteY139" fmla="*/ 1411078 h 3300883"/>
              <a:gd name="connsiteX140" fmla="*/ 1299166 w 11394183"/>
              <a:gd name="connsiteY140" fmla="*/ 1409626 h 3300883"/>
              <a:gd name="connsiteX141" fmla="*/ 1307149 w 11394183"/>
              <a:gd name="connsiteY141" fmla="*/ 1395111 h 3300883"/>
              <a:gd name="connsiteX142" fmla="*/ 1307149 w 11394183"/>
              <a:gd name="connsiteY142" fmla="*/ 1395837 h 3300883"/>
              <a:gd name="connsiteX143" fmla="*/ 1353600 w 11394183"/>
              <a:gd name="connsiteY143" fmla="*/ 1352289 h 3300883"/>
              <a:gd name="connsiteX144" fmla="*/ 1683835 w 11394183"/>
              <a:gd name="connsiteY144" fmla="*/ 1353015 h 3300883"/>
              <a:gd name="connsiteX145" fmla="*/ 1707060 w 11394183"/>
              <a:gd name="connsiteY145" fmla="*/ 1372612 h 3300883"/>
              <a:gd name="connsiteX146" fmla="*/ 1713592 w 11394183"/>
              <a:gd name="connsiteY146" fmla="*/ 1400191 h 3300883"/>
              <a:gd name="connsiteX147" fmla="*/ 1715043 w 11394183"/>
              <a:gd name="connsiteY147" fmla="*/ 1614299 h 3300883"/>
              <a:gd name="connsiteX148" fmla="*/ 1696899 w 11394183"/>
              <a:gd name="connsiteY148" fmla="*/ 1630267 h 3300883"/>
              <a:gd name="connsiteX149" fmla="*/ 1661335 w 11394183"/>
              <a:gd name="connsiteY149" fmla="*/ 1670911 h 3300883"/>
              <a:gd name="connsiteX150" fmla="*/ 1662061 w 11394183"/>
              <a:gd name="connsiteY150" fmla="*/ 1718087 h 3300883"/>
              <a:gd name="connsiteX151" fmla="*/ 1633030 w 11394183"/>
              <a:gd name="connsiteY151" fmla="*/ 1747119 h 3300883"/>
              <a:gd name="connsiteX152" fmla="*/ 1545934 w 11394183"/>
              <a:gd name="connsiteY152" fmla="*/ 1747119 h 3300883"/>
              <a:gd name="connsiteX153" fmla="*/ 1519080 w 11394183"/>
              <a:gd name="connsiteY153" fmla="*/ 1719540 h 3300883"/>
              <a:gd name="connsiteX154" fmla="*/ 1519080 w 11394183"/>
              <a:gd name="connsiteY154" fmla="*/ 1668734 h 3300883"/>
              <a:gd name="connsiteX155" fmla="*/ 1495129 w 11394183"/>
              <a:gd name="connsiteY155" fmla="*/ 1617928 h 3300883"/>
              <a:gd name="connsiteX156" fmla="*/ 1490048 w 11394183"/>
              <a:gd name="connsiteY156" fmla="*/ 1504706 h 3300883"/>
              <a:gd name="connsiteX157" fmla="*/ 1465372 w 11394183"/>
              <a:gd name="connsiteY157" fmla="*/ 1499625 h 3300883"/>
              <a:gd name="connsiteX158" fmla="*/ 934093 w 11394183"/>
              <a:gd name="connsiteY158" fmla="*/ 1499625 h 3300883"/>
              <a:gd name="connsiteX159" fmla="*/ 833208 w 11394183"/>
              <a:gd name="connsiteY159" fmla="*/ 1502528 h 3300883"/>
              <a:gd name="connsiteX160" fmla="*/ 794741 w 11394183"/>
              <a:gd name="connsiteY160" fmla="*/ 1533737 h 3300883"/>
              <a:gd name="connsiteX161" fmla="*/ 898529 w 11394183"/>
              <a:gd name="connsiteY161" fmla="*/ 1533737 h 3300883"/>
              <a:gd name="connsiteX162" fmla="*/ 1415292 w 11394183"/>
              <a:gd name="connsiteY162" fmla="*/ 1533737 h 3300883"/>
              <a:gd name="connsiteX163" fmla="*/ 1450130 w 11394183"/>
              <a:gd name="connsiteY163" fmla="*/ 1543898 h 3300883"/>
              <a:gd name="connsiteX164" fmla="*/ 1452307 w 11394183"/>
              <a:gd name="connsiteY164" fmla="*/ 1580187 h 3300883"/>
              <a:gd name="connsiteX165" fmla="*/ 1408034 w 11394183"/>
              <a:gd name="connsiteY165" fmla="*/ 1629541 h 3300883"/>
              <a:gd name="connsiteX166" fmla="*/ 1384083 w 11394183"/>
              <a:gd name="connsiteY166" fmla="*/ 1652766 h 3300883"/>
              <a:gd name="connsiteX167" fmla="*/ 1384083 w 11394183"/>
              <a:gd name="connsiteY167" fmla="*/ 1663653 h 3300883"/>
              <a:gd name="connsiteX168" fmla="*/ 1299891 w 11394183"/>
              <a:gd name="connsiteY168" fmla="*/ 1744942 h 3300883"/>
              <a:gd name="connsiteX169" fmla="*/ 1211345 w 11394183"/>
              <a:gd name="connsiteY169" fmla="*/ 1834214 h 3300883"/>
              <a:gd name="connsiteX170" fmla="*/ 1211345 w 11394183"/>
              <a:gd name="connsiteY170" fmla="*/ 1961227 h 3300883"/>
              <a:gd name="connsiteX171" fmla="*/ 1184491 w 11394183"/>
              <a:gd name="connsiteY171" fmla="*/ 1988082 h 3300883"/>
              <a:gd name="connsiteX172" fmla="*/ 1137315 w 11394183"/>
              <a:gd name="connsiteY172" fmla="*/ 1988082 h 3300883"/>
              <a:gd name="connsiteX173" fmla="*/ 1090864 w 11394183"/>
              <a:gd name="connsiteY173" fmla="*/ 2009129 h 3300883"/>
              <a:gd name="connsiteX174" fmla="*/ 1057477 w 11394183"/>
              <a:gd name="connsiteY174" fmla="*/ 2016388 h 3300883"/>
              <a:gd name="connsiteX175" fmla="*/ 557408 w 11394183"/>
              <a:gd name="connsiteY175" fmla="*/ 2014210 h 3300883"/>
              <a:gd name="connsiteX176" fmla="*/ 586439 w 11394183"/>
              <a:gd name="connsiteY176" fmla="*/ 2049048 h 3300883"/>
              <a:gd name="connsiteX177" fmla="*/ 1056026 w 11394183"/>
              <a:gd name="connsiteY177" fmla="*/ 2049048 h 3300883"/>
              <a:gd name="connsiteX178" fmla="*/ 1090864 w 11394183"/>
              <a:gd name="connsiteY178" fmla="*/ 2059209 h 3300883"/>
              <a:gd name="connsiteX179" fmla="*/ 1094493 w 11394183"/>
              <a:gd name="connsiteY179" fmla="*/ 2116546 h 3300883"/>
              <a:gd name="connsiteX180" fmla="*/ 1206991 w 11394183"/>
              <a:gd name="connsiteY180" fmla="*/ 2122353 h 3300883"/>
              <a:gd name="connsiteX181" fmla="*/ 1210619 w 11394183"/>
              <a:gd name="connsiteY181" fmla="*/ 2245011 h 3300883"/>
              <a:gd name="connsiteX182" fmla="*/ 1189571 w 11394183"/>
              <a:gd name="connsiteY182" fmla="*/ 2266060 h 3300883"/>
              <a:gd name="connsiteX183" fmla="*/ 1142395 w 11394183"/>
              <a:gd name="connsiteY183" fmla="*/ 2266060 h 3300883"/>
              <a:gd name="connsiteX184" fmla="*/ 1093767 w 11394183"/>
              <a:gd name="connsiteY184" fmla="*/ 2301623 h 3300883"/>
              <a:gd name="connsiteX185" fmla="*/ 1061832 w 11394183"/>
              <a:gd name="connsiteY185" fmla="*/ 2313962 h 3300883"/>
              <a:gd name="connsiteX186" fmla="*/ 528376 w 11394183"/>
              <a:gd name="connsiteY186" fmla="*/ 2313962 h 3300883"/>
              <a:gd name="connsiteX187" fmla="*/ 559586 w 11394183"/>
              <a:gd name="connsiteY187" fmla="*/ 2346622 h 3300883"/>
              <a:gd name="connsiteX188" fmla="*/ 1055300 w 11394183"/>
              <a:gd name="connsiteY188" fmla="*/ 2346622 h 3300883"/>
              <a:gd name="connsiteX189" fmla="*/ 1091589 w 11394183"/>
              <a:gd name="connsiteY189" fmla="*/ 2358235 h 3300883"/>
              <a:gd name="connsiteX190" fmla="*/ 1137315 w 11394183"/>
              <a:gd name="connsiteY190" fmla="*/ 2399605 h 3300883"/>
              <a:gd name="connsiteX191" fmla="*/ 1210619 w 11394183"/>
              <a:gd name="connsiteY191" fmla="*/ 2470732 h 3300883"/>
              <a:gd name="connsiteX192" fmla="*/ 1137315 w 11394183"/>
              <a:gd name="connsiteY192" fmla="*/ 2543311 h 3300883"/>
              <a:gd name="connsiteX193" fmla="*/ 1092315 w 11394183"/>
              <a:gd name="connsiteY193" fmla="*/ 2569440 h 3300883"/>
              <a:gd name="connsiteX194" fmla="*/ 1057477 w 11394183"/>
              <a:gd name="connsiteY194" fmla="*/ 2578149 h 3300883"/>
              <a:gd name="connsiteX195" fmla="*/ 557408 w 11394183"/>
              <a:gd name="connsiteY195" fmla="*/ 2578875 h 3300883"/>
              <a:gd name="connsiteX196" fmla="*/ 595875 w 11394183"/>
              <a:gd name="connsiteY196" fmla="*/ 2599197 h 3300883"/>
              <a:gd name="connsiteX197" fmla="*/ 1048042 w 11394183"/>
              <a:gd name="connsiteY197" fmla="*/ 2599922 h 3300883"/>
              <a:gd name="connsiteX198" fmla="*/ 1087235 w 11394183"/>
              <a:gd name="connsiteY198" fmla="*/ 2608632 h 3300883"/>
              <a:gd name="connsiteX199" fmla="*/ 1095218 w 11394183"/>
              <a:gd name="connsiteY199" fmla="*/ 2673954 h 3300883"/>
              <a:gd name="connsiteX200" fmla="*/ 1204087 w 11394183"/>
              <a:gd name="connsiteY200" fmla="*/ 2679034 h 3300883"/>
              <a:gd name="connsiteX201" fmla="*/ 1209894 w 11394183"/>
              <a:gd name="connsiteY201" fmla="*/ 2713872 h 3300883"/>
              <a:gd name="connsiteX202" fmla="*/ 1209167 w 11394183"/>
              <a:gd name="connsiteY202" fmla="*/ 2855401 h 3300883"/>
              <a:gd name="connsiteX203" fmla="*/ 1235296 w 11394183"/>
              <a:gd name="connsiteY203" fmla="*/ 2882255 h 3300883"/>
              <a:gd name="connsiteX204" fmla="*/ 1376825 w 11394183"/>
              <a:gd name="connsiteY204" fmla="*/ 2880804 h 3300883"/>
              <a:gd name="connsiteX205" fmla="*/ 1423276 w 11394183"/>
              <a:gd name="connsiteY205" fmla="*/ 2925802 h 3300883"/>
              <a:gd name="connsiteX206" fmla="*/ 1448678 w 11394183"/>
              <a:gd name="connsiteY206" fmla="*/ 3003462 h 3300883"/>
              <a:gd name="connsiteX207" fmla="*/ 1450856 w 11394183"/>
              <a:gd name="connsiteY207" fmla="*/ 3023784 h 3300883"/>
              <a:gd name="connsiteX208" fmla="*/ 1450856 w 11394183"/>
              <a:gd name="connsiteY208" fmla="*/ 3300883 h 3300883"/>
              <a:gd name="connsiteX209" fmla="*/ 1490048 w 11394183"/>
              <a:gd name="connsiteY209" fmla="*/ 3300883 h 3300883"/>
              <a:gd name="connsiteX210" fmla="*/ 1490048 w 11394183"/>
              <a:gd name="connsiteY210" fmla="*/ 3027414 h 3300883"/>
              <a:gd name="connsiteX211" fmla="*/ 1496580 w 11394183"/>
              <a:gd name="connsiteY211" fmla="*/ 2990398 h 3300883"/>
              <a:gd name="connsiteX212" fmla="*/ 1495855 w 11394183"/>
              <a:gd name="connsiteY212" fmla="*/ 2991124 h 3300883"/>
              <a:gd name="connsiteX213" fmla="*/ 1500210 w 11394183"/>
              <a:gd name="connsiteY213" fmla="*/ 2986043 h 3300883"/>
              <a:gd name="connsiteX214" fmla="*/ 1551741 w 11394183"/>
              <a:gd name="connsiteY214" fmla="*/ 2972979 h 3300883"/>
              <a:gd name="connsiteX215" fmla="*/ 1553918 w 11394183"/>
              <a:gd name="connsiteY215" fmla="*/ 2915641 h 3300883"/>
              <a:gd name="connsiteX216" fmla="*/ 1601821 w 11394183"/>
              <a:gd name="connsiteY216" fmla="*/ 2869191 h 3300883"/>
              <a:gd name="connsiteX217" fmla="*/ 1698350 w 11394183"/>
              <a:gd name="connsiteY217" fmla="*/ 2879352 h 3300883"/>
              <a:gd name="connsiteX218" fmla="*/ 1712866 w 11394183"/>
              <a:gd name="connsiteY218" fmla="*/ 3041929 h 3300883"/>
              <a:gd name="connsiteX219" fmla="*/ 1713637 w 11394183"/>
              <a:gd name="connsiteY219" fmla="*/ 3300883 h 3300883"/>
              <a:gd name="connsiteX220" fmla="*/ 1762496 w 11394183"/>
              <a:gd name="connsiteY220" fmla="*/ 3300883 h 3300883"/>
              <a:gd name="connsiteX221" fmla="*/ 1762220 w 11394183"/>
              <a:gd name="connsiteY221" fmla="*/ 3001284 h 3300883"/>
              <a:gd name="connsiteX222" fmla="*/ 1790526 w 11394183"/>
              <a:gd name="connsiteY222" fmla="*/ 2986043 h 3300883"/>
              <a:gd name="connsiteX223" fmla="*/ 1831896 w 11394183"/>
              <a:gd name="connsiteY223" fmla="*/ 2943947 h 3300883"/>
              <a:gd name="connsiteX224" fmla="*/ 1905926 w 11394183"/>
              <a:gd name="connsiteY224" fmla="*/ 2869917 h 3300883"/>
              <a:gd name="connsiteX225" fmla="*/ 1978506 w 11394183"/>
              <a:gd name="connsiteY225" fmla="*/ 2878626 h 3300883"/>
              <a:gd name="connsiteX226" fmla="*/ 1982134 w 11394183"/>
              <a:gd name="connsiteY226" fmla="*/ 2968624 h 3300883"/>
              <a:gd name="connsiteX227" fmla="*/ 1991570 w 11394183"/>
              <a:gd name="connsiteY227" fmla="*/ 2992576 h 3300883"/>
              <a:gd name="connsiteX228" fmla="*/ 2016247 w 11394183"/>
              <a:gd name="connsiteY228" fmla="*/ 3034671 h 3300883"/>
              <a:gd name="connsiteX229" fmla="*/ 2016442 w 11394183"/>
              <a:gd name="connsiteY229" fmla="*/ 3300883 h 3300883"/>
              <a:gd name="connsiteX230" fmla="*/ 2053457 w 11394183"/>
              <a:gd name="connsiteY230" fmla="*/ 3300883 h 3300883"/>
              <a:gd name="connsiteX231" fmla="*/ 2053262 w 11394183"/>
              <a:gd name="connsiteY231" fmla="*/ 3025236 h 3300883"/>
              <a:gd name="connsiteX232" fmla="*/ 2088826 w 11394183"/>
              <a:gd name="connsiteY232" fmla="*/ 2983866 h 3300883"/>
              <a:gd name="connsiteX233" fmla="*/ 2106244 w 11394183"/>
              <a:gd name="connsiteY233" fmla="*/ 2966447 h 3300883"/>
              <a:gd name="connsiteX234" fmla="*/ 2106244 w 11394183"/>
              <a:gd name="connsiteY234" fmla="*/ 2944673 h 3300883"/>
              <a:gd name="connsiteX235" fmla="*/ 2184631 w 11394183"/>
              <a:gd name="connsiteY235" fmla="*/ 2869917 h 3300883"/>
              <a:gd name="connsiteX236" fmla="*/ 2254307 w 11394183"/>
              <a:gd name="connsiteY236" fmla="*/ 2880078 h 3300883"/>
              <a:gd name="connsiteX237" fmla="*/ 2257210 w 11394183"/>
              <a:gd name="connsiteY237" fmla="*/ 2970075 h 3300883"/>
              <a:gd name="connsiteX238" fmla="*/ 2277531 w 11394183"/>
              <a:gd name="connsiteY238" fmla="*/ 2993301 h 3300883"/>
              <a:gd name="connsiteX239" fmla="*/ 2316725 w 11394183"/>
              <a:gd name="connsiteY239" fmla="*/ 3035397 h 3300883"/>
              <a:gd name="connsiteX240" fmla="*/ 2316725 w 11394183"/>
              <a:gd name="connsiteY240" fmla="*/ 3300883 h 3300883"/>
              <a:gd name="connsiteX241" fmla="*/ 2350697 w 11394183"/>
              <a:gd name="connsiteY241" fmla="*/ 3300883 h 3300883"/>
              <a:gd name="connsiteX242" fmla="*/ 2350836 w 11394183"/>
              <a:gd name="connsiteY242" fmla="*/ 3033946 h 3300883"/>
              <a:gd name="connsiteX243" fmla="*/ 2360997 w 11394183"/>
              <a:gd name="connsiteY243" fmla="*/ 2992576 h 3300883"/>
              <a:gd name="connsiteX244" fmla="*/ 2386399 w 11394183"/>
              <a:gd name="connsiteY244" fmla="*/ 2983866 h 3300883"/>
              <a:gd name="connsiteX245" fmla="*/ 2383497 w 11394183"/>
              <a:gd name="connsiteY245" fmla="*/ 2901126 h 3300883"/>
              <a:gd name="connsiteX246" fmla="*/ 2403093 w 11394183"/>
              <a:gd name="connsiteY246" fmla="*/ 2869917 h 3300883"/>
              <a:gd name="connsiteX247" fmla="*/ 2522123 w 11394183"/>
              <a:gd name="connsiteY247" fmla="*/ 2870642 h 3300883"/>
              <a:gd name="connsiteX248" fmla="*/ 2530832 w 11394183"/>
              <a:gd name="connsiteY248" fmla="*/ 2880804 h 3300883"/>
              <a:gd name="connsiteX249" fmla="*/ 2537364 w 11394183"/>
              <a:gd name="connsiteY249" fmla="*/ 2992576 h 3300883"/>
              <a:gd name="connsiteX250" fmla="*/ 2632443 w 11394183"/>
              <a:gd name="connsiteY250" fmla="*/ 2985317 h 3300883"/>
              <a:gd name="connsiteX251" fmla="*/ 2663652 w 11394183"/>
              <a:gd name="connsiteY251" fmla="*/ 2954835 h 3300883"/>
              <a:gd name="connsiteX252" fmla="*/ 2752198 w 11394183"/>
              <a:gd name="connsiteY252" fmla="*/ 2869191 h 3300883"/>
              <a:gd name="connsiteX253" fmla="*/ 2798649 w 11394183"/>
              <a:gd name="connsiteY253" fmla="*/ 2869191 h 3300883"/>
              <a:gd name="connsiteX254" fmla="*/ 2798649 w 11394183"/>
              <a:gd name="connsiteY254" fmla="*/ 2879352 h 3300883"/>
              <a:gd name="connsiteX255" fmla="*/ 2681797 w 11394183"/>
              <a:gd name="connsiteY255" fmla="*/ 2879352 h 3300883"/>
              <a:gd name="connsiteX256" fmla="*/ 2710828 w 11394183"/>
              <a:gd name="connsiteY256" fmla="*/ 2880804 h 3300883"/>
              <a:gd name="connsiteX257" fmla="*/ 2809536 w 11394183"/>
              <a:gd name="connsiteY257" fmla="*/ 2985317 h 3300883"/>
              <a:gd name="connsiteX258" fmla="*/ 2910420 w 11394183"/>
              <a:gd name="connsiteY258" fmla="*/ 2984592 h 3300883"/>
              <a:gd name="connsiteX259" fmla="*/ 2940177 w 11394183"/>
              <a:gd name="connsiteY259" fmla="*/ 2956286 h 3300883"/>
              <a:gd name="connsiteX260" fmla="*/ 2938000 w 11394183"/>
              <a:gd name="connsiteY260" fmla="*/ 2915733 h 3300883"/>
              <a:gd name="connsiteX261" fmla="*/ 2946568 w 11394183"/>
              <a:gd name="connsiteY261" fmla="*/ 2876375 h 3300883"/>
              <a:gd name="connsiteX262" fmla="*/ 2945985 w 11394183"/>
              <a:gd name="connsiteY262" fmla="*/ 2876449 h 3300883"/>
              <a:gd name="connsiteX263" fmla="*/ 2946710 w 11394183"/>
              <a:gd name="connsiteY263" fmla="*/ 2875723 h 3300883"/>
              <a:gd name="connsiteX264" fmla="*/ 2946568 w 11394183"/>
              <a:gd name="connsiteY264" fmla="*/ 2876375 h 3300883"/>
              <a:gd name="connsiteX265" fmla="*/ 3016658 w 11394183"/>
              <a:gd name="connsiteY265" fmla="*/ 2867467 h 3300883"/>
              <a:gd name="connsiteX266" fmla="*/ 3086787 w 11394183"/>
              <a:gd name="connsiteY266" fmla="*/ 2878626 h 3300883"/>
              <a:gd name="connsiteX267" fmla="*/ 3094045 w 11394183"/>
              <a:gd name="connsiteY267" fmla="*/ 2908384 h 3300883"/>
              <a:gd name="connsiteX268" fmla="*/ 3169527 w 11394183"/>
              <a:gd name="connsiteY268" fmla="*/ 2984592 h 3300883"/>
              <a:gd name="connsiteX269" fmla="*/ 3215978 w 11394183"/>
              <a:gd name="connsiteY269" fmla="*/ 2938141 h 3300883"/>
              <a:gd name="connsiteX270" fmla="*/ 3282751 w 11394183"/>
              <a:gd name="connsiteY270" fmla="*/ 2869191 h 3300883"/>
              <a:gd name="connsiteX271" fmla="*/ 3453311 w 11394183"/>
              <a:gd name="connsiteY271" fmla="*/ 2869917 h 3300883"/>
              <a:gd name="connsiteX272" fmla="*/ 3498311 w 11394183"/>
              <a:gd name="connsiteY272" fmla="*/ 2827095 h 3300883"/>
              <a:gd name="connsiteX273" fmla="*/ 3496859 w 11394183"/>
              <a:gd name="connsiteY273" fmla="*/ 2565810 h 3300883"/>
              <a:gd name="connsiteX274" fmla="*/ 3544761 w 11394183"/>
              <a:gd name="connsiteY274" fmla="*/ 2520086 h 3300883"/>
              <a:gd name="connsiteX275" fmla="*/ 3591938 w 11394183"/>
              <a:gd name="connsiteY275" fmla="*/ 2520086 h 3300883"/>
              <a:gd name="connsiteX276" fmla="*/ 3613711 w 11394183"/>
              <a:gd name="connsiteY276" fmla="*/ 2507022 h 3300883"/>
              <a:gd name="connsiteX277" fmla="*/ 3646372 w 11394183"/>
              <a:gd name="connsiteY277" fmla="*/ 2481619 h 3300883"/>
              <a:gd name="connsiteX278" fmla="*/ 4048460 w 11394183"/>
              <a:gd name="connsiteY278" fmla="*/ 2481619 h 3300883"/>
              <a:gd name="connsiteX279" fmla="*/ 4078217 w 11394183"/>
              <a:gd name="connsiteY279" fmla="*/ 2489602 h 3300883"/>
              <a:gd name="connsiteX280" fmla="*/ 4063702 w 11394183"/>
              <a:gd name="connsiteY280" fmla="*/ 2557827 h 3300883"/>
              <a:gd name="connsiteX281" fmla="*/ 3740724 w 11394183"/>
              <a:gd name="connsiteY281" fmla="*/ 3121765 h 3300883"/>
              <a:gd name="connsiteX282" fmla="*/ 3566535 w 11394183"/>
              <a:gd name="connsiteY282" fmla="*/ 3262569 h 3300883"/>
              <a:gd name="connsiteX283" fmla="*/ 3548027 w 11394183"/>
              <a:gd name="connsiteY283" fmla="*/ 3286067 h 3300883"/>
              <a:gd name="connsiteX284" fmla="*/ 3562779 w 11394183"/>
              <a:gd name="connsiteY284" fmla="*/ 3300883 h 3300883"/>
              <a:gd name="connsiteX285" fmla="*/ 4927481 w 11394183"/>
              <a:gd name="connsiteY285" fmla="*/ 3300883 h 3300883"/>
              <a:gd name="connsiteX286" fmla="*/ 6796755 w 11394183"/>
              <a:gd name="connsiteY286" fmla="*/ 3296863 h 3300883"/>
              <a:gd name="connsiteX287" fmla="*/ 9075283 w 11394183"/>
              <a:gd name="connsiteY287" fmla="*/ 3297407 h 3300883"/>
              <a:gd name="connsiteX288" fmla="*/ 9637770 w 11394183"/>
              <a:gd name="connsiteY288" fmla="*/ 3298133 h 3300883"/>
              <a:gd name="connsiteX289" fmla="*/ 9759703 w 11394183"/>
              <a:gd name="connsiteY289" fmla="*/ 3262569 h 3300883"/>
              <a:gd name="connsiteX290" fmla="*/ 10484767 w 11394183"/>
              <a:gd name="connsiteY290" fmla="*/ 2822015 h 3300883"/>
              <a:gd name="connsiteX291" fmla="*/ 11354264 w 11394183"/>
              <a:gd name="connsiteY291" fmla="*/ 2298720 h 3300883"/>
              <a:gd name="connsiteX292" fmla="*/ 11394183 w 11394183"/>
              <a:gd name="connsiteY292" fmla="*/ 2251543 h 3300883"/>
              <a:gd name="connsiteX293" fmla="*/ 11174995 w 11394183"/>
              <a:gd name="connsiteY293" fmla="*/ 2114369 h 3300883"/>
              <a:gd name="connsiteX294" fmla="*/ 9760429 w 11394183"/>
              <a:gd name="connsiteY294" fmla="*/ 1255034 h 3300883"/>
              <a:gd name="connsiteX295" fmla="*/ 9609464 w 11394183"/>
              <a:gd name="connsiteY295" fmla="*/ 1208583 h 3300883"/>
              <a:gd name="connsiteX296" fmla="*/ 6151074 w 11394183"/>
              <a:gd name="connsiteY296" fmla="*/ 1210034 h 3300883"/>
              <a:gd name="connsiteX297" fmla="*/ 3621696 w 11394183"/>
              <a:gd name="connsiteY297" fmla="*/ 1208583 h 3300883"/>
              <a:gd name="connsiteX298" fmla="*/ 3552745 w 11394183"/>
              <a:gd name="connsiteY298" fmla="*/ 1211486 h 3300883"/>
              <a:gd name="connsiteX299" fmla="*/ 3526616 w 11394183"/>
              <a:gd name="connsiteY299" fmla="*/ 1225276 h 3300883"/>
              <a:gd name="connsiteX300" fmla="*/ 3541858 w 11394183"/>
              <a:gd name="connsiteY300" fmla="*/ 1252131 h 3300883"/>
              <a:gd name="connsiteX301" fmla="*/ 3581050 w 11394183"/>
              <a:gd name="connsiteY301" fmla="*/ 1278984 h 3300883"/>
              <a:gd name="connsiteX302" fmla="*/ 4092007 w 11394183"/>
              <a:gd name="connsiteY302" fmla="*/ 2112917 h 3300883"/>
              <a:gd name="connsiteX303" fmla="*/ 4068782 w 11394183"/>
              <a:gd name="connsiteY303" fmla="*/ 2144852 h 3300883"/>
              <a:gd name="connsiteX304" fmla="*/ 3644195 w 11394183"/>
              <a:gd name="connsiteY304" fmla="*/ 2144127 h 3300883"/>
              <a:gd name="connsiteX305" fmla="*/ 3623147 w 11394183"/>
              <a:gd name="connsiteY305" fmla="*/ 2136142 h 3300883"/>
              <a:gd name="connsiteX306" fmla="*/ 3589760 w 11394183"/>
              <a:gd name="connsiteY306" fmla="*/ 2117998 h 3300883"/>
              <a:gd name="connsiteX307" fmla="*/ 3504842 w 11394183"/>
              <a:gd name="connsiteY307" fmla="*/ 2105660 h 3300883"/>
              <a:gd name="connsiteX308" fmla="*/ 3499037 w 11394183"/>
              <a:gd name="connsiteY308" fmla="*/ 2089693 h 3300883"/>
              <a:gd name="connsiteX309" fmla="*/ 3499037 w 11394183"/>
              <a:gd name="connsiteY309" fmla="*/ 1765989 h 3300883"/>
              <a:gd name="connsiteX310" fmla="*/ 3504842 w 11394183"/>
              <a:gd name="connsiteY310" fmla="*/ 1750022 h 3300883"/>
              <a:gd name="connsiteX311" fmla="*/ 3491053 w 11394183"/>
              <a:gd name="connsiteY311" fmla="*/ 1744216 h 3300883"/>
              <a:gd name="connsiteX312" fmla="*/ 3248639 w 11394183"/>
              <a:gd name="connsiteY312" fmla="*/ 1744942 h 3300883"/>
              <a:gd name="connsiteX313" fmla="*/ 3186220 w 11394183"/>
              <a:gd name="connsiteY313" fmla="*/ 1683975 h 3300883"/>
              <a:gd name="connsiteX314" fmla="*/ 3172431 w 11394183"/>
              <a:gd name="connsiteY314" fmla="*/ 1617928 h 3300883"/>
              <a:gd name="connsiteX315" fmla="*/ 3165898 w 11394183"/>
              <a:gd name="connsiteY315" fmla="*/ 1591074 h 3300883"/>
              <a:gd name="connsiteX316" fmla="*/ 3165898 w 11394183"/>
              <a:gd name="connsiteY316" fmla="*/ 1007539 h 3300883"/>
              <a:gd name="connsiteX317" fmla="*/ 3172375 w 11394183"/>
              <a:gd name="connsiteY317" fmla="*/ 980915 h 3300883"/>
              <a:gd name="connsiteX318" fmla="*/ 3171705 w 11394183"/>
              <a:gd name="connsiteY318" fmla="*/ 981410 h 3300883"/>
              <a:gd name="connsiteX319" fmla="*/ 3172431 w 11394183"/>
              <a:gd name="connsiteY319" fmla="*/ 980685 h 3300883"/>
              <a:gd name="connsiteX320" fmla="*/ 3172375 w 11394183"/>
              <a:gd name="connsiteY320" fmla="*/ 980915 h 3300883"/>
              <a:gd name="connsiteX321" fmla="*/ 3184225 w 11394183"/>
              <a:gd name="connsiteY321" fmla="*/ 972157 h 3300883"/>
              <a:gd name="connsiteX322" fmla="*/ 3200011 w 11394183"/>
              <a:gd name="connsiteY322" fmla="*/ 972701 h 3300883"/>
              <a:gd name="connsiteX323" fmla="*/ 3781369 w 11394183"/>
              <a:gd name="connsiteY323" fmla="*/ 972701 h 3300883"/>
              <a:gd name="connsiteX324" fmla="*/ 3809675 w 11394183"/>
              <a:gd name="connsiteY324" fmla="*/ 981410 h 3300883"/>
              <a:gd name="connsiteX325" fmla="*/ 3808949 w 11394183"/>
              <a:gd name="connsiteY325" fmla="*/ 980685 h 3300883"/>
              <a:gd name="connsiteX326" fmla="*/ 3813303 w 11394183"/>
              <a:gd name="connsiteY326" fmla="*/ 984314 h 3300883"/>
              <a:gd name="connsiteX327" fmla="*/ 3811127 w 11394183"/>
              <a:gd name="connsiteY327" fmla="*/ 986491 h 3300883"/>
              <a:gd name="connsiteX328" fmla="*/ 3831448 w 11394183"/>
              <a:gd name="connsiteY328" fmla="*/ 1017700 h 3300883"/>
              <a:gd name="connsiteX329" fmla="*/ 3912011 w 11394183"/>
              <a:gd name="connsiteY329" fmla="*/ 1017700 h 3300883"/>
              <a:gd name="connsiteX330" fmla="*/ 3919269 w 11394183"/>
              <a:gd name="connsiteY330" fmla="*/ 1010442 h 3300883"/>
              <a:gd name="connsiteX331" fmla="*/ 3926527 w 11394183"/>
              <a:gd name="connsiteY331" fmla="*/ 1002459 h 3300883"/>
              <a:gd name="connsiteX332" fmla="*/ 3928705 w 11394183"/>
              <a:gd name="connsiteY332" fmla="*/ 934960 h 3300883"/>
              <a:gd name="connsiteX333" fmla="*/ 3838706 w 11394183"/>
              <a:gd name="connsiteY333" fmla="*/ 922621 h 3300883"/>
              <a:gd name="connsiteX334" fmla="*/ 3790078 w 11394183"/>
              <a:gd name="connsiteY334" fmla="*/ 939315 h 3300883"/>
              <a:gd name="connsiteX335" fmla="*/ 3191301 w 11394183"/>
              <a:gd name="connsiteY335" fmla="*/ 939315 h 3300883"/>
              <a:gd name="connsiteX336" fmla="*/ 3141947 w 11394183"/>
              <a:gd name="connsiteY336" fmla="*/ 987217 h 3300883"/>
              <a:gd name="connsiteX337" fmla="*/ 3141947 w 11394183"/>
              <a:gd name="connsiteY337" fmla="*/ 1596881 h 3300883"/>
              <a:gd name="connsiteX338" fmla="*/ 3117271 w 11394183"/>
              <a:gd name="connsiteY338" fmla="*/ 1630267 h 3300883"/>
              <a:gd name="connsiteX339" fmla="*/ 3049046 w 11394183"/>
              <a:gd name="connsiteY339" fmla="*/ 1702846 h 3300883"/>
              <a:gd name="connsiteX340" fmla="*/ 3049773 w 11394183"/>
              <a:gd name="connsiteY340" fmla="*/ 1724619 h 3300883"/>
              <a:gd name="connsiteX341" fmla="*/ 3030176 w 11394183"/>
              <a:gd name="connsiteY341" fmla="*/ 1746393 h 3300883"/>
              <a:gd name="connsiteX342" fmla="*/ 2968483 w 11394183"/>
              <a:gd name="connsiteY342" fmla="*/ 1746393 h 3300883"/>
              <a:gd name="connsiteX343" fmla="*/ 2909695 w 11394183"/>
              <a:gd name="connsiteY343" fmla="*/ 1689782 h 3300883"/>
              <a:gd name="connsiteX344" fmla="*/ 2874131 w 11394183"/>
              <a:gd name="connsiteY344" fmla="*/ 1617928 h 3300883"/>
              <a:gd name="connsiteX345" fmla="*/ 2863970 w 11394183"/>
              <a:gd name="connsiteY345" fmla="*/ 1584542 h 3300883"/>
              <a:gd name="connsiteX346" fmla="*/ 2863970 w 11394183"/>
              <a:gd name="connsiteY346" fmla="*/ 535775 h 3300883"/>
              <a:gd name="connsiteX347" fmla="*/ 2871228 w 11394183"/>
              <a:gd name="connsiteY347" fmla="*/ 502389 h 3300883"/>
              <a:gd name="connsiteX348" fmla="*/ 2870501 w 11394183"/>
              <a:gd name="connsiteY348" fmla="*/ 503114 h 3300883"/>
              <a:gd name="connsiteX349" fmla="*/ 2906066 w 11394183"/>
              <a:gd name="connsiteY349" fmla="*/ 494405 h 3300883"/>
              <a:gd name="connsiteX350" fmla="*/ 3344443 w 11394183"/>
              <a:gd name="connsiteY350" fmla="*/ 495131 h 3300883"/>
              <a:gd name="connsiteX351" fmla="*/ 3378556 w 11394183"/>
              <a:gd name="connsiteY351" fmla="*/ 460293 h 3300883"/>
              <a:gd name="connsiteX352" fmla="*/ 3378556 w 11394183"/>
              <a:gd name="connsiteY352" fmla="*/ 206266 h 3300883"/>
              <a:gd name="connsiteX353" fmla="*/ 3393071 w 11394183"/>
              <a:gd name="connsiteY353" fmla="*/ 176509 h 3300883"/>
              <a:gd name="connsiteX354" fmla="*/ 3414845 w 11394183"/>
              <a:gd name="connsiteY354" fmla="*/ 154735 h 3300883"/>
              <a:gd name="connsiteX355" fmla="*/ 3417022 w 11394183"/>
              <a:gd name="connsiteY355" fmla="*/ 92317 h 3300883"/>
              <a:gd name="connsiteX356" fmla="*/ 3349523 w 11394183"/>
              <a:gd name="connsiteY356" fmla="*/ 62560 h 3300883"/>
              <a:gd name="connsiteX357" fmla="*/ 3300169 w 11394183"/>
              <a:gd name="connsiteY357" fmla="*/ 109736 h 3300883"/>
              <a:gd name="connsiteX358" fmla="*/ 3330653 w 11394183"/>
              <a:gd name="connsiteY358" fmla="*/ 180863 h 3300883"/>
              <a:gd name="connsiteX359" fmla="*/ 3352427 w 11394183"/>
              <a:gd name="connsiteY359" fmla="*/ 224411 h 3300883"/>
              <a:gd name="connsiteX360" fmla="*/ 3353153 w 11394183"/>
              <a:gd name="connsiteY360" fmla="*/ 438519 h 3300883"/>
              <a:gd name="connsiteX361" fmla="*/ 3319041 w 11394183"/>
              <a:gd name="connsiteY361" fmla="*/ 472632 h 3300883"/>
              <a:gd name="connsiteX362" fmla="*/ 2869050 w 11394183"/>
              <a:gd name="connsiteY362" fmla="*/ 471179 h 3300883"/>
              <a:gd name="connsiteX363" fmla="*/ 2825503 w 11394183"/>
              <a:gd name="connsiteY363" fmla="*/ 513276 h 3300883"/>
              <a:gd name="connsiteX364" fmla="*/ 2826955 w 11394183"/>
              <a:gd name="connsiteY364" fmla="*/ 1601961 h 3300883"/>
              <a:gd name="connsiteX365" fmla="*/ 2800100 w 11394183"/>
              <a:gd name="connsiteY365" fmla="*/ 1631719 h 3300883"/>
              <a:gd name="connsiteX366" fmla="*/ 2768891 w 11394183"/>
              <a:gd name="connsiteY366" fmla="*/ 1661476 h 3300883"/>
              <a:gd name="connsiteX367" fmla="*/ 2768891 w 11394183"/>
              <a:gd name="connsiteY367" fmla="*/ 1686878 h 3300883"/>
              <a:gd name="connsiteX368" fmla="*/ 2708650 w 11394183"/>
              <a:gd name="connsiteY368" fmla="*/ 1747845 h 3300883"/>
              <a:gd name="connsiteX369" fmla="*/ 2626636 w 11394183"/>
              <a:gd name="connsiteY369" fmla="*/ 1667282 h 3300883"/>
              <a:gd name="connsiteX370" fmla="*/ 2593976 w 11394183"/>
              <a:gd name="connsiteY370" fmla="*/ 1631719 h 3300883"/>
              <a:gd name="connsiteX371" fmla="*/ 2570751 w 11394183"/>
              <a:gd name="connsiteY371" fmla="*/ 1619380 h 3300883"/>
              <a:gd name="connsiteX372" fmla="*/ 2566396 w 11394183"/>
              <a:gd name="connsiteY372" fmla="*/ 1580914 h 3300883"/>
              <a:gd name="connsiteX373" fmla="*/ 2566396 w 11394183"/>
              <a:gd name="connsiteY373" fmla="*/ 137317 h 3300883"/>
              <a:gd name="connsiteX374" fmla="*/ 2573653 w 11394183"/>
              <a:gd name="connsiteY374" fmla="*/ 104655 h 3300883"/>
              <a:gd name="connsiteX375" fmla="*/ 2573653 w 11394183"/>
              <a:gd name="connsiteY375" fmla="*/ 105382 h 3300883"/>
              <a:gd name="connsiteX376" fmla="*/ 2580912 w 11394183"/>
              <a:gd name="connsiteY376" fmla="*/ 97398 h 3300883"/>
              <a:gd name="connsiteX377" fmla="*/ 2588896 w 11394183"/>
              <a:gd name="connsiteY377" fmla="*/ 40786 h 3300883"/>
              <a:gd name="connsiteX378" fmla="*/ 2529381 w 11394183"/>
              <a:gd name="connsiteY378" fmla="*/ 142 h 3300883"/>
              <a:gd name="connsiteX0" fmla="*/ 3168075 w 11394183"/>
              <a:gd name="connsiteY0" fmla="*/ 3011446 h 3300883"/>
              <a:gd name="connsiteX1" fmla="*/ 3141946 w 11394183"/>
              <a:gd name="connsiteY1" fmla="*/ 3047736 h 3300883"/>
              <a:gd name="connsiteX2" fmla="*/ 3141946 w 11394183"/>
              <a:gd name="connsiteY2" fmla="*/ 3300883 h 3300883"/>
              <a:gd name="connsiteX3" fmla="*/ 3165898 w 11394183"/>
              <a:gd name="connsiteY3" fmla="*/ 3300883 h 3300883"/>
              <a:gd name="connsiteX4" fmla="*/ 3165898 w 11394183"/>
              <a:gd name="connsiteY4" fmla="*/ 3029591 h 3300883"/>
              <a:gd name="connsiteX5" fmla="*/ 3168075 w 11394183"/>
              <a:gd name="connsiteY5" fmla="*/ 3011446 h 3300883"/>
              <a:gd name="connsiteX6" fmla="*/ 2591366 w 11394183"/>
              <a:gd name="connsiteY6" fmla="*/ 3007317 h 3300883"/>
              <a:gd name="connsiteX7" fmla="*/ 2577282 w 11394183"/>
              <a:gd name="connsiteY7" fmla="*/ 3041202 h 3300883"/>
              <a:gd name="connsiteX8" fmla="*/ 2577491 w 11394183"/>
              <a:gd name="connsiteY8" fmla="*/ 3300883 h 3300883"/>
              <a:gd name="connsiteX9" fmla="*/ 2606313 w 11394183"/>
              <a:gd name="connsiteY9" fmla="*/ 3300883 h 3300883"/>
              <a:gd name="connsiteX10" fmla="*/ 2606313 w 11394183"/>
              <a:gd name="connsiteY10" fmla="*/ 3041928 h 3300883"/>
              <a:gd name="connsiteX11" fmla="*/ 2610667 w 11394183"/>
              <a:gd name="connsiteY11" fmla="*/ 3013622 h 3300883"/>
              <a:gd name="connsiteX12" fmla="*/ 2591366 w 11394183"/>
              <a:gd name="connsiteY12" fmla="*/ 3007317 h 3300883"/>
              <a:gd name="connsiteX13" fmla="*/ 2903083 w 11394183"/>
              <a:gd name="connsiteY13" fmla="*/ 3005447 h 3300883"/>
              <a:gd name="connsiteX14" fmla="*/ 2887195 w 11394183"/>
              <a:gd name="connsiteY14" fmla="*/ 3009994 h 3300883"/>
              <a:gd name="connsiteX15" fmla="*/ 2877033 w 11394183"/>
              <a:gd name="connsiteY15" fmla="*/ 3048460 h 3300883"/>
              <a:gd name="connsiteX16" fmla="*/ 2877033 w 11394183"/>
              <a:gd name="connsiteY16" fmla="*/ 3300883 h 3300883"/>
              <a:gd name="connsiteX17" fmla="*/ 2924210 w 11394183"/>
              <a:gd name="connsiteY17" fmla="*/ 3300883 h 3300883"/>
              <a:gd name="connsiteX18" fmla="*/ 2924210 w 11394183"/>
              <a:gd name="connsiteY18" fmla="*/ 3039025 h 3300883"/>
              <a:gd name="connsiteX19" fmla="*/ 2903083 w 11394183"/>
              <a:gd name="connsiteY19" fmla="*/ 3005447 h 3300883"/>
              <a:gd name="connsiteX20" fmla="*/ 1413840 w 11394183"/>
              <a:gd name="connsiteY20" fmla="*/ 2870642 h 3300883"/>
              <a:gd name="connsiteX21" fmla="*/ 1414566 w 11394183"/>
              <a:gd name="connsiteY21" fmla="*/ 2874271 h 3300883"/>
              <a:gd name="connsiteX22" fmla="*/ 1228038 w 11394183"/>
              <a:gd name="connsiteY22" fmla="*/ 2874271 h 3300883"/>
              <a:gd name="connsiteX23" fmla="*/ 1228038 w 11394183"/>
              <a:gd name="connsiteY23" fmla="*/ 2870642 h 3300883"/>
              <a:gd name="connsiteX24" fmla="*/ 1413840 w 11394183"/>
              <a:gd name="connsiteY24" fmla="*/ 2870642 h 3300883"/>
              <a:gd name="connsiteX25" fmla="*/ 3635032 w 11394183"/>
              <a:gd name="connsiteY25" fmla="*/ 2179418 h 3300883"/>
              <a:gd name="connsiteX26" fmla="*/ 3649275 w 11394183"/>
              <a:gd name="connsiteY26" fmla="*/ 2179690 h 3300883"/>
              <a:gd name="connsiteX27" fmla="*/ 4079669 w 11394183"/>
              <a:gd name="connsiteY27" fmla="*/ 2179690 h 3300883"/>
              <a:gd name="connsiteX28" fmla="*/ 4093459 w 11394183"/>
              <a:gd name="connsiteY28" fmla="*/ 2186222 h 3300883"/>
              <a:gd name="connsiteX29" fmla="*/ 3622421 w 11394183"/>
              <a:gd name="connsiteY29" fmla="*/ 2186222 h 3300883"/>
              <a:gd name="connsiteX30" fmla="*/ 3624598 w 11394183"/>
              <a:gd name="connsiteY30" fmla="*/ 2190577 h 3300883"/>
              <a:gd name="connsiteX31" fmla="*/ 4062975 w 11394183"/>
              <a:gd name="connsiteY31" fmla="*/ 2190577 h 3300883"/>
              <a:gd name="connsiteX32" fmla="*/ 4102168 w 11394183"/>
              <a:gd name="connsiteY32" fmla="*/ 2228318 h 3300883"/>
              <a:gd name="connsiteX33" fmla="*/ 4093459 w 11394183"/>
              <a:gd name="connsiteY33" fmla="*/ 2416298 h 3300883"/>
              <a:gd name="connsiteX34" fmla="*/ 4059347 w 11394183"/>
              <a:gd name="connsiteY34" fmla="*/ 2447507 h 3300883"/>
              <a:gd name="connsiteX35" fmla="*/ 3650000 w 11394183"/>
              <a:gd name="connsiteY35" fmla="*/ 2447507 h 3300883"/>
              <a:gd name="connsiteX36" fmla="*/ 3621696 w 11394183"/>
              <a:gd name="connsiteY36" fmla="*/ 2418475 h 3300883"/>
              <a:gd name="connsiteX37" fmla="*/ 3598470 w 11394183"/>
              <a:gd name="connsiteY37" fmla="*/ 2396702 h 3300883"/>
              <a:gd name="connsiteX38" fmla="*/ 3504842 w 11394183"/>
              <a:gd name="connsiteY38" fmla="*/ 2387266 h 3300883"/>
              <a:gd name="connsiteX39" fmla="*/ 3506294 w 11394183"/>
              <a:gd name="connsiteY39" fmla="*/ 2251543 h 3300883"/>
              <a:gd name="connsiteX40" fmla="*/ 3618791 w 11394183"/>
              <a:gd name="connsiteY40" fmla="*/ 2250818 h 3300883"/>
              <a:gd name="connsiteX41" fmla="*/ 3620969 w 11394183"/>
              <a:gd name="connsiteY41" fmla="*/ 2195657 h 3300883"/>
              <a:gd name="connsiteX42" fmla="*/ 3622421 w 11394183"/>
              <a:gd name="connsiteY42" fmla="*/ 2186222 h 3300883"/>
              <a:gd name="connsiteX43" fmla="*/ 3635032 w 11394183"/>
              <a:gd name="connsiteY43" fmla="*/ 2179418 h 3300883"/>
              <a:gd name="connsiteX44" fmla="*/ 76208 w 11394183"/>
              <a:gd name="connsiteY44" fmla="*/ 1218744 h 3300883"/>
              <a:gd name="connsiteX45" fmla="*/ 0 w 11394183"/>
              <a:gd name="connsiteY45" fmla="*/ 1294951 h 3300883"/>
              <a:gd name="connsiteX46" fmla="*/ 0 w 11394183"/>
              <a:gd name="connsiteY46" fmla="*/ 1338499 h 3300883"/>
              <a:gd name="connsiteX47" fmla="*/ 0 w 11394183"/>
              <a:gd name="connsiteY47" fmla="*/ 3206684 h 3300883"/>
              <a:gd name="connsiteX48" fmla="*/ 1452 w 11394183"/>
              <a:gd name="connsiteY48" fmla="*/ 3264747 h 3300883"/>
              <a:gd name="connsiteX49" fmla="*/ 5988 w 11394183"/>
              <a:gd name="connsiteY49" fmla="*/ 3287337 h 3300883"/>
              <a:gd name="connsiteX50" fmla="*/ 19459 w 11394183"/>
              <a:gd name="connsiteY50" fmla="*/ 3300883 h 3300883"/>
              <a:gd name="connsiteX51" fmla="*/ 25633 w 11394183"/>
              <a:gd name="connsiteY51" fmla="*/ 3300883 h 3300883"/>
              <a:gd name="connsiteX52" fmla="*/ 26219 w 11394183"/>
              <a:gd name="connsiteY52" fmla="*/ 3300311 h 3300883"/>
              <a:gd name="connsiteX53" fmla="*/ 26699 w 11394183"/>
              <a:gd name="connsiteY53" fmla="*/ 3300883 h 3300883"/>
              <a:gd name="connsiteX54" fmla="*/ 1001629 w 11394183"/>
              <a:gd name="connsiteY54" fmla="*/ 3300883 h 3300883"/>
              <a:gd name="connsiteX55" fmla="*/ 1038606 w 11394183"/>
              <a:gd name="connsiteY55" fmla="*/ 3290150 h 3300883"/>
              <a:gd name="connsiteX56" fmla="*/ 997236 w 11394183"/>
              <a:gd name="connsiteY56" fmla="*/ 3251683 h 3300883"/>
              <a:gd name="connsiteX57" fmla="*/ 706920 w 11394183"/>
              <a:gd name="connsiteY57" fmla="*/ 2937416 h 3300883"/>
              <a:gd name="connsiteX58" fmla="*/ 566116 w 11394183"/>
              <a:gd name="connsiteY58" fmla="*/ 2610810 h 3300883"/>
              <a:gd name="connsiteX59" fmla="*/ 553779 w 11394183"/>
              <a:gd name="connsiteY59" fmla="*/ 2577424 h 3300883"/>
              <a:gd name="connsiteX60" fmla="*/ 545795 w 11394183"/>
              <a:gd name="connsiteY60" fmla="*/ 2556376 h 3300883"/>
              <a:gd name="connsiteX61" fmla="*/ 521117 w 11394183"/>
              <a:gd name="connsiteY61" fmla="*/ 2426459 h 3300883"/>
              <a:gd name="connsiteX62" fmla="*/ 528376 w 11394183"/>
              <a:gd name="connsiteY62" fmla="*/ 2095499 h 3300883"/>
              <a:gd name="connsiteX63" fmla="*/ 538537 w 11394183"/>
              <a:gd name="connsiteY63" fmla="*/ 2069371 h 3300883"/>
              <a:gd name="connsiteX64" fmla="*/ 538537 w 11394183"/>
              <a:gd name="connsiteY64" fmla="*/ 2066467 h 3300883"/>
              <a:gd name="connsiteX65" fmla="*/ 593697 w 11394183"/>
              <a:gd name="connsiteY65" fmla="*/ 1850181 h 3300883"/>
              <a:gd name="connsiteX66" fmla="*/ 880384 w 11394183"/>
              <a:gd name="connsiteY66" fmla="*/ 1419788 h 3300883"/>
              <a:gd name="connsiteX67" fmla="*/ 909415 w 11394183"/>
              <a:gd name="connsiteY67" fmla="*/ 1403095 h 3300883"/>
              <a:gd name="connsiteX68" fmla="*/ 981269 w 11394183"/>
              <a:gd name="connsiteY68" fmla="*/ 1331967 h 3300883"/>
              <a:gd name="connsiteX69" fmla="*/ 1085057 w 11394183"/>
              <a:gd name="connsiteY69" fmla="*/ 1260114 h 3300883"/>
              <a:gd name="connsiteX70" fmla="*/ 1107556 w 11394183"/>
              <a:gd name="connsiteY70" fmla="*/ 1230357 h 3300883"/>
              <a:gd name="connsiteX71" fmla="*/ 1066912 w 11394183"/>
              <a:gd name="connsiteY71" fmla="*/ 1219469 h 3300883"/>
              <a:gd name="connsiteX72" fmla="*/ 76208 w 11394183"/>
              <a:gd name="connsiteY72" fmla="*/ 1218744 h 3300883"/>
              <a:gd name="connsiteX73" fmla="*/ 2529381 w 11394183"/>
              <a:gd name="connsiteY73" fmla="*/ 142 h 3300883"/>
              <a:gd name="connsiteX74" fmla="*/ 2466963 w 11394183"/>
              <a:gd name="connsiteY74" fmla="*/ 46592 h 3300883"/>
              <a:gd name="connsiteX75" fmla="*/ 2497445 w 11394183"/>
              <a:gd name="connsiteY75" fmla="*/ 111914 h 3300883"/>
              <a:gd name="connsiteX76" fmla="*/ 2527929 w 11394183"/>
              <a:gd name="connsiteY76" fmla="*/ 169977 h 3300883"/>
              <a:gd name="connsiteX77" fmla="*/ 2527203 w 11394183"/>
              <a:gd name="connsiteY77" fmla="*/ 1443739 h 3300883"/>
              <a:gd name="connsiteX78" fmla="*/ 2527203 w 11394183"/>
              <a:gd name="connsiteY78" fmla="*/ 1603413 h 3300883"/>
              <a:gd name="connsiteX79" fmla="*/ 2517042 w 11394183"/>
              <a:gd name="connsiteY79" fmla="*/ 1630267 h 3300883"/>
              <a:gd name="connsiteX80" fmla="*/ 2491640 w 11394183"/>
              <a:gd name="connsiteY80" fmla="*/ 1671637 h 3300883"/>
              <a:gd name="connsiteX81" fmla="*/ 2491640 w 11394183"/>
              <a:gd name="connsiteY81" fmla="*/ 1722443 h 3300883"/>
              <a:gd name="connsiteX82" fmla="*/ 2467688 w 11394183"/>
              <a:gd name="connsiteY82" fmla="*/ 1748571 h 3300883"/>
              <a:gd name="connsiteX83" fmla="*/ 2373335 w 11394183"/>
              <a:gd name="connsiteY83" fmla="*/ 1748571 h 3300883"/>
              <a:gd name="connsiteX84" fmla="*/ 2349384 w 11394183"/>
              <a:gd name="connsiteY84" fmla="*/ 1721716 h 3300883"/>
              <a:gd name="connsiteX85" fmla="*/ 2349384 w 11394183"/>
              <a:gd name="connsiteY85" fmla="*/ 1649137 h 3300883"/>
              <a:gd name="connsiteX86" fmla="*/ 2337046 w 11394183"/>
              <a:gd name="connsiteY86" fmla="*/ 1630993 h 3300883"/>
              <a:gd name="connsiteX87" fmla="*/ 2310918 w 11394183"/>
              <a:gd name="connsiteY87" fmla="*/ 1601961 h 3300883"/>
              <a:gd name="connsiteX88" fmla="*/ 2310918 w 11394183"/>
              <a:gd name="connsiteY88" fmla="*/ 861655 h 3300883"/>
              <a:gd name="connsiteX89" fmla="*/ 2322530 w 11394183"/>
              <a:gd name="connsiteY89" fmla="*/ 805769 h 3300883"/>
              <a:gd name="connsiteX90" fmla="*/ 2265193 w 11394183"/>
              <a:gd name="connsiteY90" fmla="*/ 717949 h 3300883"/>
              <a:gd name="connsiteX91" fmla="*/ 2207130 w 11394183"/>
              <a:gd name="connsiteY91" fmla="*/ 781093 h 3300883"/>
              <a:gd name="connsiteX92" fmla="*/ 2253580 w 11394183"/>
              <a:gd name="connsiteY92" fmla="*/ 838430 h 3300883"/>
              <a:gd name="connsiteX93" fmla="*/ 2277531 w 11394183"/>
              <a:gd name="connsiteY93" fmla="*/ 877622 h 3300883"/>
              <a:gd name="connsiteX94" fmla="*/ 2278257 w 11394183"/>
              <a:gd name="connsiteY94" fmla="*/ 1596155 h 3300883"/>
              <a:gd name="connsiteX95" fmla="*/ 2241242 w 11394183"/>
              <a:gd name="connsiteY95" fmla="*/ 1631719 h 3300883"/>
              <a:gd name="connsiteX96" fmla="*/ 2205678 w 11394183"/>
              <a:gd name="connsiteY96" fmla="*/ 1666557 h 3300883"/>
              <a:gd name="connsiteX97" fmla="*/ 2204952 w 11394183"/>
              <a:gd name="connsiteY97" fmla="*/ 1742764 h 3300883"/>
              <a:gd name="connsiteX98" fmla="*/ 2123665 w 11394183"/>
              <a:gd name="connsiteY98" fmla="*/ 1747845 h 3300883"/>
              <a:gd name="connsiteX99" fmla="*/ 2101890 w 11394183"/>
              <a:gd name="connsiteY99" fmla="*/ 1747845 h 3300883"/>
              <a:gd name="connsiteX100" fmla="*/ 2074309 w 11394183"/>
              <a:gd name="connsiteY100" fmla="*/ 1720265 h 3300883"/>
              <a:gd name="connsiteX101" fmla="*/ 2074309 w 11394183"/>
              <a:gd name="connsiteY101" fmla="*/ 1630993 h 3300883"/>
              <a:gd name="connsiteX102" fmla="*/ 2008989 w 11394183"/>
              <a:gd name="connsiteY102" fmla="*/ 1618655 h 3300883"/>
              <a:gd name="connsiteX103" fmla="*/ 2002456 w 11394183"/>
              <a:gd name="connsiteY103" fmla="*/ 1599058 h 3300883"/>
              <a:gd name="connsiteX104" fmla="*/ 2002456 w 11394183"/>
              <a:gd name="connsiteY104" fmla="*/ 1135278 h 3300883"/>
              <a:gd name="connsiteX105" fmla="*/ 2005359 w 11394183"/>
              <a:gd name="connsiteY105" fmla="*/ 1117859 h 3300883"/>
              <a:gd name="connsiteX106" fmla="*/ 1660609 w 11394183"/>
              <a:gd name="connsiteY106" fmla="*/ 1117859 h 3300883"/>
              <a:gd name="connsiteX107" fmla="*/ 1623594 w 11394183"/>
              <a:gd name="connsiteY107" fmla="*/ 1104795 h 3300883"/>
              <a:gd name="connsiteX108" fmla="*/ 1617788 w 11394183"/>
              <a:gd name="connsiteY108" fmla="*/ 1073586 h 3300883"/>
              <a:gd name="connsiteX109" fmla="*/ 1617788 w 11394183"/>
              <a:gd name="connsiteY109" fmla="*/ 606177 h 3300883"/>
              <a:gd name="connsiteX110" fmla="*/ 1623594 w 11394183"/>
              <a:gd name="connsiteY110" fmla="*/ 575693 h 3300883"/>
              <a:gd name="connsiteX111" fmla="*/ 1623594 w 11394183"/>
              <a:gd name="connsiteY111" fmla="*/ 576420 h 3300883"/>
              <a:gd name="connsiteX112" fmla="*/ 1631577 w 11394183"/>
              <a:gd name="connsiteY112" fmla="*/ 561903 h 3300883"/>
              <a:gd name="connsiteX113" fmla="*/ 1640287 w 11394183"/>
              <a:gd name="connsiteY113" fmla="*/ 498760 h 3300883"/>
              <a:gd name="connsiteX114" fmla="*/ 1579321 w 11394183"/>
              <a:gd name="connsiteY114" fmla="*/ 467551 h 3300883"/>
              <a:gd name="connsiteX115" fmla="*/ 1526338 w 11394183"/>
              <a:gd name="connsiteY115" fmla="*/ 523437 h 3300883"/>
              <a:gd name="connsiteX116" fmla="*/ 1551015 w 11394183"/>
              <a:gd name="connsiteY116" fmla="*/ 578596 h 3300883"/>
              <a:gd name="connsiteX117" fmla="*/ 1581498 w 11394183"/>
              <a:gd name="connsiteY117" fmla="*/ 629402 h 3300883"/>
              <a:gd name="connsiteX118" fmla="*/ 1581498 w 11394183"/>
              <a:gd name="connsiteY118" fmla="*/ 1122214 h 3300883"/>
              <a:gd name="connsiteX119" fmla="*/ 1585853 w 11394183"/>
              <a:gd name="connsiteY119" fmla="*/ 1149068 h 3300883"/>
              <a:gd name="connsiteX120" fmla="*/ 1615610 w 11394183"/>
              <a:gd name="connsiteY120" fmla="*/ 1141084 h 3300883"/>
              <a:gd name="connsiteX121" fmla="*/ 1943667 w 11394183"/>
              <a:gd name="connsiteY121" fmla="*/ 1141084 h 3300883"/>
              <a:gd name="connsiteX122" fmla="*/ 1972699 w 11394183"/>
              <a:gd name="connsiteY122" fmla="*/ 1149793 h 3300883"/>
              <a:gd name="connsiteX123" fmla="*/ 1979957 w 11394183"/>
              <a:gd name="connsiteY123" fmla="*/ 1165761 h 3300883"/>
              <a:gd name="connsiteX124" fmla="*/ 1980683 w 11394183"/>
              <a:gd name="connsiteY124" fmla="*/ 1611396 h 3300883"/>
              <a:gd name="connsiteX125" fmla="*/ 1968344 w 11394183"/>
              <a:gd name="connsiteY125" fmla="*/ 1630267 h 3300883"/>
              <a:gd name="connsiteX126" fmla="*/ 1938587 w 11394183"/>
              <a:gd name="connsiteY126" fmla="*/ 1673814 h 3300883"/>
              <a:gd name="connsiteX127" fmla="*/ 1939313 w 11394183"/>
              <a:gd name="connsiteY127" fmla="*/ 1724619 h 3300883"/>
              <a:gd name="connsiteX128" fmla="*/ 1916087 w 11394183"/>
              <a:gd name="connsiteY128" fmla="*/ 1747845 h 3300883"/>
              <a:gd name="connsiteX129" fmla="*/ 1821734 w 11394183"/>
              <a:gd name="connsiteY129" fmla="*/ 1747845 h 3300883"/>
              <a:gd name="connsiteX130" fmla="*/ 1797784 w 11394183"/>
              <a:gd name="connsiteY130" fmla="*/ 1720991 h 3300883"/>
              <a:gd name="connsiteX131" fmla="*/ 1797784 w 11394183"/>
              <a:gd name="connsiteY131" fmla="*/ 1648412 h 3300883"/>
              <a:gd name="connsiteX132" fmla="*/ 1783993 w 11394183"/>
              <a:gd name="connsiteY132" fmla="*/ 1629541 h 3300883"/>
              <a:gd name="connsiteX133" fmla="*/ 1760768 w 11394183"/>
              <a:gd name="connsiteY133" fmla="*/ 1599784 h 3300883"/>
              <a:gd name="connsiteX134" fmla="*/ 1760768 w 11394183"/>
              <a:gd name="connsiteY134" fmla="*/ 1367531 h 3300883"/>
              <a:gd name="connsiteX135" fmla="*/ 1726656 w 11394183"/>
              <a:gd name="connsiteY135" fmla="*/ 1333418 h 3300883"/>
              <a:gd name="connsiteX136" fmla="*/ 1349971 w 11394183"/>
              <a:gd name="connsiteY136" fmla="*/ 1334145 h 3300883"/>
              <a:gd name="connsiteX137" fmla="*/ 1301343 w 11394183"/>
              <a:gd name="connsiteY137" fmla="*/ 1318178 h 3300883"/>
              <a:gd name="connsiteX138" fmla="*/ 1212797 w 11394183"/>
              <a:gd name="connsiteY138" fmla="*/ 1320354 h 3300883"/>
              <a:gd name="connsiteX139" fmla="*/ 1212071 w 11394183"/>
              <a:gd name="connsiteY139" fmla="*/ 1411078 h 3300883"/>
              <a:gd name="connsiteX140" fmla="*/ 1299166 w 11394183"/>
              <a:gd name="connsiteY140" fmla="*/ 1409626 h 3300883"/>
              <a:gd name="connsiteX141" fmla="*/ 1307149 w 11394183"/>
              <a:gd name="connsiteY141" fmla="*/ 1395111 h 3300883"/>
              <a:gd name="connsiteX142" fmla="*/ 1307149 w 11394183"/>
              <a:gd name="connsiteY142" fmla="*/ 1395837 h 3300883"/>
              <a:gd name="connsiteX143" fmla="*/ 1353600 w 11394183"/>
              <a:gd name="connsiteY143" fmla="*/ 1352289 h 3300883"/>
              <a:gd name="connsiteX144" fmla="*/ 1683835 w 11394183"/>
              <a:gd name="connsiteY144" fmla="*/ 1353015 h 3300883"/>
              <a:gd name="connsiteX145" fmla="*/ 1707060 w 11394183"/>
              <a:gd name="connsiteY145" fmla="*/ 1372612 h 3300883"/>
              <a:gd name="connsiteX146" fmla="*/ 1713592 w 11394183"/>
              <a:gd name="connsiteY146" fmla="*/ 1400191 h 3300883"/>
              <a:gd name="connsiteX147" fmla="*/ 1715043 w 11394183"/>
              <a:gd name="connsiteY147" fmla="*/ 1614299 h 3300883"/>
              <a:gd name="connsiteX148" fmla="*/ 1696899 w 11394183"/>
              <a:gd name="connsiteY148" fmla="*/ 1630267 h 3300883"/>
              <a:gd name="connsiteX149" fmla="*/ 1661335 w 11394183"/>
              <a:gd name="connsiteY149" fmla="*/ 1670911 h 3300883"/>
              <a:gd name="connsiteX150" fmla="*/ 1662061 w 11394183"/>
              <a:gd name="connsiteY150" fmla="*/ 1718087 h 3300883"/>
              <a:gd name="connsiteX151" fmla="*/ 1633030 w 11394183"/>
              <a:gd name="connsiteY151" fmla="*/ 1747119 h 3300883"/>
              <a:gd name="connsiteX152" fmla="*/ 1545934 w 11394183"/>
              <a:gd name="connsiteY152" fmla="*/ 1747119 h 3300883"/>
              <a:gd name="connsiteX153" fmla="*/ 1519080 w 11394183"/>
              <a:gd name="connsiteY153" fmla="*/ 1719540 h 3300883"/>
              <a:gd name="connsiteX154" fmla="*/ 1519080 w 11394183"/>
              <a:gd name="connsiteY154" fmla="*/ 1668734 h 3300883"/>
              <a:gd name="connsiteX155" fmla="*/ 1495129 w 11394183"/>
              <a:gd name="connsiteY155" fmla="*/ 1617928 h 3300883"/>
              <a:gd name="connsiteX156" fmla="*/ 1490048 w 11394183"/>
              <a:gd name="connsiteY156" fmla="*/ 1504706 h 3300883"/>
              <a:gd name="connsiteX157" fmla="*/ 1465372 w 11394183"/>
              <a:gd name="connsiteY157" fmla="*/ 1499625 h 3300883"/>
              <a:gd name="connsiteX158" fmla="*/ 934093 w 11394183"/>
              <a:gd name="connsiteY158" fmla="*/ 1499625 h 3300883"/>
              <a:gd name="connsiteX159" fmla="*/ 833208 w 11394183"/>
              <a:gd name="connsiteY159" fmla="*/ 1502528 h 3300883"/>
              <a:gd name="connsiteX160" fmla="*/ 794741 w 11394183"/>
              <a:gd name="connsiteY160" fmla="*/ 1533737 h 3300883"/>
              <a:gd name="connsiteX161" fmla="*/ 898529 w 11394183"/>
              <a:gd name="connsiteY161" fmla="*/ 1533737 h 3300883"/>
              <a:gd name="connsiteX162" fmla="*/ 1415292 w 11394183"/>
              <a:gd name="connsiteY162" fmla="*/ 1533737 h 3300883"/>
              <a:gd name="connsiteX163" fmla="*/ 1450130 w 11394183"/>
              <a:gd name="connsiteY163" fmla="*/ 1543898 h 3300883"/>
              <a:gd name="connsiteX164" fmla="*/ 1452307 w 11394183"/>
              <a:gd name="connsiteY164" fmla="*/ 1580187 h 3300883"/>
              <a:gd name="connsiteX165" fmla="*/ 1408034 w 11394183"/>
              <a:gd name="connsiteY165" fmla="*/ 1629541 h 3300883"/>
              <a:gd name="connsiteX166" fmla="*/ 1384083 w 11394183"/>
              <a:gd name="connsiteY166" fmla="*/ 1652766 h 3300883"/>
              <a:gd name="connsiteX167" fmla="*/ 1384083 w 11394183"/>
              <a:gd name="connsiteY167" fmla="*/ 1663653 h 3300883"/>
              <a:gd name="connsiteX168" fmla="*/ 1299891 w 11394183"/>
              <a:gd name="connsiteY168" fmla="*/ 1744942 h 3300883"/>
              <a:gd name="connsiteX169" fmla="*/ 1211345 w 11394183"/>
              <a:gd name="connsiteY169" fmla="*/ 1834214 h 3300883"/>
              <a:gd name="connsiteX170" fmla="*/ 1211345 w 11394183"/>
              <a:gd name="connsiteY170" fmla="*/ 1961227 h 3300883"/>
              <a:gd name="connsiteX171" fmla="*/ 1184491 w 11394183"/>
              <a:gd name="connsiteY171" fmla="*/ 1988082 h 3300883"/>
              <a:gd name="connsiteX172" fmla="*/ 1137315 w 11394183"/>
              <a:gd name="connsiteY172" fmla="*/ 1988082 h 3300883"/>
              <a:gd name="connsiteX173" fmla="*/ 1090864 w 11394183"/>
              <a:gd name="connsiteY173" fmla="*/ 2009129 h 3300883"/>
              <a:gd name="connsiteX174" fmla="*/ 1057477 w 11394183"/>
              <a:gd name="connsiteY174" fmla="*/ 2016388 h 3300883"/>
              <a:gd name="connsiteX175" fmla="*/ 557408 w 11394183"/>
              <a:gd name="connsiteY175" fmla="*/ 2014210 h 3300883"/>
              <a:gd name="connsiteX176" fmla="*/ 586439 w 11394183"/>
              <a:gd name="connsiteY176" fmla="*/ 2049048 h 3300883"/>
              <a:gd name="connsiteX177" fmla="*/ 1056026 w 11394183"/>
              <a:gd name="connsiteY177" fmla="*/ 2049048 h 3300883"/>
              <a:gd name="connsiteX178" fmla="*/ 1090864 w 11394183"/>
              <a:gd name="connsiteY178" fmla="*/ 2059209 h 3300883"/>
              <a:gd name="connsiteX179" fmla="*/ 1094493 w 11394183"/>
              <a:gd name="connsiteY179" fmla="*/ 2116546 h 3300883"/>
              <a:gd name="connsiteX180" fmla="*/ 1206991 w 11394183"/>
              <a:gd name="connsiteY180" fmla="*/ 2122353 h 3300883"/>
              <a:gd name="connsiteX181" fmla="*/ 1210619 w 11394183"/>
              <a:gd name="connsiteY181" fmla="*/ 2245011 h 3300883"/>
              <a:gd name="connsiteX182" fmla="*/ 1189571 w 11394183"/>
              <a:gd name="connsiteY182" fmla="*/ 2266060 h 3300883"/>
              <a:gd name="connsiteX183" fmla="*/ 1142395 w 11394183"/>
              <a:gd name="connsiteY183" fmla="*/ 2266060 h 3300883"/>
              <a:gd name="connsiteX184" fmla="*/ 1093767 w 11394183"/>
              <a:gd name="connsiteY184" fmla="*/ 2301623 h 3300883"/>
              <a:gd name="connsiteX185" fmla="*/ 1061832 w 11394183"/>
              <a:gd name="connsiteY185" fmla="*/ 2313962 h 3300883"/>
              <a:gd name="connsiteX186" fmla="*/ 528376 w 11394183"/>
              <a:gd name="connsiteY186" fmla="*/ 2313962 h 3300883"/>
              <a:gd name="connsiteX187" fmla="*/ 559586 w 11394183"/>
              <a:gd name="connsiteY187" fmla="*/ 2346622 h 3300883"/>
              <a:gd name="connsiteX188" fmla="*/ 1055300 w 11394183"/>
              <a:gd name="connsiteY188" fmla="*/ 2346622 h 3300883"/>
              <a:gd name="connsiteX189" fmla="*/ 1091589 w 11394183"/>
              <a:gd name="connsiteY189" fmla="*/ 2358235 h 3300883"/>
              <a:gd name="connsiteX190" fmla="*/ 1137315 w 11394183"/>
              <a:gd name="connsiteY190" fmla="*/ 2399605 h 3300883"/>
              <a:gd name="connsiteX191" fmla="*/ 1210619 w 11394183"/>
              <a:gd name="connsiteY191" fmla="*/ 2470732 h 3300883"/>
              <a:gd name="connsiteX192" fmla="*/ 1137315 w 11394183"/>
              <a:gd name="connsiteY192" fmla="*/ 2543311 h 3300883"/>
              <a:gd name="connsiteX193" fmla="*/ 1092315 w 11394183"/>
              <a:gd name="connsiteY193" fmla="*/ 2569440 h 3300883"/>
              <a:gd name="connsiteX194" fmla="*/ 1057477 w 11394183"/>
              <a:gd name="connsiteY194" fmla="*/ 2578149 h 3300883"/>
              <a:gd name="connsiteX195" fmla="*/ 557408 w 11394183"/>
              <a:gd name="connsiteY195" fmla="*/ 2578875 h 3300883"/>
              <a:gd name="connsiteX196" fmla="*/ 595875 w 11394183"/>
              <a:gd name="connsiteY196" fmla="*/ 2599197 h 3300883"/>
              <a:gd name="connsiteX197" fmla="*/ 1048042 w 11394183"/>
              <a:gd name="connsiteY197" fmla="*/ 2599922 h 3300883"/>
              <a:gd name="connsiteX198" fmla="*/ 1087235 w 11394183"/>
              <a:gd name="connsiteY198" fmla="*/ 2608632 h 3300883"/>
              <a:gd name="connsiteX199" fmla="*/ 1095218 w 11394183"/>
              <a:gd name="connsiteY199" fmla="*/ 2673954 h 3300883"/>
              <a:gd name="connsiteX200" fmla="*/ 1204087 w 11394183"/>
              <a:gd name="connsiteY200" fmla="*/ 2679034 h 3300883"/>
              <a:gd name="connsiteX201" fmla="*/ 1209894 w 11394183"/>
              <a:gd name="connsiteY201" fmla="*/ 2713872 h 3300883"/>
              <a:gd name="connsiteX202" fmla="*/ 1209167 w 11394183"/>
              <a:gd name="connsiteY202" fmla="*/ 2855401 h 3300883"/>
              <a:gd name="connsiteX203" fmla="*/ 1235296 w 11394183"/>
              <a:gd name="connsiteY203" fmla="*/ 2882255 h 3300883"/>
              <a:gd name="connsiteX204" fmla="*/ 1376825 w 11394183"/>
              <a:gd name="connsiteY204" fmla="*/ 2880804 h 3300883"/>
              <a:gd name="connsiteX205" fmla="*/ 1423276 w 11394183"/>
              <a:gd name="connsiteY205" fmla="*/ 2925802 h 3300883"/>
              <a:gd name="connsiteX206" fmla="*/ 1448678 w 11394183"/>
              <a:gd name="connsiteY206" fmla="*/ 3003462 h 3300883"/>
              <a:gd name="connsiteX207" fmla="*/ 1450856 w 11394183"/>
              <a:gd name="connsiteY207" fmla="*/ 3023784 h 3300883"/>
              <a:gd name="connsiteX208" fmla="*/ 1450856 w 11394183"/>
              <a:gd name="connsiteY208" fmla="*/ 3300883 h 3300883"/>
              <a:gd name="connsiteX209" fmla="*/ 1490048 w 11394183"/>
              <a:gd name="connsiteY209" fmla="*/ 3300883 h 3300883"/>
              <a:gd name="connsiteX210" fmla="*/ 1490048 w 11394183"/>
              <a:gd name="connsiteY210" fmla="*/ 3027414 h 3300883"/>
              <a:gd name="connsiteX211" fmla="*/ 1496580 w 11394183"/>
              <a:gd name="connsiteY211" fmla="*/ 2990398 h 3300883"/>
              <a:gd name="connsiteX212" fmla="*/ 1495855 w 11394183"/>
              <a:gd name="connsiteY212" fmla="*/ 2991124 h 3300883"/>
              <a:gd name="connsiteX213" fmla="*/ 1500210 w 11394183"/>
              <a:gd name="connsiteY213" fmla="*/ 2986043 h 3300883"/>
              <a:gd name="connsiteX214" fmla="*/ 1551741 w 11394183"/>
              <a:gd name="connsiteY214" fmla="*/ 2972979 h 3300883"/>
              <a:gd name="connsiteX215" fmla="*/ 1553918 w 11394183"/>
              <a:gd name="connsiteY215" fmla="*/ 2915641 h 3300883"/>
              <a:gd name="connsiteX216" fmla="*/ 1601821 w 11394183"/>
              <a:gd name="connsiteY216" fmla="*/ 2869191 h 3300883"/>
              <a:gd name="connsiteX217" fmla="*/ 1698350 w 11394183"/>
              <a:gd name="connsiteY217" fmla="*/ 2879352 h 3300883"/>
              <a:gd name="connsiteX218" fmla="*/ 1712866 w 11394183"/>
              <a:gd name="connsiteY218" fmla="*/ 3041929 h 3300883"/>
              <a:gd name="connsiteX219" fmla="*/ 1713637 w 11394183"/>
              <a:gd name="connsiteY219" fmla="*/ 3300883 h 3300883"/>
              <a:gd name="connsiteX220" fmla="*/ 1762496 w 11394183"/>
              <a:gd name="connsiteY220" fmla="*/ 3300883 h 3300883"/>
              <a:gd name="connsiteX221" fmla="*/ 1762220 w 11394183"/>
              <a:gd name="connsiteY221" fmla="*/ 3001284 h 3300883"/>
              <a:gd name="connsiteX222" fmla="*/ 1790526 w 11394183"/>
              <a:gd name="connsiteY222" fmla="*/ 2986043 h 3300883"/>
              <a:gd name="connsiteX223" fmla="*/ 1831896 w 11394183"/>
              <a:gd name="connsiteY223" fmla="*/ 2943947 h 3300883"/>
              <a:gd name="connsiteX224" fmla="*/ 1905926 w 11394183"/>
              <a:gd name="connsiteY224" fmla="*/ 2869917 h 3300883"/>
              <a:gd name="connsiteX225" fmla="*/ 1978506 w 11394183"/>
              <a:gd name="connsiteY225" fmla="*/ 2878626 h 3300883"/>
              <a:gd name="connsiteX226" fmla="*/ 1982134 w 11394183"/>
              <a:gd name="connsiteY226" fmla="*/ 2968624 h 3300883"/>
              <a:gd name="connsiteX227" fmla="*/ 1991570 w 11394183"/>
              <a:gd name="connsiteY227" fmla="*/ 2992576 h 3300883"/>
              <a:gd name="connsiteX228" fmla="*/ 2016247 w 11394183"/>
              <a:gd name="connsiteY228" fmla="*/ 3034671 h 3300883"/>
              <a:gd name="connsiteX229" fmla="*/ 2016442 w 11394183"/>
              <a:gd name="connsiteY229" fmla="*/ 3300883 h 3300883"/>
              <a:gd name="connsiteX230" fmla="*/ 2053457 w 11394183"/>
              <a:gd name="connsiteY230" fmla="*/ 3300883 h 3300883"/>
              <a:gd name="connsiteX231" fmla="*/ 2053262 w 11394183"/>
              <a:gd name="connsiteY231" fmla="*/ 3025236 h 3300883"/>
              <a:gd name="connsiteX232" fmla="*/ 2088826 w 11394183"/>
              <a:gd name="connsiteY232" fmla="*/ 2983866 h 3300883"/>
              <a:gd name="connsiteX233" fmla="*/ 2106244 w 11394183"/>
              <a:gd name="connsiteY233" fmla="*/ 2966447 h 3300883"/>
              <a:gd name="connsiteX234" fmla="*/ 2106244 w 11394183"/>
              <a:gd name="connsiteY234" fmla="*/ 2944673 h 3300883"/>
              <a:gd name="connsiteX235" fmla="*/ 2184631 w 11394183"/>
              <a:gd name="connsiteY235" fmla="*/ 2869917 h 3300883"/>
              <a:gd name="connsiteX236" fmla="*/ 2254307 w 11394183"/>
              <a:gd name="connsiteY236" fmla="*/ 2880078 h 3300883"/>
              <a:gd name="connsiteX237" fmla="*/ 2257210 w 11394183"/>
              <a:gd name="connsiteY237" fmla="*/ 2970075 h 3300883"/>
              <a:gd name="connsiteX238" fmla="*/ 2277531 w 11394183"/>
              <a:gd name="connsiteY238" fmla="*/ 2993301 h 3300883"/>
              <a:gd name="connsiteX239" fmla="*/ 2316725 w 11394183"/>
              <a:gd name="connsiteY239" fmla="*/ 3035397 h 3300883"/>
              <a:gd name="connsiteX240" fmla="*/ 2316725 w 11394183"/>
              <a:gd name="connsiteY240" fmla="*/ 3300883 h 3300883"/>
              <a:gd name="connsiteX241" fmla="*/ 2350697 w 11394183"/>
              <a:gd name="connsiteY241" fmla="*/ 3300883 h 3300883"/>
              <a:gd name="connsiteX242" fmla="*/ 2350836 w 11394183"/>
              <a:gd name="connsiteY242" fmla="*/ 3033946 h 3300883"/>
              <a:gd name="connsiteX243" fmla="*/ 2360997 w 11394183"/>
              <a:gd name="connsiteY243" fmla="*/ 2992576 h 3300883"/>
              <a:gd name="connsiteX244" fmla="*/ 2386399 w 11394183"/>
              <a:gd name="connsiteY244" fmla="*/ 2983866 h 3300883"/>
              <a:gd name="connsiteX245" fmla="*/ 2383497 w 11394183"/>
              <a:gd name="connsiteY245" fmla="*/ 2901126 h 3300883"/>
              <a:gd name="connsiteX246" fmla="*/ 2403093 w 11394183"/>
              <a:gd name="connsiteY246" fmla="*/ 2869917 h 3300883"/>
              <a:gd name="connsiteX247" fmla="*/ 2522123 w 11394183"/>
              <a:gd name="connsiteY247" fmla="*/ 2870642 h 3300883"/>
              <a:gd name="connsiteX248" fmla="*/ 2530832 w 11394183"/>
              <a:gd name="connsiteY248" fmla="*/ 2880804 h 3300883"/>
              <a:gd name="connsiteX249" fmla="*/ 2537364 w 11394183"/>
              <a:gd name="connsiteY249" fmla="*/ 2992576 h 3300883"/>
              <a:gd name="connsiteX250" fmla="*/ 2632443 w 11394183"/>
              <a:gd name="connsiteY250" fmla="*/ 2985317 h 3300883"/>
              <a:gd name="connsiteX251" fmla="*/ 2663652 w 11394183"/>
              <a:gd name="connsiteY251" fmla="*/ 2954835 h 3300883"/>
              <a:gd name="connsiteX252" fmla="*/ 2752198 w 11394183"/>
              <a:gd name="connsiteY252" fmla="*/ 2869191 h 3300883"/>
              <a:gd name="connsiteX253" fmla="*/ 2798649 w 11394183"/>
              <a:gd name="connsiteY253" fmla="*/ 2869191 h 3300883"/>
              <a:gd name="connsiteX254" fmla="*/ 2798649 w 11394183"/>
              <a:gd name="connsiteY254" fmla="*/ 2879352 h 3300883"/>
              <a:gd name="connsiteX255" fmla="*/ 2681797 w 11394183"/>
              <a:gd name="connsiteY255" fmla="*/ 2879352 h 3300883"/>
              <a:gd name="connsiteX256" fmla="*/ 2710828 w 11394183"/>
              <a:gd name="connsiteY256" fmla="*/ 2880804 h 3300883"/>
              <a:gd name="connsiteX257" fmla="*/ 2809536 w 11394183"/>
              <a:gd name="connsiteY257" fmla="*/ 2985317 h 3300883"/>
              <a:gd name="connsiteX258" fmla="*/ 2910420 w 11394183"/>
              <a:gd name="connsiteY258" fmla="*/ 2984592 h 3300883"/>
              <a:gd name="connsiteX259" fmla="*/ 2940177 w 11394183"/>
              <a:gd name="connsiteY259" fmla="*/ 2956286 h 3300883"/>
              <a:gd name="connsiteX260" fmla="*/ 2938000 w 11394183"/>
              <a:gd name="connsiteY260" fmla="*/ 2915733 h 3300883"/>
              <a:gd name="connsiteX261" fmla="*/ 2946568 w 11394183"/>
              <a:gd name="connsiteY261" fmla="*/ 2876375 h 3300883"/>
              <a:gd name="connsiteX262" fmla="*/ 2945985 w 11394183"/>
              <a:gd name="connsiteY262" fmla="*/ 2876449 h 3300883"/>
              <a:gd name="connsiteX263" fmla="*/ 2946710 w 11394183"/>
              <a:gd name="connsiteY263" fmla="*/ 2875723 h 3300883"/>
              <a:gd name="connsiteX264" fmla="*/ 2946568 w 11394183"/>
              <a:gd name="connsiteY264" fmla="*/ 2876375 h 3300883"/>
              <a:gd name="connsiteX265" fmla="*/ 3016658 w 11394183"/>
              <a:gd name="connsiteY265" fmla="*/ 2867467 h 3300883"/>
              <a:gd name="connsiteX266" fmla="*/ 3086787 w 11394183"/>
              <a:gd name="connsiteY266" fmla="*/ 2878626 h 3300883"/>
              <a:gd name="connsiteX267" fmla="*/ 3094045 w 11394183"/>
              <a:gd name="connsiteY267" fmla="*/ 2908384 h 3300883"/>
              <a:gd name="connsiteX268" fmla="*/ 3169527 w 11394183"/>
              <a:gd name="connsiteY268" fmla="*/ 2984592 h 3300883"/>
              <a:gd name="connsiteX269" fmla="*/ 3215978 w 11394183"/>
              <a:gd name="connsiteY269" fmla="*/ 2938141 h 3300883"/>
              <a:gd name="connsiteX270" fmla="*/ 3282751 w 11394183"/>
              <a:gd name="connsiteY270" fmla="*/ 2869191 h 3300883"/>
              <a:gd name="connsiteX271" fmla="*/ 3453311 w 11394183"/>
              <a:gd name="connsiteY271" fmla="*/ 2869917 h 3300883"/>
              <a:gd name="connsiteX272" fmla="*/ 3498311 w 11394183"/>
              <a:gd name="connsiteY272" fmla="*/ 2827095 h 3300883"/>
              <a:gd name="connsiteX273" fmla="*/ 3496859 w 11394183"/>
              <a:gd name="connsiteY273" fmla="*/ 2565810 h 3300883"/>
              <a:gd name="connsiteX274" fmla="*/ 3544761 w 11394183"/>
              <a:gd name="connsiteY274" fmla="*/ 2520086 h 3300883"/>
              <a:gd name="connsiteX275" fmla="*/ 3591938 w 11394183"/>
              <a:gd name="connsiteY275" fmla="*/ 2520086 h 3300883"/>
              <a:gd name="connsiteX276" fmla="*/ 3613711 w 11394183"/>
              <a:gd name="connsiteY276" fmla="*/ 2507022 h 3300883"/>
              <a:gd name="connsiteX277" fmla="*/ 3646372 w 11394183"/>
              <a:gd name="connsiteY277" fmla="*/ 2481619 h 3300883"/>
              <a:gd name="connsiteX278" fmla="*/ 4048460 w 11394183"/>
              <a:gd name="connsiteY278" fmla="*/ 2481619 h 3300883"/>
              <a:gd name="connsiteX279" fmla="*/ 4078217 w 11394183"/>
              <a:gd name="connsiteY279" fmla="*/ 2489602 h 3300883"/>
              <a:gd name="connsiteX280" fmla="*/ 4063702 w 11394183"/>
              <a:gd name="connsiteY280" fmla="*/ 2557827 h 3300883"/>
              <a:gd name="connsiteX281" fmla="*/ 3740724 w 11394183"/>
              <a:gd name="connsiteY281" fmla="*/ 3121765 h 3300883"/>
              <a:gd name="connsiteX282" fmla="*/ 3566535 w 11394183"/>
              <a:gd name="connsiteY282" fmla="*/ 3262569 h 3300883"/>
              <a:gd name="connsiteX283" fmla="*/ 3548027 w 11394183"/>
              <a:gd name="connsiteY283" fmla="*/ 3286067 h 3300883"/>
              <a:gd name="connsiteX284" fmla="*/ 3562779 w 11394183"/>
              <a:gd name="connsiteY284" fmla="*/ 3300883 h 3300883"/>
              <a:gd name="connsiteX285" fmla="*/ 4927481 w 11394183"/>
              <a:gd name="connsiteY285" fmla="*/ 3300883 h 3300883"/>
              <a:gd name="connsiteX286" fmla="*/ 6796755 w 11394183"/>
              <a:gd name="connsiteY286" fmla="*/ 3296863 h 3300883"/>
              <a:gd name="connsiteX287" fmla="*/ 9075283 w 11394183"/>
              <a:gd name="connsiteY287" fmla="*/ 3297407 h 3300883"/>
              <a:gd name="connsiteX288" fmla="*/ 9637770 w 11394183"/>
              <a:gd name="connsiteY288" fmla="*/ 3298133 h 3300883"/>
              <a:gd name="connsiteX289" fmla="*/ 9759703 w 11394183"/>
              <a:gd name="connsiteY289" fmla="*/ 3262569 h 3300883"/>
              <a:gd name="connsiteX290" fmla="*/ 10484767 w 11394183"/>
              <a:gd name="connsiteY290" fmla="*/ 2822015 h 3300883"/>
              <a:gd name="connsiteX291" fmla="*/ 11354264 w 11394183"/>
              <a:gd name="connsiteY291" fmla="*/ 2298720 h 3300883"/>
              <a:gd name="connsiteX292" fmla="*/ 11394183 w 11394183"/>
              <a:gd name="connsiteY292" fmla="*/ 2251543 h 3300883"/>
              <a:gd name="connsiteX293" fmla="*/ 9760429 w 11394183"/>
              <a:gd name="connsiteY293" fmla="*/ 1255034 h 3300883"/>
              <a:gd name="connsiteX294" fmla="*/ 9609464 w 11394183"/>
              <a:gd name="connsiteY294" fmla="*/ 1208583 h 3300883"/>
              <a:gd name="connsiteX295" fmla="*/ 6151074 w 11394183"/>
              <a:gd name="connsiteY295" fmla="*/ 1210034 h 3300883"/>
              <a:gd name="connsiteX296" fmla="*/ 3621696 w 11394183"/>
              <a:gd name="connsiteY296" fmla="*/ 1208583 h 3300883"/>
              <a:gd name="connsiteX297" fmla="*/ 3552745 w 11394183"/>
              <a:gd name="connsiteY297" fmla="*/ 1211486 h 3300883"/>
              <a:gd name="connsiteX298" fmla="*/ 3526616 w 11394183"/>
              <a:gd name="connsiteY298" fmla="*/ 1225276 h 3300883"/>
              <a:gd name="connsiteX299" fmla="*/ 3541858 w 11394183"/>
              <a:gd name="connsiteY299" fmla="*/ 1252131 h 3300883"/>
              <a:gd name="connsiteX300" fmla="*/ 3581050 w 11394183"/>
              <a:gd name="connsiteY300" fmla="*/ 1278984 h 3300883"/>
              <a:gd name="connsiteX301" fmla="*/ 4092007 w 11394183"/>
              <a:gd name="connsiteY301" fmla="*/ 2112917 h 3300883"/>
              <a:gd name="connsiteX302" fmla="*/ 4068782 w 11394183"/>
              <a:gd name="connsiteY302" fmla="*/ 2144852 h 3300883"/>
              <a:gd name="connsiteX303" fmla="*/ 3644195 w 11394183"/>
              <a:gd name="connsiteY303" fmla="*/ 2144127 h 3300883"/>
              <a:gd name="connsiteX304" fmla="*/ 3623147 w 11394183"/>
              <a:gd name="connsiteY304" fmla="*/ 2136142 h 3300883"/>
              <a:gd name="connsiteX305" fmla="*/ 3589760 w 11394183"/>
              <a:gd name="connsiteY305" fmla="*/ 2117998 h 3300883"/>
              <a:gd name="connsiteX306" fmla="*/ 3504842 w 11394183"/>
              <a:gd name="connsiteY306" fmla="*/ 2105660 h 3300883"/>
              <a:gd name="connsiteX307" fmla="*/ 3499037 w 11394183"/>
              <a:gd name="connsiteY307" fmla="*/ 2089693 h 3300883"/>
              <a:gd name="connsiteX308" fmla="*/ 3499037 w 11394183"/>
              <a:gd name="connsiteY308" fmla="*/ 1765989 h 3300883"/>
              <a:gd name="connsiteX309" fmla="*/ 3504842 w 11394183"/>
              <a:gd name="connsiteY309" fmla="*/ 1750022 h 3300883"/>
              <a:gd name="connsiteX310" fmla="*/ 3491053 w 11394183"/>
              <a:gd name="connsiteY310" fmla="*/ 1744216 h 3300883"/>
              <a:gd name="connsiteX311" fmla="*/ 3248639 w 11394183"/>
              <a:gd name="connsiteY311" fmla="*/ 1744942 h 3300883"/>
              <a:gd name="connsiteX312" fmla="*/ 3186220 w 11394183"/>
              <a:gd name="connsiteY312" fmla="*/ 1683975 h 3300883"/>
              <a:gd name="connsiteX313" fmla="*/ 3172431 w 11394183"/>
              <a:gd name="connsiteY313" fmla="*/ 1617928 h 3300883"/>
              <a:gd name="connsiteX314" fmla="*/ 3165898 w 11394183"/>
              <a:gd name="connsiteY314" fmla="*/ 1591074 h 3300883"/>
              <a:gd name="connsiteX315" fmla="*/ 3165898 w 11394183"/>
              <a:gd name="connsiteY315" fmla="*/ 1007539 h 3300883"/>
              <a:gd name="connsiteX316" fmla="*/ 3172375 w 11394183"/>
              <a:gd name="connsiteY316" fmla="*/ 980915 h 3300883"/>
              <a:gd name="connsiteX317" fmla="*/ 3171705 w 11394183"/>
              <a:gd name="connsiteY317" fmla="*/ 981410 h 3300883"/>
              <a:gd name="connsiteX318" fmla="*/ 3172431 w 11394183"/>
              <a:gd name="connsiteY318" fmla="*/ 980685 h 3300883"/>
              <a:gd name="connsiteX319" fmla="*/ 3172375 w 11394183"/>
              <a:gd name="connsiteY319" fmla="*/ 980915 h 3300883"/>
              <a:gd name="connsiteX320" fmla="*/ 3184225 w 11394183"/>
              <a:gd name="connsiteY320" fmla="*/ 972157 h 3300883"/>
              <a:gd name="connsiteX321" fmla="*/ 3200011 w 11394183"/>
              <a:gd name="connsiteY321" fmla="*/ 972701 h 3300883"/>
              <a:gd name="connsiteX322" fmla="*/ 3781369 w 11394183"/>
              <a:gd name="connsiteY322" fmla="*/ 972701 h 3300883"/>
              <a:gd name="connsiteX323" fmla="*/ 3809675 w 11394183"/>
              <a:gd name="connsiteY323" fmla="*/ 981410 h 3300883"/>
              <a:gd name="connsiteX324" fmla="*/ 3808949 w 11394183"/>
              <a:gd name="connsiteY324" fmla="*/ 980685 h 3300883"/>
              <a:gd name="connsiteX325" fmla="*/ 3813303 w 11394183"/>
              <a:gd name="connsiteY325" fmla="*/ 984314 h 3300883"/>
              <a:gd name="connsiteX326" fmla="*/ 3811127 w 11394183"/>
              <a:gd name="connsiteY326" fmla="*/ 986491 h 3300883"/>
              <a:gd name="connsiteX327" fmla="*/ 3831448 w 11394183"/>
              <a:gd name="connsiteY327" fmla="*/ 1017700 h 3300883"/>
              <a:gd name="connsiteX328" fmla="*/ 3912011 w 11394183"/>
              <a:gd name="connsiteY328" fmla="*/ 1017700 h 3300883"/>
              <a:gd name="connsiteX329" fmla="*/ 3919269 w 11394183"/>
              <a:gd name="connsiteY329" fmla="*/ 1010442 h 3300883"/>
              <a:gd name="connsiteX330" fmla="*/ 3926527 w 11394183"/>
              <a:gd name="connsiteY330" fmla="*/ 1002459 h 3300883"/>
              <a:gd name="connsiteX331" fmla="*/ 3928705 w 11394183"/>
              <a:gd name="connsiteY331" fmla="*/ 934960 h 3300883"/>
              <a:gd name="connsiteX332" fmla="*/ 3838706 w 11394183"/>
              <a:gd name="connsiteY332" fmla="*/ 922621 h 3300883"/>
              <a:gd name="connsiteX333" fmla="*/ 3790078 w 11394183"/>
              <a:gd name="connsiteY333" fmla="*/ 939315 h 3300883"/>
              <a:gd name="connsiteX334" fmla="*/ 3191301 w 11394183"/>
              <a:gd name="connsiteY334" fmla="*/ 939315 h 3300883"/>
              <a:gd name="connsiteX335" fmla="*/ 3141947 w 11394183"/>
              <a:gd name="connsiteY335" fmla="*/ 987217 h 3300883"/>
              <a:gd name="connsiteX336" fmla="*/ 3141947 w 11394183"/>
              <a:gd name="connsiteY336" fmla="*/ 1596881 h 3300883"/>
              <a:gd name="connsiteX337" fmla="*/ 3117271 w 11394183"/>
              <a:gd name="connsiteY337" fmla="*/ 1630267 h 3300883"/>
              <a:gd name="connsiteX338" fmla="*/ 3049046 w 11394183"/>
              <a:gd name="connsiteY338" fmla="*/ 1702846 h 3300883"/>
              <a:gd name="connsiteX339" fmla="*/ 3049773 w 11394183"/>
              <a:gd name="connsiteY339" fmla="*/ 1724619 h 3300883"/>
              <a:gd name="connsiteX340" fmla="*/ 3030176 w 11394183"/>
              <a:gd name="connsiteY340" fmla="*/ 1746393 h 3300883"/>
              <a:gd name="connsiteX341" fmla="*/ 2968483 w 11394183"/>
              <a:gd name="connsiteY341" fmla="*/ 1746393 h 3300883"/>
              <a:gd name="connsiteX342" fmla="*/ 2909695 w 11394183"/>
              <a:gd name="connsiteY342" fmla="*/ 1689782 h 3300883"/>
              <a:gd name="connsiteX343" fmla="*/ 2874131 w 11394183"/>
              <a:gd name="connsiteY343" fmla="*/ 1617928 h 3300883"/>
              <a:gd name="connsiteX344" fmla="*/ 2863970 w 11394183"/>
              <a:gd name="connsiteY344" fmla="*/ 1584542 h 3300883"/>
              <a:gd name="connsiteX345" fmla="*/ 2863970 w 11394183"/>
              <a:gd name="connsiteY345" fmla="*/ 535775 h 3300883"/>
              <a:gd name="connsiteX346" fmla="*/ 2871228 w 11394183"/>
              <a:gd name="connsiteY346" fmla="*/ 502389 h 3300883"/>
              <a:gd name="connsiteX347" fmla="*/ 2870501 w 11394183"/>
              <a:gd name="connsiteY347" fmla="*/ 503114 h 3300883"/>
              <a:gd name="connsiteX348" fmla="*/ 2906066 w 11394183"/>
              <a:gd name="connsiteY348" fmla="*/ 494405 h 3300883"/>
              <a:gd name="connsiteX349" fmla="*/ 3344443 w 11394183"/>
              <a:gd name="connsiteY349" fmla="*/ 495131 h 3300883"/>
              <a:gd name="connsiteX350" fmla="*/ 3378556 w 11394183"/>
              <a:gd name="connsiteY350" fmla="*/ 460293 h 3300883"/>
              <a:gd name="connsiteX351" fmla="*/ 3378556 w 11394183"/>
              <a:gd name="connsiteY351" fmla="*/ 206266 h 3300883"/>
              <a:gd name="connsiteX352" fmla="*/ 3393071 w 11394183"/>
              <a:gd name="connsiteY352" fmla="*/ 176509 h 3300883"/>
              <a:gd name="connsiteX353" fmla="*/ 3414845 w 11394183"/>
              <a:gd name="connsiteY353" fmla="*/ 154735 h 3300883"/>
              <a:gd name="connsiteX354" fmla="*/ 3417022 w 11394183"/>
              <a:gd name="connsiteY354" fmla="*/ 92317 h 3300883"/>
              <a:gd name="connsiteX355" fmla="*/ 3349523 w 11394183"/>
              <a:gd name="connsiteY355" fmla="*/ 62560 h 3300883"/>
              <a:gd name="connsiteX356" fmla="*/ 3300169 w 11394183"/>
              <a:gd name="connsiteY356" fmla="*/ 109736 h 3300883"/>
              <a:gd name="connsiteX357" fmla="*/ 3330653 w 11394183"/>
              <a:gd name="connsiteY357" fmla="*/ 180863 h 3300883"/>
              <a:gd name="connsiteX358" fmla="*/ 3352427 w 11394183"/>
              <a:gd name="connsiteY358" fmla="*/ 224411 h 3300883"/>
              <a:gd name="connsiteX359" fmla="*/ 3353153 w 11394183"/>
              <a:gd name="connsiteY359" fmla="*/ 438519 h 3300883"/>
              <a:gd name="connsiteX360" fmla="*/ 3319041 w 11394183"/>
              <a:gd name="connsiteY360" fmla="*/ 472632 h 3300883"/>
              <a:gd name="connsiteX361" fmla="*/ 2869050 w 11394183"/>
              <a:gd name="connsiteY361" fmla="*/ 471179 h 3300883"/>
              <a:gd name="connsiteX362" fmla="*/ 2825503 w 11394183"/>
              <a:gd name="connsiteY362" fmla="*/ 513276 h 3300883"/>
              <a:gd name="connsiteX363" fmla="*/ 2826955 w 11394183"/>
              <a:gd name="connsiteY363" fmla="*/ 1601961 h 3300883"/>
              <a:gd name="connsiteX364" fmla="*/ 2800100 w 11394183"/>
              <a:gd name="connsiteY364" fmla="*/ 1631719 h 3300883"/>
              <a:gd name="connsiteX365" fmla="*/ 2768891 w 11394183"/>
              <a:gd name="connsiteY365" fmla="*/ 1661476 h 3300883"/>
              <a:gd name="connsiteX366" fmla="*/ 2768891 w 11394183"/>
              <a:gd name="connsiteY366" fmla="*/ 1686878 h 3300883"/>
              <a:gd name="connsiteX367" fmla="*/ 2708650 w 11394183"/>
              <a:gd name="connsiteY367" fmla="*/ 1747845 h 3300883"/>
              <a:gd name="connsiteX368" fmla="*/ 2626636 w 11394183"/>
              <a:gd name="connsiteY368" fmla="*/ 1667282 h 3300883"/>
              <a:gd name="connsiteX369" fmla="*/ 2593976 w 11394183"/>
              <a:gd name="connsiteY369" fmla="*/ 1631719 h 3300883"/>
              <a:gd name="connsiteX370" fmla="*/ 2570751 w 11394183"/>
              <a:gd name="connsiteY370" fmla="*/ 1619380 h 3300883"/>
              <a:gd name="connsiteX371" fmla="*/ 2566396 w 11394183"/>
              <a:gd name="connsiteY371" fmla="*/ 1580914 h 3300883"/>
              <a:gd name="connsiteX372" fmla="*/ 2566396 w 11394183"/>
              <a:gd name="connsiteY372" fmla="*/ 137317 h 3300883"/>
              <a:gd name="connsiteX373" fmla="*/ 2573653 w 11394183"/>
              <a:gd name="connsiteY373" fmla="*/ 104655 h 3300883"/>
              <a:gd name="connsiteX374" fmla="*/ 2573653 w 11394183"/>
              <a:gd name="connsiteY374" fmla="*/ 105382 h 3300883"/>
              <a:gd name="connsiteX375" fmla="*/ 2580912 w 11394183"/>
              <a:gd name="connsiteY375" fmla="*/ 97398 h 3300883"/>
              <a:gd name="connsiteX376" fmla="*/ 2588896 w 11394183"/>
              <a:gd name="connsiteY376" fmla="*/ 40786 h 3300883"/>
              <a:gd name="connsiteX377" fmla="*/ 2529381 w 11394183"/>
              <a:gd name="connsiteY377" fmla="*/ 142 h 3300883"/>
              <a:gd name="connsiteX0" fmla="*/ 3168075 w 11394183"/>
              <a:gd name="connsiteY0" fmla="*/ 3011446 h 3300883"/>
              <a:gd name="connsiteX1" fmla="*/ 3141946 w 11394183"/>
              <a:gd name="connsiteY1" fmla="*/ 3047736 h 3300883"/>
              <a:gd name="connsiteX2" fmla="*/ 3141946 w 11394183"/>
              <a:gd name="connsiteY2" fmla="*/ 3300883 h 3300883"/>
              <a:gd name="connsiteX3" fmla="*/ 3165898 w 11394183"/>
              <a:gd name="connsiteY3" fmla="*/ 3300883 h 3300883"/>
              <a:gd name="connsiteX4" fmla="*/ 3165898 w 11394183"/>
              <a:gd name="connsiteY4" fmla="*/ 3029591 h 3300883"/>
              <a:gd name="connsiteX5" fmla="*/ 3168075 w 11394183"/>
              <a:gd name="connsiteY5" fmla="*/ 3011446 h 3300883"/>
              <a:gd name="connsiteX6" fmla="*/ 2591366 w 11394183"/>
              <a:gd name="connsiteY6" fmla="*/ 3007317 h 3300883"/>
              <a:gd name="connsiteX7" fmla="*/ 2577282 w 11394183"/>
              <a:gd name="connsiteY7" fmla="*/ 3041202 h 3300883"/>
              <a:gd name="connsiteX8" fmla="*/ 2577491 w 11394183"/>
              <a:gd name="connsiteY8" fmla="*/ 3300883 h 3300883"/>
              <a:gd name="connsiteX9" fmla="*/ 2606313 w 11394183"/>
              <a:gd name="connsiteY9" fmla="*/ 3300883 h 3300883"/>
              <a:gd name="connsiteX10" fmla="*/ 2606313 w 11394183"/>
              <a:gd name="connsiteY10" fmla="*/ 3041928 h 3300883"/>
              <a:gd name="connsiteX11" fmla="*/ 2610667 w 11394183"/>
              <a:gd name="connsiteY11" fmla="*/ 3013622 h 3300883"/>
              <a:gd name="connsiteX12" fmla="*/ 2591366 w 11394183"/>
              <a:gd name="connsiteY12" fmla="*/ 3007317 h 3300883"/>
              <a:gd name="connsiteX13" fmla="*/ 2903083 w 11394183"/>
              <a:gd name="connsiteY13" fmla="*/ 3005447 h 3300883"/>
              <a:gd name="connsiteX14" fmla="*/ 2887195 w 11394183"/>
              <a:gd name="connsiteY14" fmla="*/ 3009994 h 3300883"/>
              <a:gd name="connsiteX15" fmla="*/ 2877033 w 11394183"/>
              <a:gd name="connsiteY15" fmla="*/ 3048460 h 3300883"/>
              <a:gd name="connsiteX16" fmla="*/ 2877033 w 11394183"/>
              <a:gd name="connsiteY16" fmla="*/ 3300883 h 3300883"/>
              <a:gd name="connsiteX17" fmla="*/ 2924210 w 11394183"/>
              <a:gd name="connsiteY17" fmla="*/ 3300883 h 3300883"/>
              <a:gd name="connsiteX18" fmla="*/ 2924210 w 11394183"/>
              <a:gd name="connsiteY18" fmla="*/ 3039025 h 3300883"/>
              <a:gd name="connsiteX19" fmla="*/ 2903083 w 11394183"/>
              <a:gd name="connsiteY19" fmla="*/ 3005447 h 3300883"/>
              <a:gd name="connsiteX20" fmla="*/ 1413840 w 11394183"/>
              <a:gd name="connsiteY20" fmla="*/ 2870642 h 3300883"/>
              <a:gd name="connsiteX21" fmla="*/ 1414566 w 11394183"/>
              <a:gd name="connsiteY21" fmla="*/ 2874271 h 3300883"/>
              <a:gd name="connsiteX22" fmla="*/ 1228038 w 11394183"/>
              <a:gd name="connsiteY22" fmla="*/ 2874271 h 3300883"/>
              <a:gd name="connsiteX23" fmla="*/ 1228038 w 11394183"/>
              <a:gd name="connsiteY23" fmla="*/ 2870642 h 3300883"/>
              <a:gd name="connsiteX24" fmla="*/ 1413840 w 11394183"/>
              <a:gd name="connsiteY24" fmla="*/ 2870642 h 3300883"/>
              <a:gd name="connsiteX25" fmla="*/ 3635032 w 11394183"/>
              <a:gd name="connsiteY25" fmla="*/ 2179418 h 3300883"/>
              <a:gd name="connsiteX26" fmla="*/ 3649275 w 11394183"/>
              <a:gd name="connsiteY26" fmla="*/ 2179690 h 3300883"/>
              <a:gd name="connsiteX27" fmla="*/ 4079669 w 11394183"/>
              <a:gd name="connsiteY27" fmla="*/ 2179690 h 3300883"/>
              <a:gd name="connsiteX28" fmla="*/ 4093459 w 11394183"/>
              <a:gd name="connsiteY28" fmla="*/ 2186222 h 3300883"/>
              <a:gd name="connsiteX29" fmla="*/ 3622421 w 11394183"/>
              <a:gd name="connsiteY29" fmla="*/ 2186222 h 3300883"/>
              <a:gd name="connsiteX30" fmla="*/ 3624598 w 11394183"/>
              <a:gd name="connsiteY30" fmla="*/ 2190577 h 3300883"/>
              <a:gd name="connsiteX31" fmla="*/ 4062975 w 11394183"/>
              <a:gd name="connsiteY31" fmla="*/ 2190577 h 3300883"/>
              <a:gd name="connsiteX32" fmla="*/ 4102168 w 11394183"/>
              <a:gd name="connsiteY32" fmla="*/ 2228318 h 3300883"/>
              <a:gd name="connsiteX33" fmla="*/ 4093459 w 11394183"/>
              <a:gd name="connsiteY33" fmla="*/ 2416298 h 3300883"/>
              <a:gd name="connsiteX34" fmla="*/ 4059347 w 11394183"/>
              <a:gd name="connsiteY34" fmla="*/ 2447507 h 3300883"/>
              <a:gd name="connsiteX35" fmla="*/ 3650000 w 11394183"/>
              <a:gd name="connsiteY35" fmla="*/ 2447507 h 3300883"/>
              <a:gd name="connsiteX36" fmla="*/ 3621696 w 11394183"/>
              <a:gd name="connsiteY36" fmla="*/ 2418475 h 3300883"/>
              <a:gd name="connsiteX37" fmla="*/ 3598470 w 11394183"/>
              <a:gd name="connsiteY37" fmla="*/ 2396702 h 3300883"/>
              <a:gd name="connsiteX38" fmla="*/ 3504842 w 11394183"/>
              <a:gd name="connsiteY38" fmla="*/ 2387266 h 3300883"/>
              <a:gd name="connsiteX39" fmla="*/ 3506294 w 11394183"/>
              <a:gd name="connsiteY39" fmla="*/ 2251543 h 3300883"/>
              <a:gd name="connsiteX40" fmla="*/ 3618791 w 11394183"/>
              <a:gd name="connsiteY40" fmla="*/ 2250818 h 3300883"/>
              <a:gd name="connsiteX41" fmla="*/ 3620969 w 11394183"/>
              <a:gd name="connsiteY41" fmla="*/ 2195657 h 3300883"/>
              <a:gd name="connsiteX42" fmla="*/ 3622421 w 11394183"/>
              <a:gd name="connsiteY42" fmla="*/ 2186222 h 3300883"/>
              <a:gd name="connsiteX43" fmla="*/ 3635032 w 11394183"/>
              <a:gd name="connsiteY43" fmla="*/ 2179418 h 3300883"/>
              <a:gd name="connsiteX44" fmla="*/ 76208 w 11394183"/>
              <a:gd name="connsiteY44" fmla="*/ 1218744 h 3300883"/>
              <a:gd name="connsiteX45" fmla="*/ 0 w 11394183"/>
              <a:gd name="connsiteY45" fmla="*/ 1294951 h 3300883"/>
              <a:gd name="connsiteX46" fmla="*/ 0 w 11394183"/>
              <a:gd name="connsiteY46" fmla="*/ 1338499 h 3300883"/>
              <a:gd name="connsiteX47" fmla="*/ 0 w 11394183"/>
              <a:gd name="connsiteY47" fmla="*/ 3206684 h 3300883"/>
              <a:gd name="connsiteX48" fmla="*/ 1452 w 11394183"/>
              <a:gd name="connsiteY48" fmla="*/ 3264747 h 3300883"/>
              <a:gd name="connsiteX49" fmla="*/ 5988 w 11394183"/>
              <a:gd name="connsiteY49" fmla="*/ 3287337 h 3300883"/>
              <a:gd name="connsiteX50" fmla="*/ 19459 w 11394183"/>
              <a:gd name="connsiteY50" fmla="*/ 3300883 h 3300883"/>
              <a:gd name="connsiteX51" fmla="*/ 25633 w 11394183"/>
              <a:gd name="connsiteY51" fmla="*/ 3300883 h 3300883"/>
              <a:gd name="connsiteX52" fmla="*/ 26219 w 11394183"/>
              <a:gd name="connsiteY52" fmla="*/ 3300311 h 3300883"/>
              <a:gd name="connsiteX53" fmla="*/ 26699 w 11394183"/>
              <a:gd name="connsiteY53" fmla="*/ 3300883 h 3300883"/>
              <a:gd name="connsiteX54" fmla="*/ 1001629 w 11394183"/>
              <a:gd name="connsiteY54" fmla="*/ 3300883 h 3300883"/>
              <a:gd name="connsiteX55" fmla="*/ 1038606 w 11394183"/>
              <a:gd name="connsiteY55" fmla="*/ 3290150 h 3300883"/>
              <a:gd name="connsiteX56" fmla="*/ 997236 w 11394183"/>
              <a:gd name="connsiteY56" fmla="*/ 3251683 h 3300883"/>
              <a:gd name="connsiteX57" fmla="*/ 706920 w 11394183"/>
              <a:gd name="connsiteY57" fmla="*/ 2937416 h 3300883"/>
              <a:gd name="connsiteX58" fmla="*/ 566116 w 11394183"/>
              <a:gd name="connsiteY58" fmla="*/ 2610810 h 3300883"/>
              <a:gd name="connsiteX59" fmla="*/ 553779 w 11394183"/>
              <a:gd name="connsiteY59" fmla="*/ 2577424 h 3300883"/>
              <a:gd name="connsiteX60" fmla="*/ 545795 w 11394183"/>
              <a:gd name="connsiteY60" fmla="*/ 2556376 h 3300883"/>
              <a:gd name="connsiteX61" fmla="*/ 521117 w 11394183"/>
              <a:gd name="connsiteY61" fmla="*/ 2426459 h 3300883"/>
              <a:gd name="connsiteX62" fmla="*/ 528376 w 11394183"/>
              <a:gd name="connsiteY62" fmla="*/ 2095499 h 3300883"/>
              <a:gd name="connsiteX63" fmla="*/ 538537 w 11394183"/>
              <a:gd name="connsiteY63" fmla="*/ 2069371 h 3300883"/>
              <a:gd name="connsiteX64" fmla="*/ 538537 w 11394183"/>
              <a:gd name="connsiteY64" fmla="*/ 2066467 h 3300883"/>
              <a:gd name="connsiteX65" fmla="*/ 593697 w 11394183"/>
              <a:gd name="connsiteY65" fmla="*/ 1850181 h 3300883"/>
              <a:gd name="connsiteX66" fmla="*/ 880384 w 11394183"/>
              <a:gd name="connsiteY66" fmla="*/ 1419788 h 3300883"/>
              <a:gd name="connsiteX67" fmla="*/ 909415 w 11394183"/>
              <a:gd name="connsiteY67" fmla="*/ 1403095 h 3300883"/>
              <a:gd name="connsiteX68" fmla="*/ 981269 w 11394183"/>
              <a:gd name="connsiteY68" fmla="*/ 1331967 h 3300883"/>
              <a:gd name="connsiteX69" fmla="*/ 1085057 w 11394183"/>
              <a:gd name="connsiteY69" fmla="*/ 1260114 h 3300883"/>
              <a:gd name="connsiteX70" fmla="*/ 1107556 w 11394183"/>
              <a:gd name="connsiteY70" fmla="*/ 1230357 h 3300883"/>
              <a:gd name="connsiteX71" fmla="*/ 1066912 w 11394183"/>
              <a:gd name="connsiteY71" fmla="*/ 1219469 h 3300883"/>
              <a:gd name="connsiteX72" fmla="*/ 76208 w 11394183"/>
              <a:gd name="connsiteY72" fmla="*/ 1218744 h 3300883"/>
              <a:gd name="connsiteX73" fmla="*/ 2529381 w 11394183"/>
              <a:gd name="connsiteY73" fmla="*/ 142 h 3300883"/>
              <a:gd name="connsiteX74" fmla="*/ 2466963 w 11394183"/>
              <a:gd name="connsiteY74" fmla="*/ 46592 h 3300883"/>
              <a:gd name="connsiteX75" fmla="*/ 2497445 w 11394183"/>
              <a:gd name="connsiteY75" fmla="*/ 111914 h 3300883"/>
              <a:gd name="connsiteX76" fmla="*/ 2527929 w 11394183"/>
              <a:gd name="connsiteY76" fmla="*/ 169977 h 3300883"/>
              <a:gd name="connsiteX77" fmla="*/ 2527203 w 11394183"/>
              <a:gd name="connsiteY77" fmla="*/ 1443739 h 3300883"/>
              <a:gd name="connsiteX78" fmla="*/ 2527203 w 11394183"/>
              <a:gd name="connsiteY78" fmla="*/ 1603413 h 3300883"/>
              <a:gd name="connsiteX79" fmla="*/ 2517042 w 11394183"/>
              <a:gd name="connsiteY79" fmla="*/ 1630267 h 3300883"/>
              <a:gd name="connsiteX80" fmla="*/ 2491640 w 11394183"/>
              <a:gd name="connsiteY80" fmla="*/ 1671637 h 3300883"/>
              <a:gd name="connsiteX81" fmla="*/ 2491640 w 11394183"/>
              <a:gd name="connsiteY81" fmla="*/ 1722443 h 3300883"/>
              <a:gd name="connsiteX82" fmla="*/ 2467688 w 11394183"/>
              <a:gd name="connsiteY82" fmla="*/ 1748571 h 3300883"/>
              <a:gd name="connsiteX83" fmla="*/ 2373335 w 11394183"/>
              <a:gd name="connsiteY83" fmla="*/ 1748571 h 3300883"/>
              <a:gd name="connsiteX84" fmla="*/ 2349384 w 11394183"/>
              <a:gd name="connsiteY84" fmla="*/ 1721716 h 3300883"/>
              <a:gd name="connsiteX85" fmla="*/ 2349384 w 11394183"/>
              <a:gd name="connsiteY85" fmla="*/ 1649137 h 3300883"/>
              <a:gd name="connsiteX86" fmla="*/ 2337046 w 11394183"/>
              <a:gd name="connsiteY86" fmla="*/ 1630993 h 3300883"/>
              <a:gd name="connsiteX87" fmla="*/ 2310918 w 11394183"/>
              <a:gd name="connsiteY87" fmla="*/ 1601961 h 3300883"/>
              <a:gd name="connsiteX88" fmla="*/ 2310918 w 11394183"/>
              <a:gd name="connsiteY88" fmla="*/ 861655 h 3300883"/>
              <a:gd name="connsiteX89" fmla="*/ 2322530 w 11394183"/>
              <a:gd name="connsiteY89" fmla="*/ 805769 h 3300883"/>
              <a:gd name="connsiteX90" fmla="*/ 2265193 w 11394183"/>
              <a:gd name="connsiteY90" fmla="*/ 717949 h 3300883"/>
              <a:gd name="connsiteX91" fmla="*/ 2207130 w 11394183"/>
              <a:gd name="connsiteY91" fmla="*/ 781093 h 3300883"/>
              <a:gd name="connsiteX92" fmla="*/ 2253580 w 11394183"/>
              <a:gd name="connsiteY92" fmla="*/ 838430 h 3300883"/>
              <a:gd name="connsiteX93" fmla="*/ 2277531 w 11394183"/>
              <a:gd name="connsiteY93" fmla="*/ 877622 h 3300883"/>
              <a:gd name="connsiteX94" fmla="*/ 2278257 w 11394183"/>
              <a:gd name="connsiteY94" fmla="*/ 1596155 h 3300883"/>
              <a:gd name="connsiteX95" fmla="*/ 2241242 w 11394183"/>
              <a:gd name="connsiteY95" fmla="*/ 1631719 h 3300883"/>
              <a:gd name="connsiteX96" fmla="*/ 2205678 w 11394183"/>
              <a:gd name="connsiteY96" fmla="*/ 1666557 h 3300883"/>
              <a:gd name="connsiteX97" fmla="*/ 2204952 w 11394183"/>
              <a:gd name="connsiteY97" fmla="*/ 1742764 h 3300883"/>
              <a:gd name="connsiteX98" fmla="*/ 2123665 w 11394183"/>
              <a:gd name="connsiteY98" fmla="*/ 1747845 h 3300883"/>
              <a:gd name="connsiteX99" fmla="*/ 2101890 w 11394183"/>
              <a:gd name="connsiteY99" fmla="*/ 1747845 h 3300883"/>
              <a:gd name="connsiteX100" fmla="*/ 2074309 w 11394183"/>
              <a:gd name="connsiteY100" fmla="*/ 1720265 h 3300883"/>
              <a:gd name="connsiteX101" fmla="*/ 2074309 w 11394183"/>
              <a:gd name="connsiteY101" fmla="*/ 1630993 h 3300883"/>
              <a:gd name="connsiteX102" fmla="*/ 2008989 w 11394183"/>
              <a:gd name="connsiteY102" fmla="*/ 1618655 h 3300883"/>
              <a:gd name="connsiteX103" fmla="*/ 2002456 w 11394183"/>
              <a:gd name="connsiteY103" fmla="*/ 1599058 h 3300883"/>
              <a:gd name="connsiteX104" fmla="*/ 2002456 w 11394183"/>
              <a:gd name="connsiteY104" fmla="*/ 1135278 h 3300883"/>
              <a:gd name="connsiteX105" fmla="*/ 2005359 w 11394183"/>
              <a:gd name="connsiteY105" fmla="*/ 1117859 h 3300883"/>
              <a:gd name="connsiteX106" fmla="*/ 1660609 w 11394183"/>
              <a:gd name="connsiteY106" fmla="*/ 1117859 h 3300883"/>
              <a:gd name="connsiteX107" fmla="*/ 1623594 w 11394183"/>
              <a:gd name="connsiteY107" fmla="*/ 1104795 h 3300883"/>
              <a:gd name="connsiteX108" fmla="*/ 1617788 w 11394183"/>
              <a:gd name="connsiteY108" fmla="*/ 1073586 h 3300883"/>
              <a:gd name="connsiteX109" fmla="*/ 1617788 w 11394183"/>
              <a:gd name="connsiteY109" fmla="*/ 606177 h 3300883"/>
              <a:gd name="connsiteX110" fmla="*/ 1623594 w 11394183"/>
              <a:gd name="connsiteY110" fmla="*/ 575693 h 3300883"/>
              <a:gd name="connsiteX111" fmla="*/ 1623594 w 11394183"/>
              <a:gd name="connsiteY111" fmla="*/ 576420 h 3300883"/>
              <a:gd name="connsiteX112" fmla="*/ 1631577 w 11394183"/>
              <a:gd name="connsiteY112" fmla="*/ 561903 h 3300883"/>
              <a:gd name="connsiteX113" fmla="*/ 1640287 w 11394183"/>
              <a:gd name="connsiteY113" fmla="*/ 498760 h 3300883"/>
              <a:gd name="connsiteX114" fmla="*/ 1579321 w 11394183"/>
              <a:gd name="connsiteY114" fmla="*/ 467551 h 3300883"/>
              <a:gd name="connsiteX115" fmla="*/ 1526338 w 11394183"/>
              <a:gd name="connsiteY115" fmla="*/ 523437 h 3300883"/>
              <a:gd name="connsiteX116" fmla="*/ 1551015 w 11394183"/>
              <a:gd name="connsiteY116" fmla="*/ 578596 h 3300883"/>
              <a:gd name="connsiteX117" fmla="*/ 1581498 w 11394183"/>
              <a:gd name="connsiteY117" fmla="*/ 629402 h 3300883"/>
              <a:gd name="connsiteX118" fmla="*/ 1581498 w 11394183"/>
              <a:gd name="connsiteY118" fmla="*/ 1122214 h 3300883"/>
              <a:gd name="connsiteX119" fmla="*/ 1585853 w 11394183"/>
              <a:gd name="connsiteY119" fmla="*/ 1149068 h 3300883"/>
              <a:gd name="connsiteX120" fmla="*/ 1615610 w 11394183"/>
              <a:gd name="connsiteY120" fmla="*/ 1141084 h 3300883"/>
              <a:gd name="connsiteX121" fmla="*/ 1943667 w 11394183"/>
              <a:gd name="connsiteY121" fmla="*/ 1141084 h 3300883"/>
              <a:gd name="connsiteX122" fmla="*/ 1972699 w 11394183"/>
              <a:gd name="connsiteY122" fmla="*/ 1149793 h 3300883"/>
              <a:gd name="connsiteX123" fmla="*/ 1979957 w 11394183"/>
              <a:gd name="connsiteY123" fmla="*/ 1165761 h 3300883"/>
              <a:gd name="connsiteX124" fmla="*/ 1980683 w 11394183"/>
              <a:gd name="connsiteY124" fmla="*/ 1611396 h 3300883"/>
              <a:gd name="connsiteX125" fmla="*/ 1968344 w 11394183"/>
              <a:gd name="connsiteY125" fmla="*/ 1630267 h 3300883"/>
              <a:gd name="connsiteX126" fmla="*/ 1938587 w 11394183"/>
              <a:gd name="connsiteY126" fmla="*/ 1673814 h 3300883"/>
              <a:gd name="connsiteX127" fmla="*/ 1939313 w 11394183"/>
              <a:gd name="connsiteY127" fmla="*/ 1724619 h 3300883"/>
              <a:gd name="connsiteX128" fmla="*/ 1916087 w 11394183"/>
              <a:gd name="connsiteY128" fmla="*/ 1747845 h 3300883"/>
              <a:gd name="connsiteX129" fmla="*/ 1821734 w 11394183"/>
              <a:gd name="connsiteY129" fmla="*/ 1747845 h 3300883"/>
              <a:gd name="connsiteX130" fmla="*/ 1797784 w 11394183"/>
              <a:gd name="connsiteY130" fmla="*/ 1720991 h 3300883"/>
              <a:gd name="connsiteX131" fmla="*/ 1797784 w 11394183"/>
              <a:gd name="connsiteY131" fmla="*/ 1648412 h 3300883"/>
              <a:gd name="connsiteX132" fmla="*/ 1783993 w 11394183"/>
              <a:gd name="connsiteY132" fmla="*/ 1629541 h 3300883"/>
              <a:gd name="connsiteX133" fmla="*/ 1760768 w 11394183"/>
              <a:gd name="connsiteY133" fmla="*/ 1599784 h 3300883"/>
              <a:gd name="connsiteX134" fmla="*/ 1760768 w 11394183"/>
              <a:gd name="connsiteY134" fmla="*/ 1367531 h 3300883"/>
              <a:gd name="connsiteX135" fmla="*/ 1726656 w 11394183"/>
              <a:gd name="connsiteY135" fmla="*/ 1333418 h 3300883"/>
              <a:gd name="connsiteX136" fmla="*/ 1349971 w 11394183"/>
              <a:gd name="connsiteY136" fmla="*/ 1334145 h 3300883"/>
              <a:gd name="connsiteX137" fmla="*/ 1301343 w 11394183"/>
              <a:gd name="connsiteY137" fmla="*/ 1318178 h 3300883"/>
              <a:gd name="connsiteX138" fmla="*/ 1212797 w 11394183"/>
              <a:gd name="connsiteY138" fmla="*/ 1320354 h 3300883"/>
              <a:gd name="connsiteX139" fmla="*/ 1212071 w 11394183"/>
              <a:gd name="connsiteY139" fmla="*/ 1411078 h 3300883"/>
              <a:gd name="connsiteX140" fmla="*/ 1299166 w 11394183"/>
              <a:gd name="connsiteY140" fmla="*/ 1409626 h 3300883"/>
              <a:gd name="connsiteX141" fmla="*/ 1307149 w 11394183"/>
              <a:gd name="connsiteY141" fmla="*/ 1395111 h 3300883"/>
              <a:gd name="connsiteX142" fmla="*/ 1307149 w 11394183"/>
              <a:gd name="connsiteY142" fmla="*/ 1395837 h 3300883"/>
              <a:gd name="connsiteX143" fmla="*/ 1353600 w 11394183"/>
              <a:gd name="connsiteY143" fmla="*/ 1352289 h 3300883"/>
              <a:gd name="connsiteX144" fmla="*/ 1683835 w 11394183"/>
              <a:gd name="connsiteY144" fmla="*/ 1353015 h 3300883"/>
              <a:gd name="connsiteX145" fmla="*/ 1707060 w 11394183"/>
              <a:gd name="connsiteY145" fmla="*/ 1372612 h 3300883"/>
              <a:gd name="connsiteX146" fmla="*/ 1713592 w 11394183"/>
              <a:gd name="connsiteY146" fmla="*/ 1400191 h 3300883"/>
              <a:gd name="connsiteX147" fmla="*/ 1715043 w 11394183"/>
              <a:gd name="connsiteY147" fmla="*/ 1614299 h 3300883"/>
              <a:gd name="connsiteX148" fmla="*/ 1696899 w 11394183"/>
              <a:gd name="connsiteY148" fmla="*/ 1630267 h 3300883"/>
              <a:gd name="connsiteX149" fmla="*/ 1661335 w 11394183"/>
              <a:gd name="connsiteY149" fmla="*/ 1670911 h 3300883"/>
              <a:gd name="connsiteX150" fmla="*/ 1662061 w 11394183"/>
              <a:gd name="connsiteY150" fmla="*/ 1718087 h 3300883"/>
              <a:gd name="connsiteX151" fmla="*/ 1633030 w 11394183"/>
              <a:gd name="connsiteY151" fmla="*/ 1747119 h 3300883"/>
              <a:gd name="connsiteX152" fmla="*/ 1545934 w 11394183"/>
              <a:gd name="connsiteY152" fmla="*/ 1747119 h 3300883"/>
              <a:gd name="connsiteX153" fmla="*/ 1519080 w 11394183"/>
              <a:gd name="connsiteY153" fmla="*/ 1719540 h 3300883"/>
              <a:gd name="connsiteX154" fmla="*/ 1519080 w 11394183"/>
              <a:gd name="connsiteY154" fmla="*/ 1668734 h 3300883"/>
              <a:gd name="connsiteX155" fmla="*/ 1495129 w 11394183"/>
              <a:gd name="connsiteY155" fmla="*/ 1617928 h 3300883"/>
              <a:gd name="connsiteX156" fmla="*/ 1490048 w 11394183"/>
              <a:gd name="connsiteY156" fmla="*/ 1504706 h 3300883"/>
              <a:gd name="connsiteX157" fmla="*/ 1465372 w 11394183"/>
              <a:gd name="connsiteY157" fmla="*/ 1499625 h 3300883"/>
              <a:gd name="connsiteX158" fmla="*/ 934093 w 11394183"/>
              <a:gd name="connsiteY158" fmla="*/ 1499625 h 3300883"/>
              <a:gd name="connsiteX159" fmla="*/ 833208 w 11394183"/>
              <a:gd name="connsiteY159" fmla="*/ 1502528 h 3300883"/>
              <a:gd name="connsiteX160" fmla="*/ 794741 w 11394183"/>
              <a:gd name="connsiteY160" fmla="*/ 1533737 h 3300883"/>
              <a:gd name="connsiteX161" fmla="*/ 898529 w 11394183"/>
              <a:gd name="connsiteY161" fmla="*/ 1533737 h 3300883"/>
              <a:gd name="connsiteX162" fmla="*/ 1415292 w 11394183"/>
              <a:gd name="connsiteY162" fmla="*/ 1533737 h 3300883"/>
              <a:gd name="connsiteX163" fmla="*/ 1450130 w 11394183"/>
              <a:gd name="connsiteY163" fmla="*/ 1543898 h 3300883"/>
              <a:gd name="connsiteX164" fmla="*/ 1452307 w 11394183"/>
              <a:gd name="connsiteY164" fmla="*/ 1580187 h 3300883"/>
              <a:gd name="connsiteX165" fmla="*/ 1408034 w 11394183"/>
              <a:gd name="connsiteY165" fmla="*/ 1629541 h 3300883"/>
              <a:gd name="connsiteX166" fmla="*/ 1384083 w 11394183"/>
              <a:gd name="connsiteY166" fmla="*/ 1652766 h 3300883"/>
              <a:gd name="connsiteX167" fmla="*/ 1384083 w 11394183"/>
              <a:gd name="connsiteY167" fmla="*/ 1663653 h 3300883"/>
              <a:gd name="connsiteX168" fmla="*/ 1299891 w 11394183"/>
              <a:gd name="connsiteY168" fmla="*/ 1744942 h 3300883"/>
              <a:gd name="connsiteX169" fmla="*/ 1211345 w 11394183"/>
              <a:gd name="connsiteY169" fmla="*/ 1834214 h 3300883"/>
              <a:gd name="connsiteX170" fmla="*/ 1211345 w 11394183"/>
              <a:gd name="connsiteY170" fmla="*/ 1961227 h 3300883"/>
              <a:gd name="connsiteX171" fmla="*/ 1184491 w 11394183"/>
              <a:gd name="connsiteY171" fmla="*/ 1988082 h 3300883"/>
              <a:gd name="connsiteX172" fmla="*/ 1137315 w 11394183"/>
              <a:gd name="connsiteY172" fmla="*/ 1988082 h 3300883"/>
              <a:gd name="connsiteX173" fmla="*/ 1090864 w 11394183"/>
              <a:gd name="connsiteY173" fmla="*/ 2009129 h 3300883"/>
              <a:gd name="connsiteX174" fmla="*/ 1057477 w 11394183"/>
              <a:gd name="connsiteY174" fmla="*/ 2016388 h 3300883"/>
              <a:gd name="connsiteX175" fmla="*/ 557408 w 11394183"/>
              <a:gd name="connsiteY175" fmla="*/ 2014210 h 3300883"/>
              <a:gd name="connsiteX176" fmla="*/ 586439 w 11394183"/>
              <a:gd name="connsiteY176" fmla="*/ 2049048 h 3300883"/>
              <a:gd name="connsiteX177" fmla="*/ 1056026 w 11394183"/>
              <a:gd name="connsiteY177" fmla="*/ 2049048 h 3300883"/>
              <a:gd name="connsiteX178" fmla="*/ 1090864 w 11394183"/>
              <a:gd name="connsiteY178" fmla="*/ 2059209 h 3300883"/>
              <a:gd name="connsiteX179" fmla="*/ 1094493 w 11394183"/>
              <a:gd name="connsiteY179" fmla="*/ 2116546 h 3300883"/>
              <a:gd name="connsiteX180" fmla="*/ 1206991 w 11394183"/>
              <a:gd name="connsiteY180" fmla="*/ 2122353 h 3300883"/>
              <a:gd name="connsiteX181" fmla="*/ 1210619 w 11394183"/>
              <a:gd name="connsiteY181" fmla="*/ 2245011 h 3300883"/>
              <a:gd name="connsiteX182" fmla="*/ 1189571 w 11394183"/>
              <a:gd name="connsiteY182" fmla="*/ 2266060 h 3300883"/>
              <a:gd name="connsiteX183" fmla="*/ 1142395 w 11394183"/>
              <a:gd name="connsiteY183" fmla="*/ 2266060 h 3300883"/>
              <a:gd name="connsiteX184" fmla="*/ 1093767 w 11394183"/>
              <a:gd name="connsiteY184" fmla="*/ 2301623 h 3300883"/>
              <a:gd name="connsiteX185" fmla="*/ 1061832 w 11394183"/>
              <a:gd name="connsiteY185" fmla="*/ 2313962 h 3300883"/>
              <a:gd name="connsiteX186" fmla="*/ 528376 w 11394183"/>
              <a:gd name="connsiteY186" fmla="*/ 2313962 h 3300883"/>
              <a:gd name="connsiteX187" fmla="*/ 559586 w 11394183"/>
              <a:gd name="connsiteY187" fmla="*/ 2346622 h 3300883"/>
              <a:gd name="connsiteX188" fmla="*/ 1055300 w 11394183"/>
              <a:gd name="connsiteY188" fmla="*/ 2346622 h 3300883"/>
              <a:gd name="connsiteX189" fmla="*/ 1091589 w 11394183"/>
              <a:gd name="connsiteY189" fmla="*/ 2358235 h 3300883"/>
              <a:gd name="connsiteX190" fmla="*/ 1137315 w 11394183"/>
              <a:gd name="connsiteY190" fmla="*/ 2399605 h 3300883"/>
              <a:gd name="connsiteX191" fmla="*/ 1210619 w 11394183"/>
              <a:gd name="connsiteY191" fmla="*/ 2470732 h 3300883"/>
              <a:gd name="connsiteX192" fmla="*/ 1137315 w 11394183"/>
              <a:gd name="connsiteY192" fmla="*/ 2543311 h 3300883"/>
              <a:gd name="connsiteX193" fmla="*/ 1092315 w 11394183"/>
              <a:gd name="connsiteY193" fmla="*/ 2569440 h 3300883"/>
              <a:gd name="connsiteX194" fmla="*/ 1057477 w 11394183"/>
              <a:gd name="connsiteY194" fmla="*/ 2578149 h 3300883"/>
              <a:gd name="connsiteX195" fmla="*/ 557408 w 11394183"/>
              <a:gd name="connsiteY195" fmla="*/ 2578875 h 3300883"/>
              <a:gd name="connsiteX196" fmla="*/ 595875 w 11394183"/>
              <a:gd name="connsiteY196" fmla="*/ 2599197 h 3300883"/>
              <a:gd name="connsiteX197" fmla="*/ 1048042 w 11394183"/>
              <a:gd name="connsiteY197" fmla="*/ 2599922 h 3300883"/>
              <a:gd name="connsiteX198" fmla="*/ 1087235 w 11394183"/>
              <a:gd name="connsiteY198" fmla="*/ 2608632 h 3300883"/>
              <a:gd name="connsiteX199" fmla="*/ 1095218 w 11394183"/>
              <a:gd name="connsiteY199" fmla="*/ 2673954 h 3300883"/>
              <a:gd name="connsiteX200" fmla="*/ 1204087 w 11394183"/>
              <a:gd name="connsiteY200" fmla="*/ 2679034 h 3300883"/>
              <a:gd name="connsiteX201" fmla="*/ 1209894 w 11394183"/>
              <a:gd name="connsiteY201" fmla="*/ 2713872 h 3300883"/>
              <a:gd name="connsiteX202" fmla="*/ 1209167 w 11394183"/>
              <a:gd name="connsiteY202" fmla="*/ 2855401 h 3300883"/>
              <a:gd name="connsiteX203" fmla="*/ 1235296 w 11394183"/>
              <a:gd name="connsiteY203" fmla="*/ 2882255 h 3300883"/>
              <a:gd name="connsiteX204" fmla="*/ 1376825 w 11394183"/>
              <a:gd name="connsiteY204" fmla="*/ 2880804 h 3300883"/>
              <a:gd name="connsiteX205" fmla="*/ 1423276 w 11394183"/>
              <a:gd name="connsiteY205" fmla="*/ 2925802 h 3300883"/>
              <a:gd name="connsiteX206" fmla="*/ 1448678 w 11394183"/>
              <a:gd name="connsiteY206" fmla="*/ 3003462 h 3300883"/>
              <a:gd name="connsiteX207" fmla="*/ 1450856 w 11394183"/>
              <a:gd name="connsiteY207" fmla="*/ 3023784 h 3300883"/>
              <a:gd name="connsiteX208" fmla="*/ 1450856 w 11394183"/>
              <a:gd name="connsiteY208" fmla="*/ 3300883 h 3300883"/>
              <a:gd name="connsiteX209" fmla="*/ 1490048 w 11394183"/>
              <a:gd name="connsiteY209" fmla="*/ 3300883 h 3300883"/>
              <a:gd name="connsiteX210" fmla="*/ 1490048 w 11394183"/>
              <a:gd name="connsiteY210" fmla="*/ 3027414 h 3300883"/>
              <a:gd name="connsiteX211" fmla="*/ 1496580 w 11394183"/>
              <a:gd name="connsiteY211" fmla="*/ 2990398 h 3300883"/>
              <a:gd name="connsiteX212" fmla="*/ 1495855 w 11394183"/>
              <a:gd name="connsiteY212" fmla="*/ 2991124 h 3300883"/>
              <a:gd name="connsiteX213" fmla="*/ 1500210 w 11394183"/>
              <a:gd name="connsiteY213" fmla="*/ 2986043 h 3300883"/>
              <a:gd name="connsiteX214" fmla="*/ 1551741 w 11394183"/>
              <a:gd name="connsiteY214" fmla="*/ 2972979 h 3300883"/>
              <a:gd name="connsiteX215" fmla="*/ 1553918 w 11394183"/>
              <a:gd name="connsiteY215" fmla="*/ 2915641 h 3300883"/>
              <a:gd name="connsiteX216" fmla="*/ 1601821 w 11394183"/>
              <a:gd name="connsiteY216" fmla="*/ 2869191 h 3300883"/>
              <a:gd name="connsiteX217" fmla="*/ 1698350 w 11394183"/>
              <a:gd name="connsiteY217" fmla="*/ 2879352 h 3300883"/>
              <a:gd name="connsiteX218" fmla="*/ 1712866 w 11394183"/>
              <a:gd name="connsiteY218" fmla="*/ 3041929 h 3300883"/>
              <a:gd name="connsiteX219" fmla="*/ 1713637 w 11394183"/>
              <a:gd name="connsiteY219" fmla="*/ 3300883 h 3300883"/>
              <a:gd name="connsiteX220" fmla="*/ 1762496 w 11394183"/>
              <a:gd name="connsiteY220" fmla="*/ 3300883 h 3300883"/>
              <a:gd name="connsiteX221" fmla="*/ 1762220 w 11394183"/>
              <a:gd name="connsiteY221" fmla="*/ 3001284 h 3300883"/>
              <a:gd name="connsiteX222" fmla="*/ 1790526 w 11394183"/>
              <a:gd name="connsiteY222" fmla="*/ 2986043 h 3300883"/>
              <a:gd name="connsiteX223" fmla="*/ 1831896 w 11394183"/>
              <a:gd name="connsiteY223" fmla="*/ 2943947 h 3300883"/>
              <a:gd name="connsiteX224" fmla="*/ 1905926 w 11394183"/>
              <a:gd name="connsiteY224" fmla="*/ 2869917 h 3300883"/>
              <a:gd name="connsiteX225" fmla="*/ 1978506 w 11394183"/>
              <a:gd name="connsiteY225" fmla="*/ 2878626 h 3300883"/>
              <a:gd name="connsiteX226" fmla="*/ 1982134 w 11394183"/>
              <a:gd name="connsiteY226" fmla="*/ 2968624 h 3300883"/>
              <a:gd name="connsiteX227" fmla="*/ 1991570 w 11394183"/>
              <a:gd name="connsiteY227" fmla="*/ 2992576 h 3300883"/>
              <a:gd name="connsiteX228" fmla="*/ 2016247 w 11394183"/>
              <a:gd name="connsiteY228" fmla="*/ 3034671 h 3300883"/>
              <a:gd name="connsiteX229" fmla="*/ 2016442 w 11394183"/>
              <a:gd name="connsiteY229" fmla="*/ 3300883 h 3300883"/>
              <a:gd name="connsiteX230" fmla="*/ 2053457 w 11394183"/>
              <a:gd name="connsiteY230" fmla="*/ 3300883 h 3300883"/>
              <a:gd name="connsiteX231" fmla="*/ 2053262 w 11394183"/>
              <a:gd name="connsiteY231" fmla="*/ 3025236 h 3300883"/>
              <a:gd name="connsiteX232" fmla="*/ 2088826 w 11394183"/>
              <a:gd name="connsiteY232" fmla="*/ 2983866 h 3300883"/>
              <a:gd name="connsiteX233" fmla="*/ 2106244 w 11394183"/>
              <a:gd name="connsiteY233" fmla="*/ 2966447 h 3300883"/>
              <a:gd name="connsiteX234" fmla="*/ 2106244 w 11394183"/>
              <a:gd name="connsiteY234" fmla="*/ 2944673 h 3300883"/>
              <a:gd name="connsiteX235" fmla="*/ 2184631 w 11394183"/>
              <a:gd name="connsiteY235" fmla="*/ 2869917 h 3300883"/>
              <a:gd name="connsiteX236" fmla="*/ 2254307 w 11394183"/>
              <a:gd name="connsiteY236" fmla="*/ 2880078 h 3300883"/>
              <a:gd name="connsiteX237" fmla="*/ 2257210 w 11394183"/>
              <a:gd name="connsiteY237" fmla="*/ 2970075 h 3300883"/>
              <a:gd name="connsiteX238" fmla="*/ 2277531 w 11394183"/>
              <a:gd name="connsiteY238" fmla="*/ 2993301 h 3300883"/>
              <a:gd name="connsiteX239" fmla="*/ 2316725 w 11394183"/>
              <a:gd name="connsiteY239" fmla="*/ 3035397 h 3300883"/>
              <a:gd name="connsiteX240" fmla="*/ 2316725 w 11394183"/>
              <a:gd name="connsiteY240" fmla="*/ 3300883 h 3300883"/>
              <a:gd name="connsiteX241" fmla="*/ 2350697 w 11394183"/>
              <a:gd name="connsiteY241" fmla="*/ 3300883 h 3300883"/>
              <a:gd name="connsiteX242" fmla="*/ 2350836 w 11394183"/>
              <a:gd name="connsiteY242" fmla="*/ 3033946 h 3300883"/>
              <a:gd name="connsiteX243" fmla="*/ 2360997 w 11394183"/>
              <a:gd name="connsiteY243" fmla="*/ 2992576 h 3300883"/>
              <a:gd name="connsiteX244" fmla="*/ 2386399 w 11394183"/>
              <a:gd name="connsiteY244" fmla="*/ 2983866 h 3300883"/>
              <a:gd name="connsiteX245" fmla="*/ 2383497 w 11394183"/>
              <a:gd name="connsiteY245" fmla="*/ 2901126 h 3300883"/>
              <a:gd name="connsiteX246" fmla="*/ 2403093 w 11394183"/>
              <a:gd name="connsiteY246" fmla="*/ 2869917 h 3300883"/>
              <a:gd name="connsiteX247" fmla="*/ 2522123 w 11394183"/>
              <a:gd name="connsiteY247" fmla="*/ 2870642 h 3300883"/>
              <a:gd name="connsiteX248" fmla="*/ 2530832 w 11394183"/>
              <a:gd name="connsiteY248" fmla="*/ 2880804 h 3300883"/>
              <a:gd name="connsiteX249" fmla="*/ 2537364 w 11394183"/>
              <a:gd name="connsiteY249" fmla="*/ 2992576 h 3300883"/>
              <a:gd name="connsiteX250" fmla="*/ 2632443 w 11394183"/>
              <a:gd name="connsiteY250" fmla="*/ 2985317 h 3300883"/>
              <a:gd name="connsiteX251" fmla="*/ 2663652 w 11394183"/>
              <a:gd name="connsiteY251" fmla="*/ 2954835 h 3300883"/>
              <a:gd name="connsiteX252" fmla="*/ 2752198 w 11394183"/>
              <a:gd name="connsiteY252" fmla="*/ 2869191 h 3300883"/>
              <a:gd name="connsiteX253" fmla="*/ 2798649 w 11394183"/>
              <a:gd name="connsiteY253" fmla="*/ 2869191 h 3300883"/>
              <a:gd name="connsiteX254" fmla="*/ 2798649 w 11394183"/>
              <a:gd name="connsiteY254" fmla="*/ 2879352 h 3300883"/>
              <a:gd name="connsiteX255" fmla="*/ 2681797 w 11394183"/>
              <a:gd name="connsiteY255" fmla="*/ 2879352 h 3300883"/>
              <a:gd name="connsiteX256" fmla="*/ 2710828 w 11394183"/>
              <a:gd name="connsiteY256" fmla="*/ 2880804 h 3300883"/>
              <a:gd name="connsiteX257" fmla="*/ 2809536 w 11394183"/>
              <a:gd name="connsiteY257" fmla="*/ 2985317 h 3300883"/>
              <a:gd name="connsiteX258" fmla="*/ 2910420 w 11394183"/>
              <a:gd name="connsiteY258" fmla="*/ 2984592 h 3300883"/>
              <a:gd name="connsiteX259" fmla="*/ 2940177 w 11394183"/>
              <a:gd name="connsiteY259" fmla="*/ 2956286 h 3300883"/>
              <a:gd name="connsiteX260" fmla="*/ 2938000 w 11394183"/>
              <a:gd name="connsiteY260" fmla="*/ 2915733 h 3300883"/>
              <a:gd name="connsiteX261" fmla="*/ 2946568 w 11394183"/>
              <a:gd name="connsiteY261" fmla="*/ 2876375 h 3300883"/>
              <a:gd name="connsiteX262" fmla="*/ 2945985 w 11394183"/>
              <a:gd name="connsiteY262" fmla="*/ 2876449 h 3300883"/>
              <a:gd name="connsiteX263" fmla="*/ 2946710 w 11394183"/>
              <a:gd name="connsiteY263" fmla="*/ 2875723 h 3300883"/>
              <a:gd name="connsiteX264" fmla="*/ 2946568 w 11394183"/>
              <a:gd name="connsiteY264" fmla="*/ 2876375 h 3300883"/>
              <a:gd name="connsiteX265" fmla="*/ 3016658 w 11394183"/>
              <a:gd name="connsiteY265" fmla="*/ 2867467 h 3300883"/>
              <a:gd name="connsiteX266" fmla="*/ 3086787 w 11394183"/>
              <a:gd name="connsiteY266" fmla="*/ 2878626 h 3300883"/>
              <a:gd name="connsiteX267" fmla="*/ 3094045 w 11394183"/>
              <a:gd name="connsiteY267" fmla="*/ 2908384 h 3300883"/>
              <a:gd name="connsiteX268" fmla="*/ 3169527 w 11394183"/>
              <a:gd name="connsiteY268" fmla="*/ 2984592 h 3300883"/>
              <a:gd name="connsiteX269" fmla="*/ 3215978 w 11394183"/>
              <a:gd name="connsiteY269" fmla="*/ 2938141 h 3300883"/>
              <a:gd name="connsiteX270" fmla="*/ 3282751 w 11394183"/>
              <a:gd name="connsiteY270" fmla="*/ 2869191 h 3300883"/>
              <a:gd name="connsiteX271" fmla="*/ 3453311 w 11394183"/>
              <a:gd name="connsiteY271" fmla="*/ 2869917 h 3300883"/>
              <a:gd name="connsiteX272" fmla="*/ 3498311 w 11394183"/>
              <a:gd name="connsiteY272" fmla="*/ 2827095 h 3300883"/>
              <a:gd name="connsiteX273" fmla="*/ 3496859 w 11394183"/>
              <a:gd name="connsiteY273" fmla="*/ 2565810 h 3300883"/>
              <a:gd name="connsiteX274" fmla="*/ 3544761 w 11394183"/>
              <a:gd name="connsiteY274" fmla="*/ 2520086 h 3300883"/>
              <a:gd name="connsiteX275" fmla="*/ 3591938 w 11394183"/>
              <a:gd name="connsiteY275" fmla="*/ 2520086 h 3300883"/>
              <a:gd name="connsiteX276" fmla="*/ 3613711 w 11394183"/>
              <a:gd name="connsiteY276" fmla="*/ 2507022 h 3300883"/>
              <a:gd name="connsiteX277" fmla="*/ 3646372 w 11394183"/>
              <a:gd name="connsiteY277" fmla="*/ 2481619 h 3300883"/>
              <a:gd name="connsiteX278" fmla="*/ 4048460 w 11394183"/>
              <a:gd name="connsiteY278" fmla="*/ 2481619 h 3300883"/>
              <a:gd name="connsiteX279" fmla="*/ 4078217 w 11394183"/>
              <a:gd name="connsiteY279" fmla="*/ 2489602 h 3300883"/>
              <a:gd name="connsiteX280" fmla="*/ 4063702 w 11394183"/>
              <a:gd name="connsiteY280" fmla="*/ 2557827 h 3300883"/>
              <a:gd name="connsiteX281" fmla="*/ 3740724 w 11394183"/>
              <a:gd name="connsiteY281" fmla="*/ 3121765 h 3300883"/>
              <a:gd name="connsiteX282" fmla="*/ 3566535 w 11394183"/>
              <a:gd name="connsiteY282" fmla="*/ 3262569 h 3300883"/>
              <a:gd name="connsiteX283" fmla="*/ 3548027 w 11394183"/>
              <a:gd name="connsiteY283" fmla="*/ 3286067 h 3300883"/>
              <a:gd name="connsiteX284" fmla="*/ 3562779 w 11394183"/>
              <a:gd name="connsiteY284" fmla="*/ 3300883 h 3300883"/>
              <a:gd name="connsiteX285" fmla="*/ 4927481 w 11394183"/>
              <a:gd name="connsiteY285" fmla="*/ 3300883 h 3300883"/>
              <a:gd name="connsiteX286" fmla="*/ 6796755 w 11394183"/>
              <a:gd name="connsiteY286" fmla="*/ 3296863 h 3300883"/>
              <a:gd name="connsiteX287" fmla="*/ 9075283 w 11394183"/>
              <a:gd name="connsiteY287" fmla="*/ 3297407 h 3300883"/>
              <a:gd name="connsiteX288" fmla="*/ 9637770 w 11394183"/>
              <a:gd name="connsiteY288" fmla="*/ 3298133 h 3300883"/>
              <a:gd name="connsiteX289" fmla="*/ 9759703 w 11394183"/>
              <a:gd name="connsiteY289" fmla="*/ 3262569 h 3300883"/>
              <a:gd name="connsiteX290" fmla="*/ 10484767 w 11394183"/>
              <a:gd name="connsiteY290" fmla="*/ 2822015 h 3300883"/>
              <a:gd name="connsiteX291" fmla="*/ 11394183 w 11394183"/>
              <a:gd name="connsiteY291" fmla="*/ 2251543 h 3300883"/>
              <a:gd name="connsiteX292" fmla="*/ 9760429 w 11394183"/>
              <a:gd name="connsiteY292" fmla="*/ 1255034 h 3300883"/>
              <a:gd name="connsiteX293" fmla="*/ 9609464 w 11394183"/>
              <a:gd name="connsiteY293" fmla="*/ 1208583 h 3300883"/>
              <a:gd name="connsiteX294" fmla="*/ 6151074 w 11394183"/>
              <a:gd name="connsiteY294" fmla="*/ 1210034 h 3300883"/>
              <a:gd name="connsiteX295" fmla="*/ 3621696 w 11394183"/>
              <a:gd name="connsiteY295" fmla="*/ 1208583 h 3300883"/>
              <a:gd name="connsiteX296" fmla="*/ 3552745 w 11394183"/>
              <a:gd name="connsiteY296" fmla="*/ 1211486 h 3300883"/>
              <a:gd name="connsiteX297" fmla="*/ 3526616 w 11394183"/>
              <a:gd name="connsiteY297" fmla="*/ 1225276 h 3300883"/>
              <a:gd name="connsiteX298" fmla="*/ 3541858 w 11394183"/>
              <a:gd name="connsiteY298" fmla="*/ 1252131 h 3300883"/>
              <a:gd name="connsiteX299" fmla="*/ 3581050 w 11394183"/>
              <a:gd name="connsiteY299" fmla="*/ 1278984 h 3300883"/>
              <a:gd name="connsiteX300" fmla="*/ 4092007 w 11394183"/>
              <a:gd name="connsiteY300" fmla="*/ 2112917 h 3300883"/>
              <a:gd name="connsiteX301" fmla="*/ 4068782 w 11394183"/>
              <a:gd name="connsiteY301" fmla="*/ 2144852 h 3300883"/>
              <a:gd name="connsiteX302" fmla="*/ 3644195 w 11394183"/>
              <a:gd name="connsiteY302" fmla="*/ 2144127 h 3300883"/>
              <a:gd name="connsiteX303" fmla="*/ 3623147 w 11394183"/>
              <a:gd name="connsiteY303" fmla="*/ 2136142 h 3300883"/>
              <a:gd name="connsiteX304" fmla="*/ 3589760 w 11394183"/>
              <a:gd name="connsiteY304" fmla="*/ 2117998 h 3300883"/>
              <a:gd name="connsiteX305" fmla="*/ 3504842 w 11394183"/>
              <a:gd name="connsiteY305" fmla="*/ 2105660 h 3300883"/>
              <a:gd name="connsiteX306" fmla="*/ 3499037 w 11394183"/>
              <a:gd name="connsiteY306" fmla="*/ 2089693 h 3300883"/>
              <a:gd name="connsiteX307" fmla="*/ 3499037 w 11394183"/>
              <a:gd name="connsiteY307" fmla="*/ 1765989 h 3300883"/>
              <a:gd name="connsiteX308" fmla="*/ 3504842 w 11394183"/>
              <a:gd name="connsiteY308" fmla="*/ 1750022 h 3300883"/>
              <a:gd name="connsiteX309" fmla="*/ 3491053 w 11394183"/>
              <a:gd name="connsiteY309" fmla="*/ 1744216 h 3300883"/>
              <a:gd name="connsiteX310" fmla="*/ 3248639 w 11394183"/>
              <a:gd name="connsiteY310" fmla="*/ 1744942 h 3300883"/>
              <a:gd name="connsiteX311" fmla="*/ 3186220 w 11394183"/>
              <a:gd name="connsiteY311" fmla="*/ 1683975 h 3300883"/>
              <a:gd name="connsiteX312" fmla="*/ 3172431 w 11394183"/>
              <a:gd name="connsiteY312" fmla="*/ 1617928 h 3300883"/>
              <a:gd name="connsiteX313" fmla="*/ 3165898 w 11394183"/>
              <a:gd name="connsiteY313" fmla="*/ 1591074 h 3300883"/>
              <a:gd name="connsiteX314" fmla="*/ 3165898 w 11394183"/>
              <a:gd name="connsiteY314" fmla="*/ 1007539 h 3300883"/>
              <a:gd name="connsiteX315" fmla="*/ 3172375 w 11394183"/>
              <a:gd name="connsiteY315" fmla="*/ 980915 h 3300883"/>
              <a:gd name="connsiteX316" fmla="*/ 3171705 w 11394183"/>
              <a:gd name="connsiteY316" fmla="*/ 981410 h 3300883"/>
              <a:gd name="connsiteX317" fmla="*/ 3172431 w 11394183"/>
              <a:gd name="connsiteY317" fmla="*/ 980685 h 3300883"/>
              <a:gd name="connsiteX318" fmla="*/ 3172375 w 11394183"/>
              <a:gd name="connsiteY318" fmla="*/ 980915 h 3300883"/>
              <a:gd name="connsiteX319" fmla="*/ 3184225 w 11394183"/>
              <a:gd name="connsiteY319" fmla="*/ 972157 h 3300883"/>
              <a:gd name="connsiteX320" fmla="*/ 3200011 w 11394183"/>
              <a:gd name="connsiteY320" fmla="*/ 972701 h 3300883"/>
              <a:gd name="connsiteX321" fmla="*/ 3781369 w 11394183"/>
              <a:gd name="connsiteY321" fmla="*/ 972701 h 3300883"/>
              <a:gd name="connsiteX322" fmla="*/ 3809675 w 11394183"/>
              <a:gd name="connsiteY322" fmla="*/ 981410 h 3300883"/>
              <a:gd name="connsiteX323" fmla="*/ 3808949 w 11394183"/>
              <a:gd name="connsiteY323" fmla="*/ 980685 h 3300883"/>
              <a:gd name="connsiteX324" fmla="*/ 3813303 w 11394183"/>
              <a:gd name="connsiteY324" fmla="*/ 984314 h 3300883"/>
              <a:gd name="connsiteX325" fmla="*/ 3811127 w 11394183"/>
              <a:gd name="connsiteY325" fmla="*/ 986491 h 3300883"/>
              <a:gd name="connsiteX326" fmla="*/ 3831448 w 11394183"/>
              <a:gd name="connsiteY326" fmla="*/ 1017700 h 3300883"/>
              <a:gd name="connsiteX327" fmla="*/ 3912011 w 11394183"/>
              <a:gd name="connsiteY327" fmla="*/ 1017700 h 3300883"/>
              <a:gd name="connsiteX328" fmla="*/ 3919269 w 11394183"/>
              <a:gd name="connsiteY328" fmla="*/ 1010442 h 3300883"/>
              <a:gd name="connsiteX329" fmla="*/ 3926527 w 11394183"/>
              <a:gd name="connsiteY329" fmla="*/ 1002459 h 3300883"/>
              <a:gd name="connsiteX330" fmla="*/ 3928705 w 11394183"/>
              <a:gd name="connsiteY330" fmla="*/ 934960 h 3300883"/>
              <a:gd name="connsiteX331" fmla="*/ 3838706 w 11394183"/>
              <a:gd name="connsiteY331" fmla="*/ 922621 h 3300883"/>
              <a:gd name="connsiteX332" fmla="*/ 3790078 w 11394183"/>
              <a:gd name="connsiteY332" fmla="*/ 939315 h 3300883"/>
              <a:gd name="connsiteX333" fmla="*/ 3191301 w 11394183"/>
              <a:gd name="connsiteY333" fmla="*/ 939315 h 3300883"/>
              <a:gd name="connsiteX334" fmla="*/ 3141947 w 11394183"/>
              <a:gd name="connsiteY334" fmla="*/ 987217 h 3300883"/>
              <a:gd name="connsiteX335" fmla="*/ 3141947 w 11394183"/>
              <a:gd name="connsiteY335" fmla="*/ 1596881 h 3300883"/>
              <a:gd name="connsiteX336" fmla="*/ 3117271 w 11394183"/>
              <a:gd name="connsiteY336" fmla="*/ 1630267 h 3300883"/>
              <a:gd name="connsiteX337" fmla="*/ 3049046 w 11394183"/>
              <a:gd name="connsiteY337" fmla="*/ 1702846 h 3300883"/>
              <a:gd name="connsiteX338" fmla="*/ 3049773 w 11394183"/>
              <a:gd name="connsiteY338" fmla="*/ 1724619 h 3300883"/>
              <a:gd name="connsiteX339" fmla="*/ 3030176 w 11394183"/>
              <a:gd name="connsiteY339" fmla="*/ 1746393 h 3300883"/>
              <a:gd name="connsiteX340" fmla="*/ 2968483 w 11394183"/>
              <a:gd name="connsiteY340" fmla="*/ 1746393 h 3300883"/>
              <a:gd name="connsiteX341" fmla="*/ 2909695 w 11394183"/>
              <a:gd name="connsiteY341" fmla="*/ 1689782 h 3300883"/>
              <a:gd name="connsiteX342" fmla="*/ 2874131 w 11394183"/>
              <a:gd name="connsiteY342" fmla="*/ 1617928 h 3300883"/>
              <a:gd name="connsiteX343" fmla="*/ 2863970 w 11394183"/>
              <a:gd name="connsiteY343" fmla="*/ 1584542 h 3300883"/>
              <a:gd name="connsiteX344" fmla="*/ 2863970 w 11394183"/>
              <a:gd name="connsiteY344" fmla="*/ 535775 h 3300883"/>
              <a:gd name="connsiteX345" fmla="*/ 2871228 w 11394183"/>
              <a:gd name="connsiteY345" fmla="*/ 502389 h 3300883"/>
              <a:gd name="connsiteX346" fmla="*/ 2870501 w 11394183"/>
              <a:gd name="connsiteY346" fmla="*/ 503114 h 3300883"/>
              <a:gd name="connsiteX347" fmla="*/ 2906066 w 11394183"/>
              <a:gd name="connsiteY347" fmla="*/ 494405 h 3300883"/>
              <a:gd name="connsiteX348" fmla="*/ 3344443 w 11394183"/>
              <a:gd name="connsiteY348" fmla="*/ 495131 h 3300883"/>
              <a:gd name="connsiteX349" fmla="*/ 3378556 w 11394183"/>
              <a:gd name="connsiteY349" fmla="*/ 460293 h 3300883"/>
              <a:gd name="connsiteX350" fmla="*/ 3378556 w 11394183"/>
              <a:gd name="connsiteY350" fmla="*/ 206266 h 3300883"/>
              <a:gd name="connsiteX351" fmla="*/ 3393071 w 11394183"/>
              <a:gd name="connsiteY351" fmla="*/ 176509 h 3300883"/>
              <a:gd name="connsiteX352" fmla="*/ 3414845 w 11394183"/>
              <a:gd name="connsiteY352" fmla="*/ 154735 h 3300883"/>
              <a:gd name="connsiteX353" fmla="*/ 3417022 w 11394183"/>
              <a:gd name="connsiteY353" fmla="*/ 92317 h 3300883"/>
              <a:gd name="connsiteX354" fmla="*/ 3349523 w 11394183"/>
              <a:gd name="connsiteY354" fmla="*/ 62560 h 3300883"/>
              <a:gd name="connsiteX355" fmla="*/ 3300169 w 11394183"/>
              <a:gd name="connsiteY355" fmla="*/ 109736 h 3300883"/>
              <a:gd name="connsiteX356" fmla="*/ 3330653 w 11394183"/>
              <a:gd name="connsiteY356" fmla="*/ 180863 h 3300883"/>
              <a:gd name="connsiteX357" fmla="*/ 3352427 w 11394183"/>
              <a:gd name="connsiteY357" fmla="*/ 224411 h 3300883"/>
              <a:gd name="connsiteX358" fmla="*/ 3353153 w 11394183"/>
              <a:gd name="connsiteY358" fmla="*/ 438519 h 3300883"/>
              <a:gd name="connsiteX359" fmla="*/ 3319041 w 11394183"/>
              <a:gd name="connsiteY359" fmla="*/ 472632 h 3300883"/>
              <a:gd name="connsiteX360" fmla="*/ 2869050 w 11394183"/>
              <a:gd name="connsiteY360" fmla="*/ 471179 h 3300883"/>
              <a:gd name="connsiteX361" fmla="*/ 2825503 w 11394183"/>
              <a:gd name="connsiteY361" fmla="*/ 513276 h 3300883"/>
              <a:gd name="connsiteX362" fmla="*/ 2826955 w 11394183"/>
              <a:gd name="connsiteY362" fmla="*/ 1601961 h 3300883"/>
              <a:gd name="connsiteX363" fmla="*/ 2800100 w 11394183"/>
              <a:gd name="connsiteY363" fmla="*/ 1631719 h 3300883"/>
              <a:gd name="connsiteX364" fmla="*/ 2768891 w 11394183"/>
              <a:gd name="connsiteY364" fmla="*/ 1661476 h 3300883"/>
              <a:gd name="connsiteX365" fmla="*/ 2768891 w 11394183"/>
              <a:gd name="connsiteY365" fmla="*/ 1686878 h 3300883"/>
              <a:gd name="connsiteX366" fmla="*/ 2708650 w 11394183"/>
              <a:gd name="connsiteY366" fmla="*/ 1747845 h 3300883"/>
              <a:gd name="connsiteX367" fmla="*/ 2626636 w 11394183"/>
              <a:gd name="connsiteY367" fmla="*/ 1667282 h 3300883"/>
              <a:gd name="connsiteX368" fmla="*/ 2593976 w 11394183"/>
              <a:gd name="connsiteY368" fmla="*/ 1631719 h 3300883"/>
              <a:gd name="connsiteX369" fmla="*/ 2570751 w 11394183"/>
              <a:gd name="connsiteY369" fmla="*/ 1619380 h 3300883"/>
              <a:gd name="connsiteX370" fmla="*/ 2566396 w 11394183"/>
              <a:gd name="connsiteY370" fmla="*/ 1580914 h 3300883"/>
              <a:gd name="connsiteX371" fmla="*/ 2566396 w 11394183"/>
              <a:gd name="connsiteY371" fmla="*/ 137317 h 3300883"/>
              <a:gd name="connsiteX372" fmla="*/ 2573653 w 11394183"/>
              <a:gd name="connsiteY372" fmla="*/ 104655 h 3300883"/>
              <a:gd name="connsiteX373" fmla="*/ 2573653 w 11394183"/>
              <a:gd name="connsiteY373" fmla="*/ 105382 h 3300883"/>
              <a:gd name="connsiteX374" fmla="*/ 2580912 w 11394183"/>
              <a:gd name="connsiteY374" fmla="*/ 97398 h 3300883"/>
              <a:gd name="connsiteX375" fmla="*/ 2588896 w 11394183"/>
              <a:gd name="connsiteY375" fmla="*/ 40786 h 3300883"/>
              <a:gd name="connsiteX376" fmla="*/ 2529381 w 11394183"/>
              <a:gd name="connsiteY376" fmla="*/ 142 h 3300883"/>
              <a:gd name="connsiteX0" fmla="*/ 3168075 w 11394183"/>
              <a:gd name="connsiteY0" fmla="*/ 3011446 h 3300883"/>
              <a:gd name="connsiteX1" fmla="*/ 3141946 w 11394183"/>
              <a:gd name="connsiteY1" fmla="*/ 3047736 h 3300883"/>
              <a:gd name="connsiteX2" fmla="*/ 3141946 w 11394183"/>
              <a:gd name="connsiteY2" fmla="*/ 3300883 h 3300883"/>
              <a:gd name="connsiteX3" fmla="*/ 3165898 w 11394183"/>
              <a:gd name="connsiteY3" fmla="*/ 3300883 h 3300883"/>
              <a:gd name="connsiteX4" fmla="*/ 3165898 w 11394183"/>
              <a:gd name="connsiteY4" fmla="*/ 3029591 h 3300883"/>
              <a:gd name="connsiteX5" fmla="*/ 3168075 w 11394183"/>
              <a:gd name="connsiteY5" fmla="*/ 3011446 h 3300883"/>
              <a:gd name="connsiteX6" fmla="*/ 2591366 w 11394183"/>
              <a:gd name="connsiteY6" fmla="*/ 3007317 h 3300883"/>
              <a:gd name="connsiteX7" fmla="*/ 2577282 w 11394183"/>
              <a:gd name="connsiteY7" fmla="*/ 3041202 h 3300883"/>
              <a:gd name="connsiteX8" fmla="*/ 2577491 w 11394183"/>
              <a:gd name="connsiteY8" fmla="*/ 3300883 h 3300883"/>
              <a:gd name="connsiteX9" fmla="*/ 2606313 w 11394183"/>
              <a:gd name="connsiteY9" fmla="*/ 3300883 h 3300883"/>
              <a:gd name="connsiteX10" fmla="*/ 2606313 w 11394183"/>
              <a:gd name="connsiteY10" fmla="*/ 3041928 h 3300883"/>
              <a:gd name="connsiteX11" fmla="*/ 2610667 w 11394183"/>
              <a:gd name="connsiteY11" fmla="*/ 3013622 h 3300883"/>
              <a:gd name="connsiteX12" fmla="*/ 2591366 w 11394183"/>
              <a:gd name="connsiteY12" fmla="*/ 3007317 h 3300883"/>
              <a:gd name="connsiteX13" fmla="*/ 2903083 w 11394183"/>
              <a:gd name="connsiteY13" fmla="*/ 3005447 h 3300883"/>
              <a:gd name="connsiteX14" fmla="*/ 2887195 w 11394183"/>
              <a:gd name="connsiteY14" fmla="*/ 3009994 h 3300883"/>
              <a:gd name="connsiteX15" fmla="*/ 2877033 w 11394183"/>
              <a:gd name="connsiteY15" fmla="*/ 3048460 h 3300883"/>
              <a:gd name="connsiteX16" fmla="*/ 2877033 w 11394183"/>
              <a:gd name="connsiteY16" fmla="*/ 3300883 h 3300883"/>
              <a:gd name="connsiteX17" fmla="*/ 2924210 w 11394183"/>
              <a:gd name="connsiteY17" fmla="*/ 3300883 h 3300883"/>
              <a:gd name="connsiteX18" fmla="*/ 2924210 w 11394183"/>
              <a:gd name="connsiteY18" fmla="*/ 3039025 h 3300883"/>
              <a:gd name="connsiteX19" fmla="*/ 2903083 w 11394183"/>
              <a:gd name="connsiteY19" fmla="*/ 3005447 h 3300883"/>
              <a:gd name="connsiteX20" fmla="*/ 1413840 w 11394183"/>
              <a:gd name="connsiteY20" fmla="*/ 2870642 h 3300883"/>
              <a:gd name="connsiteX21" fmla="*/ 1414566 w 11394183"/>
              <a:gd name="connsiteY21" fmla="*/ 2874271 h 3300883"/>
              <a:gd name="connsiteX22" fmla="*/ 1228038 w 11394183"/>
              <a:gd name="connsiteY22" fmla="*/ 2874271 h 3300883"/>
              <a:gd name="connsiteX23" fmla="*/ 1228038 w 11394183"/>
              <a:gd name="connsiteY23" fmla="*/ 2870642 h 3300883"/>
              <a:gd name="connsiteX24" fmla="*/ 1413840 w 11394183"/>
              <a:gd name="connsiteY24" fmla="*/ 2870642 h 3300883"/>
              <a:gd name="connsiteX25" fmla="*/ 3635032 w 11394183"/>
              <a:gd name="connsiteY25" fmla="*/ 2179418 h 3300883"/>
              <a:gd name="connsiteX26" fmla="*/ 3649275 w 11394183"/>
              <a:gd name="connsiteY26" fmla="*/ 2179690 h 3300883"/>
              <a:gd name="connsiteX27" fmla="*/ 4079669 w 11394183"/>
              <a:gd name="connsiteY27" fmla="*/ 2179690 h 3300883"/>
              <a:gd name="connsiteX28" fmla="*/ 4093459 w 11394183"/>
              <a:gd name="connsiteY28" fmla="*/ 2186222 h 3300883"/>
              <a:gd name="connsiteX29" fmla="*/ 3622421 w 11394183"/>
              <a:gd name="connsiteY29" fmla="*/ 2186222 h 3300883"/>
              <a:gd name="connsiteX30" fmla="*/ 3624598 w 11394183"/>
              <a:gd name="connsiteY30" fmla="*/ 2190577 h 3300883"/>
              <a:gd name="connsiteX31" fmla="*/ 4062975 w 11394183"/>
              <a:gd name="connsiteY31" fmla="*/ 2190577 h 3300883"/>
              <a:gd name="connsiteX32" fmla="*/ 4102168 w 11394183"/>
              <a:gd name="connsiteY32" fmla="*/ 2228318 h 3300883"/>
              <a:gd name="connsiteX33" fmla="*/ 4093459 w 11394183"/>
              <a:gd name="connsiteY33" fmla="*/ 2416298 h 3300883"/>
              <a:gd name="connsiteX34" fmla="*/ 4059347 w 11394183"/>
              <a:gd name="connsiteY34" fmla="*/ 2447507 h 3300883"/>
              <a:gd name="connsiteX35" fmla="*/ 3650000 w 11394183"/>
              <a:gd name="connsiteY35" fmla="*/ 2447507 h 3300883"/>
              <a:gd name="connsiteX36" fmla="*/ 3621696 w 11394183"/>
              <a:gd name="connsiteY36" fmla="*/ 2418475 h 3300883"/>
              <a:gd name="connsiteX37" fmla="*/ 3598470 w 11394183"/>
              <a:gd name="connsiteY37" fmla="*/ 2396702 h 3300883"/>
              <a:gd name="connsiteX38" fmla="*/ 3504842 w 11394183"/>
              <a:gd name="connsiteY38" fmla="*/ 2387266 h 3300883"/>
              <a:gd name="connsiteX39" fmla="*/ 3506294 w 11394183"/>
              <a:gd name="connsiteY39" fmla="*/ 2251543 h 3300883"/>
              <a:gd name="connsiteX40" fmla="*/ 3618791 w 11394183"/>
              <a:gd name="connsiteY40" fmla="*/ 2250818 h 3300883"/>
              <a:gd name="connsiteX41" fmla="*/ 3620969 w 11394183"/>
              <a:gd name="connsiteY41" fmla="*/ 2195657 h 3300883"/>
              <a:gd name="connsiteX42" fmla="*/ 3622421 w 11394183"/>
              <a:gd name="connsiteY42" fmla="*/ 2186222 h 3300883"/>
              <a:gd name="connsiteX43" fmla="*/ 3635032 w 11394183"/>
              <a:gd name="connsiteY43" fmla="*/ 2179418 h 3300883"/>
              <a:gd name="connsiteX44" fmla="*/ 76208 w 11394183"/>
              <a:gd name="connsiteY44" fmla="*/ 1218744 h 3300883"/>
              <a:gd name="connsiteX45" fmla="*/ 0 w 11394183"/>
              <a:gd name="connsiteY45" fmla="*/ 1294951 h 3300883"/>
              <a:gd name="connsiteX46" fmla="*/ 0 w 11394183"/>
              <a:gd name="connsiteY46" fmla="*/ 1338499 h 3300883"/>
              <a:gd name="connsiteX47" fmla="*/ 0 w 11394183"/>
              <a:gd name="connsiteY47" fmla="*/ 3206684 h 3300883"/>
              <a:gd name="connsiteX48" fmla="*/ 1452 w 11394183"/>
              <a:gd name="connsiteY48" fmla="*/ 3264747 h 3300883"/>
              <a:gd name="connsiteX49" fmla="*/ 5988 w 11394183"/>
              <a:gd name="connsiteY49" fmla="*/ 3287337 h 3300883"/>
              <a:gd name="connsiteX50" fmla="*/ 19459 w 11394183"/>
              <a:gd name="connsiteY50" fmla="*/ 3300883 h 3300883"/>
              <a:gd name="connsiteX51" fmla="*/ 25633 w 11394183"/>
              <a:gd name="connsiteY51" fmla="*/ 3300883 h 3300883"/>
              <a:gd name="connsiteX52" fmla="*/ 26219 w 11394183"/>
              <a:gd name="connsiteY52" fmla="*/ 3300311 h 3300883"/>
              <a:gd name="connsiteX53" fmla="*/ 26699 w 11394183"/>
              <a:gd name="connsiteY53" fmla="*/ 3300883 h 3300883"/>
              <a:gd name="connsiteX54" fmla="*/ 1001629 w 11394183"/>
              <a:gd name="connsiteY54" fmla="*/ 3300883 h 3300883"/>
              <a:gd name="connsiteX55" fmla="*/ 1038606 w 11394183"/>
              <a:gd name="connsiteY55" fmla="*/ 3290150 h 3300883"/>
              <a:gd name="connsiteX56" fmla="*/ 997236 w 11394183"/>
              <a:gd name="connsiteY56" fmla="*/ 3251683 h 3300883"/>
              <a:gd name="connsiteX57" fmla="*/ 706920 w 11394183"/>
              <a:gd name="connsiteY57" fmla="*/ 2937416 h 3300883"/>
              <a:gd name="connsiteX58" fmla="*/ 566116 w 11394183"/>
              <a:gd name="connsiteY58" fmla="*/ 2610810 h 3300883"/>
              <a:gd name="connsiteX59" fmla="*/ 553779 w 11394183"/>
              <a:gd name="connsiteY59" fmla="*/ 2577424 h 3300883"/>
              <a:gd name="connsiteX60" fmla="*/ 545795 w 11394183"/>
              <a:gd name="connsiteY60" fmla="*/ 2556376 h 3300883"/>
              <a:gd name="connsiteX61" fmla="*/ 521117 w 11394183"/>
              <a:gd name="connsiteY61" fmla="*/ 2426459 h 3300883"/>
              <a:gd name="connsiteX62" fmla="*/ 528376 w 11394183"/>
              <a:gd name="connsiteY62" fmla="*/ 2095499 h 3300883"/>
              <a:gd name="connsiteX63" fmla="*/ 538537 w 11394183"/>
              <a:gd name="connsiteY63" fmla="*/ 2069371 h 3300883"/>
              <a:gd name="connsiteX64" fmla="*/ 538537 w 11394183"/>
              <a:gd name="connsiteY64" fmla="*/ 2066467 h 3300883"/>
              <a:gd name="connsiteX65" fmla="*/ 593697 w 11394183"/>
              <a:gd name="connsiteY65" fmla="*/ 1850181 h 3300883"/>
              <a:gd name="connsiteX66" fmla="*/ 880384 w 11394183"/>
              <a:gd name="connsiteY66" fmla="*/ 1419788 h 3300883"/>
              <a:gd name="connsiteX67" fmla="*/ 909415 w 11394183"/>
              <a:gd name="connsiteY67" fmla="*/ 1403095 h 3300883"/>
              <a:gd name="connsiteX68" fmla="*/ 981269 w 11394183"/>
              <a:gd name="connsiteY68" fmla="*/ 1331967 h 3300883"/>
              <a:gd name="connsiteX69" fmla="*/ 1085057 w 11394183"/>
              <a:gd name="connsiteY69" fmla="*/ 1260114 h 3300883"/>
              <a:gd name="connsiteX70" fmla="*/ 1107556 w 11394183"/>
              <a:gd name="connsiteY70" fmla="*/ 1230357 h 3300883"/>
              <a:gd name="connsiteX71" fmla="*/ 1066912 w 11394183"/>
              <a:gd name="connsiteY71" fmla="*/ 1219469 h 3300883"/>
              <a:gd name="connsiteX72" fmla="*/ 76208 w 11394183"/>
              <a:gd name="connsiteY72" fmla="*/ 1218744 h 3300883"/>
              <a:gd name="connsiteX73" fmla="*/ 2529381 w 11394183"/>
              <a:gd name="connsiteY73" fmla="*/ 142 h 3300883"/>
              <a:gd name="connsiteX74" fmla="*/ 2466963 w 11394183"/>
              <a:gd name="connsiteY74" fmla="*/ 46592 h 3300883"/>
              <a:gd name="connsiteX75" fmla="*/ 2497445 w 11394183"/>
              <a:gd name="connsiteY75" fmla="*/ 111914 h 3300883"/>
              <a:gd name="connsiteX76" fmla="*/ 2527929 w 11394183"/>
              <a:gd name="connsiteY76" fmla="*/ 169977 h 3300883"/>
              <a:gd name="connsiteX77" fmla="*/ 2527203 w 11394183"/>
              <a:gd name="connsiteY77" fmla="*/ 1443739 h 3300883"/>
              <a:gd name="connsiteX78" fmla="*/ 2527203 w 11394183"/>
              <a:gd name="connsiteY78" fmla="*/ 1603413 h 3300883"/>
              <a:gd name="connsiteX79" fmla="*/ 2517042 w 11394183"/>
              <a:gd name="connsiteY79" fmla="*/ 1630267 h 3300883"/>
              <a:gd name="connsiteX80" fmla="*/ 2491640 w 11394183"/>
              <a:gd name="connsiteY80" fmla="*/ 1671637 h 3300883"/>
              <a:gd name="connsiteX81" fmla="*/ 2491640 w 11394183"/>
              <a:gd name="connsiteY81" fmla="*/ 1722443 h 3300883"/>
              <a:gd name="connsiteX82" fmla="*/ 2467688 w 11394183"/>
              <a:gd name="connsiteY82" fmla="*/ 1748571 h 3300883"/>
              <a:gd name="connsiteX83" fmla="*/ 2373335 w 11394183"/>
              <a:gd name="connsiteY83" fmla="*/ 1748571 h 3300883"/>
              <a:gd name="connsiteX84" fmla="*/ 2349384 w 11394183"/>
              <a:gd name="connsiteY84" fmla="*/ 1721716 h 3300883"/>
              <a:gd name="connsiteX85" fmla="*/ 2349384 w 11394183"/>
              <a:gd name="connsiteY85" fmla="*/ 1649137 h 3300883"/>
              <a:gd name="connsiteX86" fmla="*/ 2337046 w 11394183"/>
              <a:gd name="connsiteY86" fmla="*/ 1630993 h 3300883"/>
              <a:gd name="connsiteX87" fmla="*/ 2310918 w 11394183"/>
              <a:gd name="connsiteY87" fmla="*/ 1601961 h 3300883"/>
              <a:gd name="connsiteX88" fmla="*/ 2310918 w 11394183"/>
              <a:gd name="connsiteY88" fmla="*/ 861655 h 3300883"/>
              <a:gd name="connsiteX89" fmla="*/ 2322530 w 11394183"/>
              <a:gd name="connsiteY89" fmla="*/ 805769 h 3300883"/>
              <a:gd name="connsiteX90" fmla="*/ 2265193 w 11394183"/>
              <a:gd name="connsiteY90" fmla="*/ 717949 h 3300883"/>
              <a:gd name="connsiteX91" fmla="*/ 2207130 w 11394183"/>
              <a:gd name="connsiteY91" fmla="*/ 781093 h 3300883"/>
              <a:gd name="connsiteX92" fmla="*/ 2253580 w 11394183"/>
              <a:gd name="connsiteY92" fmla="*/ 838430 h 3300883"/>
              <a:gd name="connsiteX93" fmla="*/ 2277531 w 11394183"/>
              <a:gd name="connsiteY93" fmla="*/ 877622 h 3300883"/>
              <a:gd name="connsiteX94" fmla="*/ 2278257 w 11394183"/>
              <a:gd name="connsiteY94" fmla="*/ 1596155 h 3300883"/>
              <a:gd name="connsiteX95" fmla="*/ 2241242 w 11394183"/>
              <a:gd name="connsiteY95" fmla="*/ 1631719 h 3300883"/>
              <a:gd name="connsiteX96" fmla="*/ 2205678 w 11394183"/>
              <a:gd name="connsiteY96" fmla="*/ 1666557 h 3300883"/>
              <a:gd name="connsiteX97" fmla="*/ 2204952 w 11394183"/>
              <a:gd name="connsiteY97" fmla="*/ 1742764 h 3300883"/>
              <a:gd name="connsiteX98" fmla="*/ 2123665 w 11394183"/>
              <a:gd name="connsiteY98" fmla="*/ 1747845 h 3300883"/>
              <a:gd name="connsiteX99" fmla="*/ 2101890 w 11394183"/>
              <a:gd name="connsiteY99" fmla="*/ 1747845 h 3300883"/>
              <a:gd name="connsiteX100" fmla="*/ 2074309 w 11394183"/>
              <a:gd name="connsiteY100" fmla="*/ 1720265 h 3300883"/>
              <a:gd name="connsiteX101" fmla="*/ 2074309 w 11394183"/>
              <a:gd name="connsiteY101" fmla="*/ 1630993 h 3300883"/>
              <a:gd name="connsiteX102" fmla="*/ 2008989 w 11394183"/>
              <a:gd name="connsiteY102" fmla="*/ 1618655 h 3300883"/>
              <a:gd name="connsiteX103" fmla="*/ 2002456 w 11394183"/>
              <a:gd name="connsiteY103" fmla="*/ 1599058 h 3300883"/>
              <a:gd name="connsiteX104" fmla="*/ 2002456 w 11394183"/>
              <a:gd name="connsiteY104" fmla="*/ 1135278 h 3300883"/>
              <a:gd name="connsiteX105" fmla="*/ 2005359 w 11394183"/>
              <a:gd name="connsiteY105" fmla="*/ 1117859 h 3300883"/>
              <a:gd name="connsiteX106" fmla="*/ 1660609 w 11394183"/>
              <a:gd name="connsiteY106" fmla="*/ 1117859 h 3300883"/>
              <a:gd name="connsiteX107" fmla="*/ 1623594 w 11394183"/>
              <a:gd name="connsiteY107" fmla="*/ 1104795 h 3300883"/>
              <a:gd name="connsiteX108" fmla="*/ 1617788 w 11394183"/>
              <a:gd name="connsiteY108" fmla="*/ 1073586 h 3300883"/>
              <a:gd name="connsiteX109" fmla="*/ 1617788 w 11394183"/>
              <a:gd name="connsiteY109" fmla="*/ 606177 h 3300883"/>
              <a:gd name="connsiteX110" fmla="*/ 1623594 w 11394183"/>
              <a:gd name="connsiteY110" fmla="*/ 575693 h 3300883"/>
              <a:gd name="connsiteX111" fmla="*/ 1623594 w 11394183"/>
              <a:gd name="connsiteY111" fmla="*/ 576420 h 3300883"/>
              <a:gd name="connsiteX112" fmla="*/ 1631577 w 11394183"/>
              <a:gd name="connsiteY112" fmla="*/ 561903 h 3300883"/>
              <a:gd name="connsiteX113" fmla="*/ 1640287 w 11394183"/>
              <a:gd name="connsiteY113" fmla="*/ 498760 h 3300883"/>
              <a:gd name="connsiteX114" fmla="*/ 1579321 w 11394183"/>
              <a:gd name="connsiteY114" fmla="*/ 467551 h 3300883"/>
              <a:gd name="connsiteX115" fmla="*/ 1526338 w 11394183"/>
              <a:gd name="connsiteY115" fmla="*/ 523437 h 3300883"/>
              <a:gd name="connsiteX116" fmla="*/ 1551015 w 11394183"/>
              <a:gd name="connsiteY116" fmla="*/ 578596 h 3300883"/>
              <a:gd name="connsiteX117" fmla="*/ 1581498 w 11394183"/>
              <a:gd name="connsiteY117" fmla="*/ 629402 h 3300883"/>
              <a:gd name="connsiteX118" fmla="*/ 1581498 w 11394183"/>
              <a:gd name="connsiteY118" fmla="*/ 1122214 h 3300883"/>
              <a:gd name="connsiteX119" fmla="*/ 1585853 w 11394183"/>
              <a:gd name="connsiteY119" fmla="*/ 1149068 h 3300883"/>
              <a:gd name="connsiteX120" fmla="*/ 1615610 w 11394183"/>
              <a:gd name="connsiteY120" fmla="*/ 1141084 h 3300883"/>
              <a:gd name="connsiteX121" fmla="*/ 1943667 w 11394183"/>
              <a:gd name="connsiteY121" fmla="*/ 1141084 h 3300883"/>
              <a:gd name="connsiteX122" fmla="*/ 1972699 w 11394183"/>
              <a:gd name="connsiteY122" fmla="*/ 1149793 h 3300883"/>
              <a:gd name="connsiteX123" fmla="*/ 1979957 w 11394183"/>
              <a:gd name="connsiteY123" fmla="*/ 1165761 h 3300883"/>
              <a:gd name="connsiteX124" fmla="*/ 1980683 w 11394183"/>
              <a:gd name="connsiteY124" fmla="*/ 1611396 h 3300883"/>
              <a:gd name="connsiteX125" fmla="*/ 1968344 w 11394183"/>
              <a:gd name="connsiteY125" fmla="*/ 1630267 h 3300883"/>
              <a:gd name="connsiteX126" fmla="*/ 1938587 w 11394183"/>
              <a:gd name="connsiteY126" fmla="*/ 1673814 h 3300883"/>
              <a:gd name="connsiteX127" fmla="*/ 1939313 w 11394183"/>
              <a:gd name="connsiteY127" fmla="*/ 1724619 h 3300883"/>
              <a:gd name="connsiteX128" fmla="*/ 1916087 w 11394183"/>
              <a:gd name="connsiteY128" fmla="*/ 1747845 h 3300883"/>
              <a:gd name="connsiteX129" fmla="*/ 1821734 w 11394183"/>
              <a:gd name="connsiteY129" fmla="*/ 1747845 h 3300883"/>
              <a:gd name="connsiteX130" fmla="*/ 1797784 w 11394183"/>
              <a:gd name="connsiteY130" fmla="*/ 1720991 h 3300883"/>
              <a:gd name="connsiteX131" fmla="*/ 1797784 w 11394183"/>
              <a:gd name="connsiteY131" fmla="*/ 1648412 h 3300883"/>
              <a:gd name="connsiteX132" fmla="*/ 1783993 w 11394183"/>
              <a:gd name="connsiteY132" fmla="*/ 1629541 h 3300883"/>
              <a:gd name="connsiteX133" fmla="*/ 1760768 w 11394183"/>
              <a:gd name="connsiteY133" fmla="*/ 1599784 h 3300883"/>
              <a:gd name="connsiteX134" fmla="*/ 1760768 w 11394183"/>
              <a:gd name="connsiteY134" fmla="*/ 1367531 h 3300883"/>
              <a:gd name="connsiteX135" fmla="*/ 1726656 w 11394183"/>
              <a:gd name="connsiteY135" fmla="*/ 1333418 h 3300883"/>
              <a:gd name="connsiteX136" fmla="*/ 1349971 w 11394183"/>
              <a:gd name="connsiteY136" fmla="*/ 1334145 h 3300883"/>
              <a:gd name="connsiteX137" fmla="*/ 1301343 w 11394183"/>
              <a:gd name="connsiteY137" fmla="*/ 1318178 h 3300883"/>
              <a:gd name="connsiteX138" fmla="*/ 1212797 w 11394183"/>
              <a:gd name="connsiteY138" fmla="*/ 1320354 h 3300883"/>
              <a:gd name="connsiteX139" fmla="*/ 1212071 w 11394183"/>
              <a:gd name="connsiteY139" fmla="*/ 1411078 h 3300883"/>
              <a:gd name="connsiteX140" fmla="*/ 1299166 w 11394183"/>
              <a:gd name="connsiteY140" fmla="*/ 1409626 h 3300883"/>
              <a:gd name="connsiteX141" fmla="*/ 1307149 w 11394183"/>
              <a:gd name="connsiteY141" fmla="*/ 1395111 h 3300883"/>
              <a:gd name="connsiteX142" fmla="*/ 1307149 w 11394183"/>
              <a:gd name="connsiteY142" fmla="*/ 1395837 h 3300883"/>
              <a:gd name="connsiteX143" fmla="*/ 1353600 w 11394183"/>
              <a:gd name="connsiteY143" fmla="*/ 1352289 h 3300883"/>
              <a:gd name="connsiteX144" fmla="*/ 1683835 w 11394183"/>
              <a:gd name="connsiteY144" fmla="*/ 1353015 h 3300883"/>
              <a:gd name="connsiteX145" fmla="*/ 1707060 w 11394183"/>
              <a:gd name="connsiteY145" fmla="*/ 1372612 h 3300883"/>
              <a:gd name="connsiteX146" fmla="*/ 1713592 w 11394183"/>
              <a:gd name="connsiteY146" fmla="*/ 1400191 h 3300883"/>
              <a:gd name="connsiteX147" fmla="*/ 1715043 w 11394183"/>
              <a:gd name="connsiteY147" fmla="*/ 1614299 h 3300883"/>
              <a:gd name="connsiteX148" fmla="*/ 1696899 w 11394183"/>
              <a:gd name="connsiteY148" fmla="*/ 1630267 h 3300883"/>
              <a:gd name="connsiteX149" fmla="*/ 1661335 w 11394183"/>
              <a:gd name="connsiteY149" fmla="*/ 1670911 h 3300883"/>
              <a:gd name="connsiteX150" fmla="*/ 1662061 w 11394183"/>
              <a:gd name="connsiteY150" fmla="*/ 1718087 h 3300883"/>
              <a:gd name="connsiteX151" fmla="*/ 1633030 w 11394183"/>
              <a:gd name="connsiteY151" fmla="*/ 1747119 h 3300883"/>
              <a:gd name="connsiteX152" fmla="*/ 1545934 w 11394183"/>
              <a:gd name="connsiteY152" fmla="*/ 1747119 h 3300883"/>
              <a:gd name="connsiteX153" fmla="*/ 1519080 w 11394183"/>
              <a:gd name="connsiteY153" fmla="*/ 1719540 h 3300883"/>
              <a:gd name="connsiteX154" fmla="*/ 1519080 w 11394183"/>
              <a:gd name="connsiteY154" fmla="*/ 1668734 h 3300883"/>
              <a:gd name="connsiteX155" fmla="*/ 1495129 w 11394183"/>
              <a:gd name="connsiteY155" fmla="*/ 1617928 h 3300883"/>
              <a:gd name="connsiteX156" fmla="*/ 1490048 w 11394183"/>
              <a:gd name="connsiteY156" fmla="*/ 1504706 h 3300883"/>
              <a:gd name="connsiteX157" fmla="*/ 1465372 w 11394183"/>
              <a:gd name="connsiteY157" fmla="*/ 1499625 h 3300883"/>
              <a:gd name="connsiteX158" fmla="*/ 934093 w 11394183"/>
              <a:gd name="connsiteY158" fmla="*/ 1499625 h 3300883"/>
              <a:gd name="connsiteX159" fmla="*/ 833208 w 11394183"/>
              <a:gd name="connsiteY159" fmla="*/ 1502528 h 3300883"/>
              <a:gd name="connsiteX160" fmla="*/ 794741 w 11394183"/>
              <a:gd name="connsiteY160" fmla="*/ 1533737 h 3300883"/>
              <a:gd name="connsiteX161" fmla="*/ 898529 w 11394183"/>
              <a:gd name="connsiteY161" fmla="*/ 1533737 h 3300883"/>
              <a:gd name="connsiteX162" fmla="*/ 1415292 w 11394183"/>
              <a:gd name="connsiteY162" fmla="*/ 1533737 h 3300883"/>
              <a:gd name="connsiteX163" fmla="*/ 1450130 w 11394183"/>
              <a:gd name="connsiteY163" fmla="*/ 1543898 h 3300883"/>
              <a:gd name="connsiteX164" fmla="*/ 1452307 w 11394183"/>
              <a:gd name="connsiteY164" fmla="*/ 1580187 h 3300883"/>
              <a:gd name="connsiteX165" fmla="*/ 1408034 w 11394183"/>
              <a:gd name="connsiteY165" fmla="*/ 1629541 h 3300883"/>
              <a:gd name="connsiteX166" fmla="*/ 1384083 w 11394183"/>
              <a:gd name="connsiteY166" fmla="*/ 1652766 h 3300883"/>
              <a:gd name="connsiteX167" fmla="*/ 1384083 w 11394183"/>
              <a:gd name="connsiteY167" fmla="*/ 1663653 h 3300883"/>
              <a:gd name="connsiteX168" fmla="*/ 1299891 w 11394183"/>
              <a:gd name="connsiteY168" fmla="*/ 1744942 h 3300883"/>
              <a:gd name="connsiteX169" fmla="*/ 1211345 w 11394183"/>
              <a:gd name="connsiteY169" fmla="*/ 1834214 h 3300883"/>
              <a:gd name="connsiteX170" fmla="*/ 1211345 w 11394183"/>
              <a:gd name="connsiteY170" fmla="*/ 1961227 h 3300883"/>
              <a:gd name="connsiteX171" fmla="*/ 1184491 w 11394183"/>
              <a:gd name="connsiteY171" fmla="*/ 1988082 h 3300883"/>
              <a:gd name="connsiteX172" fmla="*/ 1137315 w 11394183"/>
              <a:gd name="connsiteY172" fmla="*/ 1988082 h 3300883"/>
              <a:gd name="connsiteX173" fmla="*/ 1090864 w 11394183"/>
              <a:gd name="connsiteY173" fmla="*/ 2009129 h 3300883"/>
              <a:gd name="connsiteX174" fmla="*/ 1057477 w 11394183"/>
              <a:gd name="connsiteY174" fmla="*/ 2016388 h 3300883"/>
              <a:gd name="connsiteX175" fmla="*/ 557408 w 11394183"/>
              <a:gd name="connsiteY175" fmla="*/ 2014210 h 3300883"/>
              <a:gd name="connsiteX176" fmla="*/ 586439 w 11394183"/>
              <a:gd name="connsiteY176" fmla="*/ 2049048 h 3300883"/>
              <a:gd name="connsiteX177" fmla="*/ 1056026 w 11394183"/>
              <a:gd name="connsiteY177" fmla="*/ 2049048 h 3300883"/>
              <a:gd name="connsiteX178" fmla="*/ 1090864 w 11394183"/>
              <a:gd name="connsiteY178" fmla="*/ 2059209 h 3300883"/>
              <a:gd name="connsiteX179" fmla="*/ 1094493 w 11394183"/>
              <a:gd name="connsiteY179" fmla="*/ 2116546 h 3300883"/>
              <a:gd name="connsiteX180" fmla="*/ 1206991 w 11394183"/>
              <a:gd name="connsiteY180" fmla="*/ 2122353 h 3300883"/>
              <a:gd name="connsiteX181" fmla="*/ 1210619 w 11394183"/>
              <a:gd name="connsiteY181" fmla="*/ 2245011 h 3300883"/>
              <a:gd name="connsiteX182" fmla="*/ 1189571 w 11394183"/>
              <a:gd name="connsiteY182" fmla="*/ 2266060 h 3300883"/>
              <a:gd name="connsiteX183" fmla="*/ 1142395 w 11394183"/>
              <a:gd name="connsiteY183" fmla="*/ 2266060 h 3300883"/>
              <a:gd name="connsiteX184" fmla="*/ 1093767 w 11394183"/>
              <a:gd name="connsiteY184" fmla="*/ 2301623 h 3300883"/>
              <a:gd name="connsiteX185" fmla="*/ 1061832 w 11394183"/>
              <a:gd name="connsiteY185" fmla="*/ 2313962 h 3300883"/>
              <a:gd name="connsiteX186" fmla="*/ 528376 w 11394183"/>
              <a:gd name="connsiteY186" fmla="*/ 2313962 h 3300883"/>
              <a:gd name="connsiteX187" fmla="*/ 559586 w 11394183"/>
              <a:gd name="connsiteY187" fmla="*/ 2346622 h 3300883"/>
              <a:gd name="connsiteX188" fmla="*/ 1055300 w 11394183"/>
              <a:gd name="connsiteY188" fmla="*/ 2346622 h 3300883"/>
              <a:gd name="connsiteX189" fmla="*/ 1091589 w 11394183"/>
              <a:gd name="connsiteY189" fmla="*/ 2358235 h 3300883"/>
              <a:gd name="connsiteX190" fmla="*/ 1137315 w 11394183"/>
              <a:gd name="connsiteY190" fmla="*/ 2399605 h 3300883"/>
              <a:gd name="connsiteX191" fmla="*/ 1210619 w 11394183"/>
              <a:gd name="connsiteY191" fmla="*/ 2470732 h 3300883"/>
              <a:gd name="connsiteX192" fmla="*/ 1137315 w 11394183"/>
              <a:gd name="connsiteY192" fmla="*/ 2543311 h 3300883"/>
              <a:gd name="connsiteX193" fmla="*/ 1092315 w 11394183"/>
              <a:gd name="connsiteY193" fmla="*/ 2569440 h 3300883"/>
              <a:gd name="connsiteX194" fmla="*/ 1057477 w 11394183"/>
              <a:gd name="connsiteY194" fmla="*/ 2578149 h 3300883"/>
              <a:gd name="connsiteX195" fmla="*/ 557408 w 11394183"/>
              <a:gd name="connsiteY195" fmla="*/ 2578875 h 3300883"/>
              <a:gd name="connsiteX196" fmla="*/ 595875 w 11394183"/>
              <a:gd name="connsiteY196" fmla="*/ 2599197 h 3300883"/>
              <a:gd name="connsiteX197" fmla="*/ 1048042 w 11394183"/>
              <a:gd name="connsiteY197" fmla="*/ 2599922 h 3300883"/>
              <a:gd name="connsiteX198" fmla="*/ 1087235 w 11394183"/>
              <a:gd name="connsiteY198" fmla="*/ 2608632 h 3300883"/>
              <a:gd name="connsiteX199" fmla="*/ 1095218 w 11394183"/>
              <a:gd name="connsiteY199" fmla="*/ 2673954 h 3300883"/>
              <a:gd name="connsiteX200" fmla="*/ 1204087 w 11394183"/>
              <a:gd name="connsiteY200" fmla="*/ 2679034 h 3300883"/>
              <a:gd name="connsiteX201" fmla="*/ 1209894 w 11394183"/>
              <a:gd name="connsiteY201" fmla="*/ 2713872 h 3300883"/>
              <a:gd name="connsiteX202" fmla="*/ 1209167 w 11394183"/>
              <a:gd name="connsiteY202" fmla="*/ 2855401 h 3300883"/>
              <a:gd name="connsiteX203" fmla="*/ 1235296 w 11394183"/>
              <a:gd name="connsiteY203" fmla="*/ 2882255 h 3300883"/>
              <a:gd name="connsiteX204" fmla="*/ 1376825 w 11394183"/>
              <a:gd name="connsiteY204" fmla="*/ 2880804 h 3300883"/>
              <a:gd name="connsiteX205" fmla="*/ 1423276 w 11394183"/>
              <a:gd name="connsiteY205" fmla="*/ 2925802 h 3300883"/>
              <a:gd name="connsiteX206" fmla="*/ 1448678 w 11394183"/>
              <a:gd name="connsiteY206" fmla="*/ 3003462 h 3300883"/>
              <a:gd name="connsiteX207" fmla="*/ 1450856 w 11394183"/>
              <a:gd name="connsiteY207" fmla="*/ 3023784 h 3300883"/>
              <a:gd name="connsiteX208" fmla="*/ 1450856 w 11394183"/>
              <a:gd name="connsiteY208" fmla="*/ 3300883 h 3300883"/>
              <a:gd name="connsiteX209" fmla="*/ 1490048 w 11394183"/>
              <a:gd name="connsiteY209" fmla="*/ 3300883 h 3300883"/>
              <a:gd name="connsiteX210" fmla="*/ 1490048 w 11394183"/>
              <a:gd name="connsiteY210" fmla="*/ 3027414 h 3300883"/>
              <a:gd name="connsiteX211" fmla="*/ 1496580 w 11394183"/>
              <a:gd name="connsiteY211" fmla="*/ 2990398 h 3300883"/>
              <a:gd name="connsiteX212" fmla="*/ 1495855 w 11394183"/>
              <a:gd name="connsiteY212" fmla="*/ 2991124 h 3300883"/>
              <a:gd name="connsiteX213" fmla="*/ 1500210 w 11394183"/>
              <a:gd name="connsiteY213" fmla="*/ 2986043 h 3300883"/>
              <a:gd name="connsiteX214" fmla="*/ 1551741 w 11394183"/>
              <a:gd name="connsiteY214" fmla="*/ 2972979 h 3300883"/>
              <a:gd name="connsiteX215" fmla="*/ 1553918 w 11394183"/>
              <a:gd name="connsiteY215" fmla="*/ 2915641 h 3300883"/>
              <a:gd name="connsiteX216" fmla="*/ 1601821 w 11394183"/>
              <a:gd name="connsiteY216" fmla="*/ 2869191 h 3300883"/>
              <a:gd name="connsiteX217" fmla="*/ 1698350 w 11394183"/>
              <a:gd name="connsiteY217" fmla="*/ 2879352 h 3300883"/>
              <a:gd name="connsiteX218" fmla="*/ 1712866 w 11394183"/>
              <a:gd name="connsiteY218" fmla="*/ 3041929 h 3300883"/>
              <a:gd name="connsiteX219" fmla="*/ 1713637 w 11394183"/>
              <a:gd name="connsiteY219" fmla="*/ 3300883 h 3300883"/>
              <a:gd name="connsiteX220" fmla="*/ 1762496 w 11394183"/>
              <a:gd name="connsiteY220" fmla="*/ 3300883 h 3300883"/>
              <a:gd name="connsiteX221" fmla="*/ 1762220 w 11394183"/>
              <a:gd name="connsiteY221" fmla="*/ 3001284 h 3300883"/>
              <a:gd name="connsiteX222" fmla="*/ 1790526 w 11394183"/>
              <a:gd name="connsiteY222" fmla="*/ 2986043 h 3300883"/>
              <a:gd name="connsiteX223" fmla="*/ 1831896 w 11394183"/>
              <a:gd name="connsiteY223" fmla="*/ 2943947 h 3300883"/>
              <a:gd name="connsiteX224" fmla="*/ 1905926 w 11394183"/>
              <a:gd name="connsiteY224" fmla="*/ 2869917 h 3300883"/>
              <a:gd name="connsiteX225" fmla="*/ 1978506 w 11394183"/>
              <a:gd name="connsiteY225" fmla="*/ 2878626 h 3300883"/>
              <a:gd name="connsiteX226" fmla="*/ 1982134 w 11394183"/>
              <a:gd name="connsiteY226" fmla="*/ 2968624 h 3300883"/>
              <a:gd name="connsiteX227" fmla="*/ 1991570 w 11394183"/>
              <a:gd name="connsiteY227" fmla="*/ 2992576 h 3300883"/>
              <a:gd name="connsiteX228" fmla="*/ 2016247 w 11394183"/>
              <a:gd name="connsiteY228" fmla="*/ 3034671 h 3300883"/>
              <a:gd name="connsiteX229" fmla="*/ 2016442 w 11394183"/>
              <a:gd name="connsiteY229" fmla="*/ 3300883 h 3300883"/>
              <a:gd name="connsiteX230" fmla="*/ 2053457 w 11394183"/>
              <a:gd name="connsiteY230" fmla="*/ 3300883 h 3300883"/>
              <a:gd name="connsiteX231" fmla="*/ 2053262 w 11394183"/>
              <a:gd name="connsiteY231" fmla="*/ 3025236 h 3300883"/>
              <a:gd name="connsiteX232" fmla="*/ 2088826 w 11394183"/>
              <a:gd name="connsiteY232" fmla="*/ 2983866 h 3300883"/>
              <a:gd name="connsiteX233" fmla="*/ 2106244 w 11394183"/>
              <a:gd name="connsiteY233" fmla="*/ 2966447 h 3300883"/>
              <a:gd name="connsiteX234" fmla="*/ 2106244 w 11394183"/>
              <a:gd name="connsiteY234" fmla="*/ 2944673 h 3300883"/>
              <a:gd name="connsiteX235" fmla="*/ 2184631 w 11394183"/>
              <a:gd name="connsiteY235" fmla="*/ 2869917 h 3300883"/>
              <a:gd name="connsiteX236" fmla="*/ 2254307 w 11394183"/>
              <a:gd name="connsiteY236" fmla="*/ 2880078 h 3300883"/>
              <a:gd name="connsiteX237" fmla="*/ 2257210 w 11394183"/>
              <a:gd name="connsiteY237" fmla="*/ 2970075 h 3300883"/>
              <a:gd name="connsiteX238" fmla="*/ 2277531 w 11394183"/>
              <a:gd name="connsiteY238" fmla="*/ 2993301 h 3300883"/>
              <a:gd name="connsiteX239" fmla="*/ 2316725 w 11394183"/>
              <a:gd name="connsiteY239" fmla="*/ 3035397 h 3300883"/>
              <a:gd name="connsiteX240" fmla="*/ 2316725 w 11394183"/>
              <a:gd name="connsiteY240" fmla="*/ 3300883 h 3300883"/>
              <a:gd name="connsiteX241" fmla="*/ 2350697 w 11394183"/>
              <a:gd name="connsiteY241" fmla="*/ 3300883 h 3300883"/>
              <a:gd name="connsiteX242" fmla="*/ 2350836 w 11394183"/>
              <a:gd name="connsiteY242" fmla="*/ 3033946 h 3300883"/>
              <a:gd name="connsiteX243" fmla="*/ 2360997 w 11394183"/>
              <a:gd name="connsiteY243" fmla="*/ 2992576 h 3300883"/>
              <a:gd name="connsiteX244" fmla="*/ 2386399 w 11394183"/>
              <a:gd name="connsiteY244" fmla="*/ 2983866 h 3300883"/>
              <a:gd name="connsiteX245" fmla="*/ 2383497 w 11394183"/>
              <a:gd name="connsiteY245" fmla="*/ 2901126 h 3300883"/>
              <a:gd name="connsiteX246" fmla="*/ 2403093 w 11394183"/>
              <a:gd name="connsiteY246" fmla="*/ 2869917 h 3300883"/>
              <a:gd name="connsiteX247" fmla="*/ 2522123 w 11394183"/>
              <a:gd name="connsiteY247" fmla="*/ 2870642 h 3300883"/>
              <a:gd name="connsiteX248" fmla="*/ 2530832 w 11394183"/>
              <a:gd name="connsiteY248" fmla="*/ 2880804 h 3300883"/>
              <a:gd name="connsiteX249" fmla="*/ 2537364 w 11394183"/>
              <a:gd name="connsiteY249" fmla="*/ 2992576 h 3300883"/>
              <a:gd name="connsiteX250" fmla="*/ 2632443 w 11394183"/>
              <a:gd name="connsiteY250" fmla="*/ 2985317 h 3300883"/>
              <a:gd name="connsiteX251" fmla="*/ 2663652 w 11394183"/>
              <a:gd name="connsiteY251" fmla="*/ 2954835 h 3300883"/>
              <a:gd name="connsiteX252" fmla="*/ 2752198 w 11394183"/>
              <a:gd name="connsiteY252" fmla="*/ 2869191 h 3300883"/>
              <a:gd name="connsiteX253" fmla="*/ 2798649 w 11394183"/>
              <a:gd name="connsiteY253" fmla="*/ 2869191 h 3300883"/>
              <a:gd name="connsiteX254" fmla="*/ 2798649 w 11394183"/>
              <a:gd name="connsiteY254" fmla="*/ 2879352 h 3300883"/>
              <a:gd name="connsiteX255" fmla="*/ 2681797 w 11394183"/>
              <a:gd name="connsiteY255" fmla="*/ 2879352 h 3300883"/>
              <a:gd name="connsiteX256" fmla="*/ 2710828 w 11394183"/>
              <a:gd name="connsiteY256" fmla="*/ 2880804 h 3300883"/>
              <a:gd name="connsiteX257" fmla="*/ 2809536 w 11394183"/>
              <a:gd name="connsiteY257" fmla="*/ 2985317 h 3300883"/>
              <a:gd name="connsiteX258" fmla="*/ 2910420 w 11394183"/>
              <a:gd name="connsiteY258" fmla="*/ 2984592 h 3300883"/>
              <a:gd name="connsiteX259" fmla="*/ 2940177 w 11394183"/>
              <a:gd name="connsiteY259" fmla="*/ 2956286 h 3300883"/>
              <a:gd name="connsiteX260" fmla="*/ 2938000 w 11394183"/>
              <a:gd name="connsiteY260" fmla="*/ 2915733 h 3300883"/>
              <a:gd name="connsiteX261" fmla="*/ 2946568 w 11394183"/>
              <a:gd name="connsiteY261" fmla="*/ 2876375 h 3300883"/>
              <a:gd name="connsiteX262" fmla="*/ 2945985 w 11394183"/>
              <a:gd name="connsiteY262" fmla="*/ 2876449 h 3300883"/>
              <a:gd name="connsiteX263" fmla="*/ 2946710 w 11394183"/>
              <a:gd name="connsiteY263" fmla="*/ 2875723 h 3300883"/>
              <a:gd name="connsiteX264" fmla="*/ 2946568 w 11394183"/>
              <a:gd name="connsiteY264" fmla="*/ 2876375 h 3300883"/>
              <a:gd name="connsiteX265" fmla="*/ 3016658 w 11394183"/>
              <a:gd name="connsiteY265" fmla="*/ 2867467 h 3300883"/>
              <a:gd name="connsiteX266" fmla="*/ 3086787 w 11394183"/>
              <a:gd name="connsiteY266" fmla="*/ 2878626 h 3300883"/>
              <a:gd name="connsiteX267" fmla="*/ 3094045 w 11394183"/>
              <a:gd name="connsiteY267" fmla="*/ 2908384 h 3300883"/>
              <a:gd name="connsiteX268" fmla="*/ 3169527 w 11394183"/>
              <a:gd name="connsiteY268" fmla="*/ 2984592 h 3300883"/>
              <a:gd name="connsiteX269" fmla="*/ 3215978 w 11394183"/>
              <a:gd name="connsiteY269" fmla="*/ 2938141 h 3300883"/>
              <a:gd name="connsiteX270" fmla="*/ 3282751 w 11394183"/>
              <a:gd name="connsiteY270" fmla="*/ 2869191 h 3300883"/>
              <a:gd name="connsiteX271" fmla="*/ 3453311 w 11394183"/>
              <a:gd name="connsiteY271" fmla="*/ 2869917 h 3300883"/>
              <a:gd name="connsiteX272" fmla="*/ 3498311 w 11394183"/>
              <a:gd name="connsiteY272" fmla="*/ 2827095 h 3300883"/>
              <a:gd name="connsiteX273" fmla="*/ 3496859 w 11394183"/>
              <a:gd name="connsiteY273" fmla="*/ 2565810 h 3300883"/>
              <a:gd name="connsiteX274" fmla="*/ 3544761 w 11394183"/>
              <a:gd name="connsiteY274" fmla="*/ 2520086 h 3300883"/>
              <a:gd name="connsiteX275" fmla="*/ 3591938 w 11394183"/>
              <a:gd name="connsiteY275" fmla="*/ 2520086 h 3300883"/>
              <a:gd name="connsiteX276" fmla="*/ 3613711 w 11394183"/>
              <a:gd name="connsiteY276" fmla="*/ 2507022 h 3300883"/>
              <a:gd name="connsiteX277" fmla="*/ 3646372 w 11394183"/>
              <a:gd name="connsiteY277" fmla="*/ 2481619 h 3300883"/>
              <a:gd name="connsiteX278" fmla="*/ 4048460 w 11394183"/>
              <a:gd name="connsiteY278" fmla="*/ 2481619 h 3300883"/>
              <a:gd name="connsiteX279" fmla="*/ 4078217 w 11394183"/>
              <a:gd name="connsiteY279" fmla="*/ 2489602 h 3300883"/>
              <a:gd name="connsiteX280" fmla="*/ 4063702 w 11394183"/>
              <a:gd name="connsiteY280" fmla="*/ 2557827 h 3300883"/>
              <a:gd name="connsiteX281" fmla="*/ 3740724 w 11394183"/>
              <a:gd name="connsiteY281" fmla="*/ 3121765 h 3300883"/>
              <a:gd name="connsiteX282" fmla="*/ 3566535 w 11394183"/>
              <a:gd name="connsiteY282" fmla="*/ 3262569 h 3300883"/>
              <a:gd name="connsiteX283" fmla="*/ 3548027 w 11394183"/>
              <a:gd name="connsiteY283" fmla="*/ 3286067 h 3300883"/>
              <a:gd name="connsiteX284" fmla="*/ 3562779 w 11394183"/>
              <a:gd name="connsiteY284" fmla="*/ 3300883 h 3300883"/>
              <a:gd name="connsiteX285" fmla="*/ 4927481 w 11394183"/>
              <a:gd name="connsiteY285" fmla="*/ 3300883 h 3300883"/>
              <a:gd name="connsiteX286" fmla="*/ 6796755 w 11394183"/>
              <a:gd name="connsiteY286" fmla="*/ 3296863 h 3300883"/>
              <a:gd name="connsiteX287" fmla="*/ 9075283 w 11394183"/>
              <a:gd name="connsiteY287" fmla="*/ 3297407 h 3300883"/>
              <a:gd name="connsiteX288" fmla="*/ 9637770 w 11394183"/>
              <a:gd name="connsiteY288" fmla="*/ 3298133 h 3300883"/>
              <a:gd name="connsiteX289" fmla="*/ 9759703 w 11394183"/>
              <a:gd name="connsiteY289" fmla="*/ 3262569 h 3300883"/>
              <a:gd name="connsiteX290" fmla="*/ 11394183 w 11394183"/>
              <a:gd name="connsiteY290" fmla="*/ 2251543 h 3300883"/>
              <a:gd name="connsiteX291" fmla="*/ 9760429 w 11394183"/>
              <a:gd name="connsiteY291" fmla="*/ 1255034 h 3300883"/>
              <a:gd name="connsiteX292" fmla="*/ 9609464 w 11394183"/>
              <a:gd name="connsiteY292" fmla="*/ 1208583 h 3300883"/>
              <a:gd name="connsiteX293" fmla="*/ 6151074 w 11394183"/>
              <a:gd name="connsiteY293" fmla="*/ 1210034 h 3300883"/>
              <a:gd name="connsiteX294" fmla="*/ 3621696 w 11394183"/>
              <a:gd name="connsiteY294" fmla="*/ 1208583 h 3300883"/>
              <a:gd name="connsiteX295" fmla="*/ 3552745 w 11394183"/>
              <a:gd name="connsiteY295" fmla="*/ 1211486 h 3300883"/>
              <a:gd name="connsiteX296" fmla="*/ 3526616 w 11394183"/>
              <a:gd name="connsiteY296" fmla="*/ 1225276 h 3300883"/>
              <a:gd name="connsiteX297" fmla="*/ 3541858 w 11394183"/>
              <a:gd name="connsiteY297" fmla="*/ 1252131 h 3300883"/>
              <a:gd name="connsiteX298" fmla="*/ 3581050 w 11394183"/>
              <a:gd name="connsiteY298" fmla="*/ 1278984 h 3300883"/>
              <a:gd name="connsiteX299" fmla="*/ 4092007 w 11394183"/>
              <a:gd name="connsiteY299" fmla="*/ 2112917 h 3300883"/>
              <a:gd name="connsiteX300" fmla="*/ 4068782 w 11394183"/>
              <a:gd name="connsiteY300" fmla="*/ 2144852 h 3300883"/>
              <a:gd name="connsiteX301" fmla="*/ 3644195 w 11394183"/>
              <a:gd name="connsiteY301" fmla="*/ 2144127 h 3300883"/>
              <a:gd name="connsiteX302" fmla="*/ 3623147 w 11394183"/>
              <a:gd name="connsiteY302" fmla="*/ 2136142 h 3300883"/>
              <a:gd name="connsiteX303" fmla="*/ 3589760 w 11394183"/>
              <a:gd name="connsiteY303" fmla="*/ 2117998 h 3300883"/>
              <a:gd name="connsiteX304" fmla="*/ 3504842 w 11394183"/>
              <a:gd name="connsiteY304" fmla="*/ 2105660 h 3300883"/>
              <a:gd name="connsiteX305" fmla="*/ 3499037 w 11394183"/>
              <a:gd name="connsiteY305" fmla="*/ 2089693 h 3300883"/>
              <a:gd name="connsiteX306" fmla="*/ 3499037 w 11394183"/>
              <a:gd name="connsiteY306" fmla="*/ 1765989 h 3300883"/>
              <a:gd name="connsiteX307" fmla="*/ 3504842 w 11394183"/>
              <a:gd name="connsiteY307" fmla="*/ 1750022 h 3300883"/>
              <a:gd name="connsiteX308" fmla="*/ 3491053 w 11394183"/>
              <a:gd name="connsiteY308" fmla="*/ 1744216 h 3300883"/>
              <a:gd name="connsiteX309" fmla="*/ 3248639 w 11394183"/>
              <a:gd name="connsiteY309" fmla="*/ 1744942 h 3300883"/>
              <a:gd name="connsiteX310" fmla="*/ 3186220 w 11394183"/>
              <a:gd name="connsiteY310" fmla="*/ 1683975 h 3300883"/>
              <a:gd name="connsiteX311" fmla="*/ 3172431 w 11394183"/>
              <a:gd name="connsiteY311" fmla="*/ 1617928 h 3300883"/>
              <a:gd name="connsiteX312" fmla="*/ 3165898 w 11394183"/>
              <a:gd name="connsiteY312" fmla="*/ 1591074 h 3300883"/>
              <a:gd name="connsiteX313" fmla="*/ 3165898 w 11394183"/>
              <a:gd name="connsiteY313" fmla="*/ 1007539 h 3300883"/>
              <a:gd name="connsiteX314" fmla="*/ 3172375 w 11394183"/>
              <a:gd name="connsiteY314" fmla="*/ 980915 h 3300883"/>
              <a:gd name="connsiteX315" fmla="*/ 3171705 w 11394183"/>
              <a:gd name="connsiteY315" fmla="*/ 981410 h 3300883"/>
              <a:gd name="connsiteX316" fmla="*/ 3172431 w 11394183"/>
              <a:gd name="connsiteY316" fmla="*/ 980685 h 3300883"/>
              <a:gd name="connsiteX317" fmla="*/ 3172375 w 11394183"/>
              <a:gd name="connsiteY317" fmla="*/ 980915 h 3300883"/>
              <a:gd name="connsiteX318" fmla="*/ 3184225 w 11394183"/>
              <a:gd name="connsiteY318" fmla="*/ 972157 h 3300883"/>
              <a:gd name="connsiteX319" fmla="*/ 3200011 w 11394183"/>
              <a:gd name="connsiteY319" fmla="*/ 972701 h 3300883"/>
              <a:gd name="connsiteX320" fmla="*/ 3781369 w 11394183"/>
              <a:gd name="connsiteY320" fmla="*/ 972701 h 3300883"/>
              <a:gd name="connsiteX321" fmla="*/ 3809675 w 11394183"/>
              <a:gd name="connsiteY321" fmla="*/ 981410 h 3300883"/>
              <a:gd name="connsiteX322" fmla="*/ 3808949 w 11394183"/>
              <a:gd name="connsiteY322" fmla="*/ 980685 h 3300883"/>
              <a:gd name="connsiteX323" fmla="*/ 3813303 w 11394183"/>
              <a:gd name="connsiteY323" fmla="*/ 984314 h 3300883"/>
              <a:gd name="connsiteX324" fmla="*/ 3811127 w 11394183"/>
              <a:gd name="connsiteY324" fmla="*/ 986491 h 3300883"/>
              <a:gd name="connsiteX325" fmla="*/ 3831448 w 11394183"/>
              <a:gd name="connsiteY325" fmla="*/ 1017700 h 3300883"/>
              <a:gd name="connsiteX326" fmla="*/ 3912011 w 11394183"/>
              <a:gd name="connsiteY326" fmla="*/ 1017700 h 3300883"/>
              <a:gd name="connsiteX327" fmla="*/ 3919269 w 11394183"/>
              <a:gd name="connsiteY327" fmla="*/ 1010442 h 3300883"/>
              <a:gd name="connsiteX328" fmla="*/ 3926527 w 11394183"/>
              <a:gd name="connsiteY328" fmla="*/ 1002459 h 3300883"/>
              <a:gd name="connsiteX329" fmla="*/ 3928705 w 11394183"/>
              <a:gd name="connsiteY329" fmla="*/ 934960 h 3300883"/>
              <a:gd name="connsiteX330" fmla="*/ 3838706 w 11394183"/>
              <a:gd name="connsiteY330" fmla="*/ 922621 h 3300883"/>
              <a:gd name="connsiteX331" fmla="*/ 3790078 w 11394183"/>
              <a:gd name="connsiteY331" fmla="*/ 939315 h 3300883"/>
              <a:gd name="connsiteX332" fmla="*/ 3191301 w 11394183"/>
              <a:gd name="connsiteY332" fmla="*/ 939315 h 3300883"/>
              <a:gd name="connsiteX333" fmla="*/ 3141947 w 11394183"/>
              <a:gd name="connsiteY333" fmla="*/ 987217 h 3300883"/>
              <a:gd name="connsiteX334" fmla="*/ 3141947 w 11394183"/>
              <a:gd name="connsiteY334" fmla="*/ 1596881 h 3300883"/>
              <a:gd name="connsiteX335" fmla="*/ 3117271 w 11394183"/>
              <a:gd name="connsiteY335" fmla="*/ 1630267 h 3300883"/>
              <a:gd name="connsiteX336" fmla="*/ 3049046 w 11394183"/>
              <a:gd name="connsiteY336" fmla="*/ 1702846 h 3300883"/>
              <a:gd name="connsiteX337" fmla="*/ 3049773 w 11394183"/>
              <a:gd name="connsiteY337" fmla="*/ 1724619 h 3300883"/>
              <a:gd name="connsiteX338" fmla="*/ 3030176 w 11394183"/>
              <a:gd name="connsiteY338" fmla="*/ 1746393 h 3300883"/>
              <a:gd name="connsiteX339" fmla="*/ 2968483 w 11394183"/>
              <a:gd name="connsiteY339" fmla="*/ 1746393 h 3300883"/>
              <a:gd name="connsiteX340" fmla="*/ 2909695 w 11394183"/>
              <a:gd name="connsiteY340" fmla="*/ 1689782 h 3300883"/>
              <a:gd name="connsiteX341" fmla="*/ 2874131 w 11394183"/>
              <a:gd name="connsiteY341" fmla="*/ 1617928 h 3300883"/>
              <a:gd name="connsiteX342" fmla="*/ 2863970 w 11394183"/>
              <a:gd name="connsiteY342" fmla="*/ 1584542 h 3300883"/>
              <a:gd name="connsiteX343" fmla="*/ 2863970 w 11394183"/>
              <a:gd name="connsiteY343" fmla="*/ 535775 h 3300883"/>
              <a:gd name="connsiteX344" fmla="*/ 2871228 w 11394183"/>
              <a:gd name="connsiteY344" fmla="*/ 502389 h 3300883"/>
              <a:gd name="connsiteX345" fmla="*/ 2870501 w 11394183"/>
              <a:gd name="connsiteY345" fmla="*/ 503114 h 3300883"/>
              <a:gd name="connsiteX346" fmla="*/ 2906066 w 11394183"/>
              <a:gd name="connsiteY346" fmla="*/ 494405 h 3300883"/>
              <a:gd name="connsiteX347" fmla="*/ 3344443 w 11394183"/>
              <a:gd name="connsiteY347" fmla="*/ 495131 h 3300883"/>
              <a:gd name="connsiteX348" fmla="*/ 3378556 w 11394183"/>
              <a:gd name="connsiteY348" fmla="*/ 460293 h 3300883"/>
              <a:gd name="connsiteX349" fmla="*/ 3378556 w 11394183"/>
              <a:gd name="connsiteY349" fmla="*/ 206266 h 3300883"/>
              <a:gd name="connsiteX350" fmla="*/ 3393071 w 11394183"/>
              <a:gd name="connsiteY350" fmla="*/ 176509 h 3300883"/>
              <a:gd name="connsiteX351" fmla="*/ 3414845 w 11394183"/>
              <a:gd name="connsiteY351" fmla="*/ 154735 h 3300883"/>
              <a:gd name="connsiteX352" fmla="*/ 3417022 w 11394183"/>
              <a:gd name="connsiteY352" fmla="*/ 92317 h 3300883"/>
              <a:gd name="connsiteX353" fmla="*/ 3349523 w 11394183"/>
              <a:gd name="connsiteY353" fmla="*/ 62560 h 3300883"/>
              <a:gd name="connsiteX354" fmla="*/ 3300169 w 11394183"/>
              <a:gd name="connsiteY354" fmla="*/ 109736 h 3300883"/>
              <a:gd name="connsiteX355" fmla="*/ 3330653 w 11394183"/>
              <a:gd name="connsiteY355" fmla="*/ 180863 h 3300883"/>
              <a:gd name="connsiteX356" fmla="*/ 3352427 w 11394183"/>
              <a:gd name="connsiteY356" fmla="*/ 224411 h 3300883"/>
              <a:gd name="connsiteX357" fmla="*/ 3353153 w 11394183"/>
              <a:gd name="connsiteY357" fmla="*/ 438519 h 3300883"/>
              <a:gd name="connsiteX358" fmla="*/ 3319041 w 11394183"/>
              <a:gd name="connsiteY358" fmla="*/ 472632 h 3300883"/>
              <a:gd name="connsiteX359" fmla="*/ 2869050 w 11394183"/>
              <a:gd name="connsiteY359" fmla="*/ 471179 h 3300883"/>
              <a:gd name="connsiteX360" fmla="*/ 2825503 w 11394183"/>
              <a:gd name="connsiteY360" fmla="*/ 513276 h 3300883"/>
              <a:gd name="connsiteX361" fmla="*/ 2826955 w 11394183"/>
              <a:gd name="connsiteY361" fmla="*/ 1601961 h 3300883"/>
              <a:gd name="connsiteX362" fmla="*/ 2800100 w 11394183"/>
              <a:gd name="connsiteY362" fmla="*/ 1631719 h 3300883"/>
              <a:gd name="connsiteX363" fmla="*/ 2768891 w 11394183"/>
              <a:gd name="connsiteY363" fmla="*/ 1661476 h 3300883"/>
              <a:gd name="connsiteX364" fmla="*/ 2768891 w 11394183"/>
              <a:gd name="connsiteY364" fmla="*/ 1686878 h 3300883"/>
              <a:gd name="connsiteX365" fmla="*/ 2708650 w 11394183"/>
              <a:gd name="connsiteY365" fmla="*/ 1747845 h 3300883"/>
              <a:gd name="connsiteX366" fmla="*/ 2626636 w 11394183"/>
              <a:gd name="connsiteY366" fmla="*/ 1667282 h 3300883"/>
              <a:gd name="connsiteX367" fmla="*/ 2593976 w 11394183"/>
              <a:gd name="connsiteY367" fmla="*/ 1631719 h 3300883"/>
              <a:gd name="connsiteX368" fmla="*/ 2570751 w 11394183"/>
              <a:gd name="connsiteY368" fmla="*/ 1619380 h 3300883"/>
              <a:gd name="connsiteX369" fmla="*/ 2566396 w 11394183"/>
              <a:gd name="connsiteY369" fmla="*/ 1580914 h 3300883"/>
              <a:gd name="connsiteX370" fmla="*/ 2566396 w 11394183"/>
              <a:gd name="connsiteY370" fmla="*/ 137317 h 3300883"/>
              <a:gd name="connsiteX371" fmla="*/ 2573653 w 11394183"/>
              <a:gd name="connsiteY371" fmla="*/ 104655 h 3300883"/>
              <a:gd name="connsiteX372" fmla="*/ 2573653 w 11394183"/>
              <a:gd name="connsiteY372" fmla="*/ 105382 h 3300883"/>
              <a:gd name="connsiteX373" fmla="*/ 2580912 w 11394183"/>
              <a:gd name="connsiteY373" fmla="*/ 97398 h 3300883"/>
              <a:gd name="connsiteX374" fmla="*/ 2588896 w 11394183"/>
              <a:gd name="connsiteY374" fmla="*/ 40786 h 3300883"/>
              <a:gd name="connsiteX375" fmla="*/ 2529381 w 11394183"/>
              <a:gd name="connsiteY375" fmla="*/ 142 h 330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11394183" h="3300883">
                <a:moveTo>
                  <a:pt x="3168075" y="3011446"/>
                </a:moveTo>
                <a:cubicBezTo>
                  <a:pt x="3133237" y="3004189"/>
                  <a:pt x="3141946" y="3031042"/>
                  <a:pt x="3141946" y="3047736"/>
                </a:cubicBezTo>
                <a:lnTo>
                  <a:pt x="3141946" y="3300883"/>
                </a:lnTo>
                <a:lnTo>
                  <a:pt x="3165898" y="3300883"/>
                </a:lnTo>
                <a:lnTo>
                  <a:pt x="3165898" y="3029591"/>
                </a:lnTo>
                <a:cubicBezTo>
                  <a:pt x="3165898" y="3023059"/>
                  <a:pt x="3167349" y="3017253"/>
                  <a:pt x="3168075" y="3011446"/>
                </a:cubicBezTo>
                <a:close/>
                <a:moveTo>
                  <a:pt x="2591366" y="3007317"/>
                </a:moveTo>
                <a:cubicBezTo>
                  <a:pt x="2577282" y="3007181"/>
                  <a:pt x="2577282" y="3023783"/>
                  <a:pt x="2577282" y="3041202"/>
                </a:cubicBezTo>
                <a:cubicBezTo>
                  <a:pt x="2577352" y="3127762"/>
                  <a:pt x="2577421" y="3214323"/>
                  <a:pt x="2577491" y="3300883"/>
                </a:cubicBezTo>
                <a:lnTo>
                  <a:pt x="2606313" y="3300883"/>
                </a:lnTo>
                <a:lnTo>
                  <a:pt x="2606313" y="3041928"/>
                </a:lnTo>
                <a:cubicBezTo>
                  <a:pt x="2606313" y="3031767"/>
                  <a:pt x="2604135" y="3022332"/>
                  <a:pt x="2610667" y="3013622"/>
                </a:cubicBezTo>
                <a:cubicBezTo>
                  <a:pt x="2602321" y="3009268"/>
                  <a:pt x="2596061" y="3007362"/>
                  <a:pt x="2591366" y="3007317"/>
                </a:cubicBezTo>
                <a:close/>
                <a:moveTo>
                  <a:pt x="2903083" y="3005447"/>
                </a:moveTo>
                <a:cubicBezTo>
                  <a:pt x="2898490" y="3005594"/>
                  <a:pt x="2893182" y="3007091"/>
                  <a:pt x="2887195" y="3009994"/>
                </a:cubicBezTo>
                <a:cubicBezTo>
                  <a:pt x="2869776" y="3018703"/>
                  <a:pt x="2877033" y="3035396"/>
                  <a:pt x="2877033" y="3048460"/>
                </a:cubicBezTo>
                <a:lnTo>
                  <a:pt x="2877033" y="3300883"/>
                </a:lnTo>
                <a:lnTo>
                  <a:pt x="2924210" y="3300883"/>
                </a:lnTo>
                <a:lnTo>
                  <a:pt x="2924210" y="3039025"/>
                </a:lnTo>
                <a:cubicBezTo>
                  <a:pt x="2924210" y="3016707"/>
                  <a:pt x="2916862" y="3005004"/>
                  <a:pt x="2903083" y="3005447"/>
                </a:cubicBezTo>
                <a:close/>
                <a:moveTo>
                  <a:pt x="1413840" y="2870642"/>
                </a:moveTo>
                <a:cubicBezTo>
                  <a:pt x="1414566" y="2872094"/>
                  <a:pt x="1414566" y="2872820"/>
                  <a:pt x="1414566" y="2874271"/>
                </a:cubicBezTo>
                <a:lnTo>
                  <a:pt x="1228038" y="2874271"/>
                </a:lnTo>
                <a:lnTo>
                  <a:pt x="1228038" y="2870642"/>
                </a:lnTo>
                <a:lnTo>
                  <a:pt x="1413840" y="2870642"/>
                </a:lnTo>
                <a:close/>
                <a:moveTo>
                  <a:pt x="3635032" y="2179418"/>
                </a:moveTo>
                <a:cubicBezTo>
                  <a:pt x="3639659" y="2178965"/>
                  <a:pt x="3644558" y="2179690"/>
                  <a:pt x="3649275" y="2179690"/>
                </a:cubicBezTo>
                <a:lnTo>
                  <a:pt x="4079669" y="2179690"/>
                </a:lnTo>
                <a:cubicBezTo>
                  <a:pt x="4084023" y="2179690"/>
                  <a:pt x="4089104" y="2180416"/>
                  <a:pt x="4093459" y="2186222"/>
                </a:cubicBezTo>
                <a:lnTo>
                  <a:pt x="3622421" y="2186222"/>
                </a:lnTo>
                <a:lnTo>
                  <a:pt x="3624598" y="2190577"/>
                </a:lnTo>
                <a:lnTo>
                  <a:pt x="4062975" y="2190577"/>
                </a:lnTo>
                <a:cubicBezTo>
                  <a:pt x="4092733" y="2190577"/>
                  <a:pt x="4102168" y="2197835"/>
                  <a:pt x="4102168" y="2228318"/>
                </a:cubicBezTo>
                <a:cubicBezTo>
                  <a:pt x="4101443" y="2291462"/>
                  <a:pt x="4099265" y="2353880"/>
                  <a:pt x="4093459" y="2416298"/>
                </a:cubicBezTo>
                <a:cubicBezTo>
                  <a:pt x="4091281" y="2438072"/>
                  <a:pt x="4082572" y="2447507"/>
                  <a:pt x="4059347" y="2447507"/>
                </a:cubicBezTo>
                <a:lnTo>
                  <a:pt x="3650000" y="2447507"/>
                </a:lnTo>
                <a:cubicBezTo>
                  <a:pt x="3628228" y="2447507"/>
                  <a:pt x="3618791" y="2440975"/>
                  <a:pt x="3621696" y="2418475"/>
                </a:cubicBezTo>
                <a:cubicBezTo>
                  <a:pt x="3623872" y="2400330"/>
                  <a:pt x="3615163" y="2397427"/>
                  <a:pt x="3598470" y="2396702"/>
                </a:cubicBezTo>
                <a:cubicBezTo>
                  <a:pt x="3567260" y="2394524"/>
                  <a:pt x="3533875" y="2408315"/>
                  <a:pt x="3504842" y="2387266"/>
                </a:cubicBezTo>
                <a:cubicBezTo>
                  <a:pt x="3496859" y="2341541"/>
                  <a:pt x="3493230" y="2295817"/>
                  <a:pt x="3506294" y="2251543"/>
                </a:cubicBezTo>
                <a:cubicBezTo>
                  <a:pt x="3543309" y="2237754"/>
                  <a:pt x="3580324" y="2239930"/>
                  <a:pt x="3618791" y="2250818"/>
                </a:cubicBezTo>
                <a:cubicBezTo>
                  <a:pt x="3625324" y="2232673"/>
                  <a:pt x="3620969" y="2213802"/>
                  <a:pt x="3620969" y="2195657"/>
                </a:cubicBezTo>
                <a:cubicBezTo>
                  <a:pt x="3617340" y="2192028"/>
                  <a:pt x="3614437" y="2188400"/>
                  <a:pt x="3622421" y="2186222"/>
                </a:cubicBezTo>
                <a:cubicBezTo>
                  <a:pt x="3626050" y="2181505"/>
                  <a:pt x="3630405" y="2179872"/>
                  <a:pt x="3635032" y="2179418"/>
                </a:cubicBezTo>
                <a:close/>
                <a:moveTo>
                  <a:pt x="76208" y="1218744"/>
                </a:moveTo>
                <a:cubicBezTo>
                  <a:pt x="10161" y="1219469"/>
                  <a:pt x="1452" y="1231082"/>
                  <a:pt x="0" y="1294951"/>
                </a:cubicBezTo>
                <a:lnTo>
                  <a:pt x="0" y="1338499"/>
                </a:lnTo>
                <a:lnTo>
                  <a:pt x="0" y="3206684"/>
                </a:lnTo>
                <a:cubicBezTo>
                  <a:pt x="0" y="3226280"/>
                  <a:pt x="0" y="3245151"/>
                  <a:pt x="1452" y="3264747"/>
                </a:cubicBezTo>
                <a:cubicBezTo>
                  <a:pt x="1815" y="3272731"/>
                  <a:pt x="2904" y="3280533"/>
                  <a:pt x="5988" y="3287337"/>
                </a:cubicBezTo>
                <a:lnTo>
                  <a:pt x="19459" y="3300883"/>
                </a:lnTo>
                <a:lnTo>
                  <a:pt x="25633" y="3300883"/>
                </a:lnTo>
                <a:lnTo>
                  <a:pt x="26219" y="3300311"/>
                </a:lnTo>
                <a:lnTo>
                  <a:pt x="26699" y="3300883"/>
                </a:lnTo>
                <a:lnTo>
                  <a:pt x="1001629" y="3300883"/>
                </a:lnTo>
                <a:lnTo>
                  <a:pt x="1038606" y="3290150"/>
                </a:lnTo>
                <a:cubicBezTo>
                  <a:pt x="1029171" y="3272006"/>
                  <a:pt x="1012478" y="3262570"/>
                  <a:pt x="997236" y="3251683"/>
                </a:cubicBezTo>
                <a:cubicBezTo>
                  <a:pt x="880384" y="3165314"/>
                  <a:pt x="784580" y="3060074"/>
                  <a:pt x="706920" y="2937416"/>
                </a:cubicBezTo>
                <a:cubicBezTo>
                  <a:pt x="643051" y="2835805"/>
                  <a:pt x="592971" y="2728388"/>
                  <a:pt x="566116" y="2610810"/>
                </a:cubicBezTo>
                <a:cubicBezTo>
                  <a:pt x="549423" y="2604278"/>
                  <a:pt x="548698" y="2591939"/>
                  <a:pt x="553779" y="2577424"/>
                </a:cubicBezTo>
                <a:cubicBezTo>
                  <a:pt x="551601" y="2570165"/>
                  <a:pt x="548698" y="2563633"/>
                  <a:pt x="545795" y="2556376"/>
                </a:cubicBezTo>
                <a:cubicBezTo>
                  <a:pt x="528376" y="2515006"/>
                  <a:pt x="524021" y="2470007"/>
                  <a:pt x="521117" y="2426459"/>
                </a:cubicBezTo>
                <a:cubicBezTo>
                  <a:pt x="513134" y="2316139"/>
                  <a:pt x="511682" y="2205819"/>
                  <a:pt x="528376" y="2095499"/>
                </a:cubicBezTo>
                <a:cubicBezTo>
                  <a:pt x="529827" y="2086789"/>
                  <a:pt x="529827" y="2075903"/>
                  <a:pt x="538537" y="2069371"/>
                </a:cubicBezTo>
                <a:lnTo>
                  <a:pt x="538537" y="2066467"/>
                </a:lnTo>
                <a:cubicBezTo>
                  <a:pt x="539988" y="1990260"/>
                  <a:pt x="567568" y="1919857"/>
                  <a:pt x="593697" y="1850181"/>
                </a:cubicBezTo>
                <a:cubicBezTo>
                  <a:pt x="656115" y="1685427"/>
                  <a:pt x="751193" y="1540995"/>
                  <a:pt x="880384" y="1419788"/>
                </a:cubicBezTo>
                <a:cubicBezTo>
                  <a:pt x="888368" y="1411804"/>
                  <a:pt x="894175" y="1398014"/>
                  <a:pt x="909415" y="1403095"/>
                </a:cubicBezTo>
                <a:cubicBezTo>
                  <a:pt x="920303" y="1366079"/>
                  <a:pt x="955866" y="1353741"/>
                  <a:pt x="981269" y="1331967"/>
                </a:cubicBezTo>
                <a:cubicBezTo>
                  <a:pt x="1013204" y="1305113"/>
                  <a:pt x="1050219" y="1283340"/>
                  <a:pt x="1085057" y="1260114"/>
                </a:cubicBezTo>
                <a:cubicBezTo>
                  <a:pt x="1096670" y="1252856"/>
                  <a:pt x="1108282" y="1246324"/>
                  <a:pt x="1107556" y="1230357"/>
                </a:cubicBezTo>
                <a:cubicBezTo>
                  <a:pt x="1096670" y="1217293"/>
                  <a:pt x="1080703" y="1219469"/>
                  <a:pt x="1066912" y="1219469"/>
                </a:cubicBezTo>
                <a:lnTo>
                  <a:pt x="76208" y="1218744"/>
                </a:lnTo>
                <a:close/>
                <a:moveTo>
                  <a:pt x="2529381" y="142"/>
                </a:moveTo>
                <a:cubicBezTo>
                  <a:pt x="2501075" y="1594"/>
                  <a:pt x="2475672" y="16835"/>
                  <a:pt x="2466963" y="46592"/>
                </a:cubicBezTo>
                <a:cubicBezTo>
                  <a:pt x="2458978" y="74898"/>
                  <a:pt x="2469866" y="98849"/>
                  <a:pt x="2497445" y="111914"/>
                </a:cubicBezTo>
                <a:cubicBezTo>
                  <a:pt x="2522849" y="124252"/>
                  <a:pt x="2527929" y="143122"/>
                  <a:pt x="2527929" y="169977"/>
                </a:cubicBezTo>
                <a:cubicBezTo>
                  <a:pt x="2527203" y="594564"/>
                  <a:pt x="2527203" y="1019152"/>
                  <a:pt x="2527203" y="1443739"/>
                </a:cubicBezTo>
                <a:cubicBezTo>
                  <a:pt x="2527203" y="1496721"/>
                  <a:pt x="2527929" y="1550430"/>
                  <a:pt x="2527203" y="1603413"/>
                </a:cubicBezTo>
                <a:cubicBezTo>
                  <a:pt x="2527203" y="1613574"/>
                  <a:pt x="2532284" y="1629541"/>
                  <a:pt x="2517042" y="1630267"/>
                </a:cubicBezTo>
                <a:cubicBezTo>
                  <a:pt x="2487285" y="1632444"/>
                  <a:pt x="2491640" y="1652766"/>
                  <a:pt x="2491640" y="1671637"/>
                </a:cubicBezTo>
                <a:cubicBezTo>
                  <a:pt x="2491640" y="1688330"/>
                  <a:pt x="2490188" y="1705749"/>
                  <a:pt x="2491640" y="1722443"/>
                </a:cubicBezTo>
                <a:cubicBezTo>
                  <a:pt x="2493091" y="1740587"/>
                  <a:pt x="2487285" y="1749297"/>
                  <a:pt x="2467688" y="1748571"/>
                </a:cubicBezTo>
                <a:cubicBezTo>
                  <a:pt x="2436480" y="1747845"/>
                  <a:pt x="2404544" y="1747845"/>
                  <a:pt x="2373335" y="1748571"/>
                </a:cubicBezTo>
                <a:cubicBezTo>
                  <a:pt x="2354465" y="1749297"/>
                  <a:pt x="2348658" y="1739861"/>
                  <a:pt x="2349384" y="1721716"/>
                </a:cubicBezTo>
                <a:cubicBezTo>
                  <a:pt x="2350110" y="1697766"/>
                  <a:pt x="2350110" y="1673089"/>
                  <a:pt x="2349384" y="1649137"/>
                </a:cubicBezTo>
                <a:cubicBezTo>
                  <a:pt x="2349384" y="1641154"/>
                  <a:pt x="2355191" y="1627363"/>
                  <a:pt x="2337046" y="1630993"/>
                </a:cubicBezTo>
                <a:cubicBezTo>
                  <a:pt x="2311644" y="1636073"/>
                  <a:pt x="2310918" y="1622283"/>
                  <a:pt x="2310918" y="1601961"/>
                </a:cubicBezTo>
                <a:lnTo>
                  <a:pt x="2310918" y="861655"/>
                </a:lnTo>
                <a:cubicBezTo>
                  <a:pt x="2310918" y="842059"/>
                  <a:pt x="2313820" y="823914"/>
                  <a:pt x="2322530" y="805769"/>
                </a:cubicBezTo>
                <a:cubicBezTo>
                  <a:pt x="2345030" y="760044"/>
                  <a:pt x="2314547" y="715046"/>
                  <a:pt x="2265193" y="717949"/>
                </a:cubicBezTo>
                <a:cubicBezTo>
                  <a:pt x="2232533" y="720126"/>
                  <a:pt x="2210033" y="744077"/>
                  <a:pt x="2207130" y="781093"/>
                </a:cubicBezTo>
                <a:cubicBezTo>
                  <a:pt x="2204952" y="813753"/>
                  <a:pt x="2215839" y="836978"/>
                  <a:pt x="2253580" y="838430"/>
                </a:cubicBezTo>
                <a:cubicBezTo>
                  <a:pt x="2281886" y="839881"/>
                  <a:pt x="2277531" y="860204"/>
                  <a:pt x="2277531" y="877622"/>
                </a:cubicBezTo>
                <a:cubicBezTo>
                  <a:pt x="2277531" y="1117133"/>
                  <a:pt x="2276806" y="1356644"/>
                  <a:pt x="2278257" y="1596155"/>
                </a:cubicBezTo>
                <a:cubicBezTo>
                  <a:pt x="2278984" y="1626638"/>
                  <a:pt x="2268823" y="1635348"/>
                  <a:pt x="2241242" y="1631719"/>
                </a:cubicBezTo>
                <a:cubicBezTo>
                  <a:pt x="2215113" y="1628090"/>
                  <a:pt x="2205678" y="1638976"/>
                  <a:pt x="2205678" y="1666557"/>
                </a:cubicBezTo>
                <a:cubicBezTo>
                  <a:pt x="2205678" y="1692685"/>
                  <a:pt x="2223097" y="1729700"/>
                  <a:pt x="2204952" y="1742764"/>
                </a:cubicBezTo>
                <a:cubicBezTo>
                  <a:pt x="2186808" y="1756554"/>
                  <a:pt x="2151244" y="1747119"/>
                  <a:pt x="2123665" y="1747845"/>
                </a:cubicBezTo>
                <a:cubicBezTo>
                  <a:pt x="2116406" y="1747845"/>
                  <a:pt x="2109148" y="1747119"/>
                  <a:pt x="2101890" y="1747845"/>
                </a:cubicBezTo>
                <a:cubicBezTo>
                  <a:pt x="2081568" y="1749297"/>
                  <a:pt x="2073584" y="1740587"/>
                  <a:pt x="2074309" y="1720265"/>
                </a:cubicBezTo>
                <a:cubicBezTo>
                  <a:pt x="2075035" y="1689782"/>
                  <a:pt x="2074309" y="1660025"/>
                  <a:pt x="2074309" y="1630993"/>
                </a:cubicBezTo>
                <a:cubicBezTo>
                  <a:pt x="2051085" y="1625187"/>
                  <a:pt x="2026407" y="1644057"/>
                  <a:pt x="2008989" y="1618655"/>
                </a:cubicBezTo>
                <a:cubicBezTo>
                  <a:pt x="2001730" y="1613574"/>
                  <a:pt x="2002456" y="1606316"/>
                  <a:pt x="2002456" y="1599058"/>
                </a:cubicBezTo>
                <a:lnTo>
                  <a:pt x="2002456" y="1135278"/>
                </a:lnTo>
                <a:cubicBezTo>
                  <a:pt x="2002456" y="1129472"/>
                  <a:pt x="2003908" y="1123665"/>
                  <a:pt x="2005359" y="1117859"/>
                </a:cubicBezTo>
                <a:lnTo>
                  <a:pt x="1660609" y="1117859"/>
                </a:lnTo>
                <a:cubicBezTo>
                  <a:pt x="1647545" y="1117859"/>
                  <a:pt x="1630126" y="1124391"/>
                  <a:pt x="1623594" y="1104795"/>
                </a:cubicBezTo>
                <a:cubicBezTo>
                  <a:pt x="1614159" y="1095359"/>
                  <a:pt x="1617788" y="1083747"/>
                  <a:pt x="1617788" y="1073586"/>
                </a:cubicBezTo>
                <a:lnTo>
                  <a:pt x="1617788" y="606177"/>
                </a:lnTo>
                <a:cubicBezTo>
                  <a:pt x="1617788" y="596016"/>
                  <a:pt x="1614159" y="584403"/>
                  <a:pt x="1623594" y="575693"/>
                </a:cubicBezTo>
                <a:lnTo>
                  <a:pt x="1623594" y="576420"/>
                </a:lnTo>
                <a:cubicBezTo>
                  <a:pt x="1622868" y="569888"/>
                  <a:pt x="1622868" y="563356"/>
                  <a:pt x="1631577" y="561903"/>
                </a:cubicBezTo>
                <a:lnTo>
                  <a:pt x="1640287" y="498760"/>
                </a:lnTo>
                <a:cubicBezTo>
                  <a:pt x="1631577" y="466825"/>
                  <a:pt x="1603997" y="465374"/>
                  <a:pt x="1579321" y="467551"/>
                </a:cubicBezTo>
                <a:cubicBezTo>
                  <a:pt x="1548838" y="470454"/>
                  <a:pt x="1530693" y="492953"/>
                  <a:pt x="1526338" y="523437"/>
                </a:cubicBezTo>
                <a:cubicBezTo>
                  <a:pt x="1522709" y="546662"/>
                  <a:pt x="1523435" y="572791"/>
                  <a:pt x="1551015" y="578596"/>
                </a:cubicBezTo>
                <a:cubicBezTo>
                  <a:pt x="1582224" y="585855"/>
                  <a:pt x="1581498" y="605451"/>
                  <a:pt x="1581498" y="629402"/>
                </a:cubicBezTo>
                <a:cubicBezTo>
                  <a:pt x="1580772" y="793430"/>
                  <a:pt x="1580772" y="958186"/>
                  <a:pt x="1581498" y="1122214"/>
                </a:cubicBezTo>
                <a:cubicBezTo>
                  <a:pt x="1581498" y="1130923"/>
                  <a:pt x="1575692" y="1141810"/>
                  <a:pt x="1585853" y="1149068"/>
                </a:cubicBezTo>
                <a:cubicBezTo>
                  <a:pt x="1593836" y="1138182"/>
                  <a:pt x="1605449" y="1141084"/>
                  <a:pt x="1615610" y="1141084"/>
                </a:cubicBezTo>
                <a:lnTo>
                  <a:pt x="1943667" y="1141084"/>
                </a:lnTo>
                <a:cubicBezTo>
                  <a:pt x="1953828" y="1141084"/>
                  <a:pt x="1966167" y="1136729"/>
                  <a:pt x="1972699" y="1149793"/>
                </a:cubicBezTo>
                <a:cubicBezTo>
                  <a:pt x="1975602" y="1154874"/>
                  <a:pt x="1979957" y="1160681"/>
                  <a:pt x="1979957" y="1165761"/>
                </a:cubicBezTo>
                <a:cubicBezTo>
                  <a:pt x="1980683" y="1313822"/>
                  <a:pt x="1980683" y="1462609"/>
                  <a:pt x="1980683" y="1611396"/>
                </a:cubicBezTo>
                <a:cubicBezTo>
                  <a:pt x="1980683" y="1620106"/>
                  <a:pt x="1978506" y="1630993"/>
                  <a:pt x="1968344" y="1630267"/>
                </a:cubicBezTo>
                <a:cubicBezTo>
                  <a:pt x="1932780" y="1628090"/>
                  <a:pt x="1938587" y="1652766"/>
                  <a:pt x="1938587" y="1673814"/>
                </a:cubicBezTo>
                <a:cubicBezTo>
                  <a:pt x="1938587" y="1690507"/>
                  <a:pt x="1937861" y="1707927"/>
                  <a:pt x="1939313" y="1724619"/>
                </a:cubicBezTo>
                <a:cubicBezTo>
                  <a:pt x="1940764" y="1742764"/>
                  <a:pt x="1932780" y="1747845"/>
                  <a:pt x="1916087" y="1747845"/>
                </a:cubicBezTo>
                <a:cubicBezTo>
                  <a:pt x="1884878" y="1747119"/>
                  <a:pt x="1852943" y="1746393"/>
                  <a:pt x="1821734" y="1747845"/>
                </a:cubicBezTo>
                <a:cubicBezTo>
                  <a:pt x="1801413" y="1748571"/>
                  <a:pt x="1797058" y="1738410"/>
                  <a:pt x="1797784" y="1720991"/>
                </a:cubicBezTo>
                <a:cubicBezTo>
                  <a:pt x="1798509" y="1697039"/>
                  <a:pt x="1797784" y="1672363"/>
                  <a:pt x="1797784" y="1648412"/>
                </a:cubicBezTo>
                <a:cubicBezTo>
                  <a:pt x="1797784" y="1638976"/>
                  <a:pt x="1799235" y="1627363"/>
                  <a:pt x="1783993" y="1629541"/>
                </a:cubicBezTo>
                <a:cubicBezTo>
                  <a:pt x="1758591" y="1633170"/>
                  <a:pt x="1760768" y="1615751"/>
                  <a:pt x="1760768" y="1599784"/>
                </a:cubicBezTo>
                <a:cubicBezTo>
                  <a:pt x="1760768" y="1522124"/>
                  <a:pt x="1759317" y="1445191"/>
                  <a:pt x="1760768" y="1367531"/>
                </a:cubicBezTo>
                <a:cubicBezTo>
                  <a:pt x="1761494" y="1341403"/>
                  <a:pt x="1754236" y="1333418"/>
                  <a:pt x="1726656" y="1333418"/>
                </a:cubicBezTo>
                <a:lnTo>
                  <a:pt x="1349971" y="1334145"/>
                </a:lnTo>
                <a:cubicBezTo>
                  <a:pt x="1331826" y="1334145"/>
                  <a:pt x="1316584" y="1334145"/>
                  <a:pt x="1301343" y="1318178"/>
                </a:cubicBezTo>
                <a:cubicBezTo>
                  <a:pt x="1281021" y="1296404"/>
                  <a:pt x="1232393" y="1300758"/>
                  <a:pt x="1212797" y="1320354"/>
                </a:cubicBezTo>
                <a:cubicBezTo>
                  <a:pt x="1184491" y="1349386"/>
                  <a:pt x="1183765" y="1377692"/>
                  <a:pt x="1212071" y="1411078"/>
                </a:cubicBezTo>
                <a:cubicBezTo>
                  <a:pt x="1241102" y="1417610"/>
                  <a:pt x="1270134" y="1416885"/>
                  <a:pt x="1299166" y="1409626"/>
                </a:cubicBezTo>
                <a:cubicBezTo>
                  <a:pt x="1296262" y="1401643"/>
                  <a:pt x="1299891" y="1397289"/>
                  <a:pt x="1307149" y="1395111"/>
                </a:cubicBezTo>
                <a:lnTo>
                  <a:pt x="1307149" y="1395837"/>
                </a:lnTo>
                <a:cubicBezTo>
                  <a:pt x="1306423" y="1363902"/>
                  <a:pt x="1320940" y="1351563"/>
                  <a:pt x="1353600" y="1352289"/>
                </a:cubicBezTo>
                <a:cubicBezTo>
                  <a:pt x="1463920" y="1353741"/>
                  <a:pt x="1573515" y="1352289"/>
                  <a:pt x="1683835" y="1353015"/>
                </a:cubicBezTo>
                <a:cubicBezTo>
                  <a:pt x="1694721" y="1353015"/>
                  <a:pt x="1717947" y="1343580"/>
                  <a:pt x="1707060" y="1372612"/>
                </a:cubicBezTo>
                <a:cubicBezTo>
                  <a:pt x="1709238" y="1382047"/>
                  <a:pt x="1713592" y="1390756"/>
                  <a:pt x="1713592" y="1400191"/>
                </a:cubicBezTo>
                <a:cubicBezTo>
                  <a:pt x="1714317" y="1472044"/>
                  <a:pt x="1714317" y="1543172"/>
                  <a:pt x="1715043" y="1614299"/>
                </a:cubicBezTo>
                <a:cubicBezTo>
                  <a:pt x="1715043" y="1627363"/>
                  <a:pt x="1707785" y="1631719"/>
                  <a:pt x="1696899" y="1630267"/>
                </a:cubicBezTo>
                <a:cubicBezTo>
                  <a:pt x="1662787" y="1624461"/>
                  <a:pt x="1659158" y="1644057"/>
                  <a:pt x="1661335" y="1670911"/>
                </a:cubicBezTo>
                <a:cubicBezTo>
                  <a:pt x="1662787" y="1686878"/>
                  <a:pt x="1660609" y="1702846"/>
                  <a:pt x="1662061" y="1718087"/>
                </a:cubicBezTo>
                <a:cubicBezTo>
                  <a:pt x="1664964" y="1741313"/>
                  <a:pt x="1654077" y="1747845"/>
                  <a:pt x="1633030" y="1747119"/>
                </a:cubicBezTo>
                <a:cubicBezTo>
                  <a:pt x="1603997" y="1745668"/>
                  <a:pt x="1574966" y="1745668"/>
                  <a:pt x="1545934" y="1747119"/>
                </a:cubicBezTo>
                <a:cubicBezTo>
                  <a:pt x="1524886" y="1748571"/>
                  <a:pt x="1517628" y="1739861"/>
                  <a:pt x="1519080" y="1719540"/>
                </a:cubicBezTo>
                <a:cubicBezTo>
                  <a:pt x="1519806" y="1702846"/>
                  <a:pt x="1518354" y="1685427"/>
                  <a:pt x="1519080" y="1668734"/>
                </a:cubicBezTo>
                <a:cubicBezTo>
                  <a:pt x="1520532" y="1646960"/>
                  <a:pt x="1519806" y="1627363"/>
                  <a:pt x="1495129" y="1617928"/>
                </a:cubicBezTo>
                <a:cubicBezTo>
                  <a:pt x="1481339" y="1580914"/>
                  <a:pt x="1491500" y="1542447"/>
                  <a:pt x="1490048" y="1504706"/>
                </a:cubicBezTo>
                <a:cubicBezTo>
                  <a:pt x="1482065" y="1502528"/>
                  <a:pt x="1473355" y="1499625"/>
                  <a:pt x="1465372" y="1499625"/>
                </a:cubicBezTo>
                <a:lnTo>
                  <a:pt x="934093" y="1499625"/>
                </a:lnTo>
                <a:cubicBezTo>
                  <a:pt x="900707" y="1499625"/>
                  <a:pt x="866595" y="1501802"/>
                  <a:pt x="833208" y="1502528"/>
                </a:cubicBezTo>
                <a:cubicBezTo>
                  <a:pt x="816515" y="1503979"/>
                  <a:pt x="815063" y="1521398"/>
                  <a:pt x="794741" y="1533737"/>
                </a:cubicBezTo>
                <a:lnTo>
                  <a:pt x="898529" y="1533737"/>
                </a:lnTo>
                <a:lnTo>
                  <a:pt x="1415292" y="1533737"/>
                </a:lnTo>
                <a:cubicBezTo>
                  <a:pt x="1427631" y="1533737"/>
                  <a:pt x="1442872" y="1525753"/>
                  <a:pt x="1450130" y="1543898"/>
                </a:cubicBezTo>
                <a:cubicBezTo>
                  <a:pt x="1450856" y="1556236"/>
                  <a:pt x="1450856" y="1568575"/>
                  <a:pt x="1452307" y="1580187"/>
                </a:cubicBezTo>
                <a:cubicBezTo>
                  <a:pt x="1455936" y="1612848"/>
                  <a:pt x="1450856" y="1637525"/>
                  <a:pt x="1408034" y="1629541"/>
                </a:cubicBezTo>
                <a:cubicBezTo>
                  <a:pt x="1391341" y="1626638"/>
                  <a:pt x="1382631" y="1635348"/>
                  <a:pt x="1384083" y="1652766"/>
                </a:cubicBezTo>
                <a:lnTo>
                  <a:pt x="1384083" y="1663653"/>
                </a:lnTo>
                <a:cubicBezTo>
                  <a:pt x="1382631" y="1744942"/>
                  <a:pt x="1382631" y="1744942"/>
                  <a:pt x="1299891" y="1744942"/>
                </a:cubicBezTo>
                <a:cubicBezTo>
                  <a:pt x="1211345" y="1744942"/>
                  <a:pt x="1211345" y="1744942"/>
                  <a:pt x="1211345" y="1834214"/>
                </a:cubicBezTo>
                <a:cubicBezTo>
                  <a:pt x="1211345" y="1877035"/>
                  <a:pt x="1209894" y="1919132"/>
                  <a:pt x="1211345" y="1961227"/>
                </a:cubicBezTo>
                <a:cubicBezTo>
                  <a:pt x="1212071" y="1982275"/>
                  <a:pt x="1204813" y="1989533"/>
                  <a:pt x="1184491" y="1988082"/>
                </a:cubicBezTo>
                <a:cubicBezTo>
                  <a:pt x="1168523" y="1986630"/>
                  <a:pt x="1153282" y="1987355"/>
                  <a:pt x="1137315" y="1988082"/>
                </a:cubicBezTo>
                <a:cubicBezTo>
                  <a:pt x="1119170" y="1988807"/>
                  <a:pt x="1098847" y="1980823"/>
                  <a:pt x="1090864" y="2009129"/>
                </a:cubicBezTo>
                <a:cubicBezTo>
                  <a:pt x="1087235" y="2020742"/>
                  <a:pt x="1069090" y="2016388"/>
                  <a:pt x="1057477" y="2016388"/>
                </a:cubicBezTo>
                <a:lnTo>
                  <a:pt x="557408" y="2014210"/>
                </a:lnTo>
                <a:cubicBezTo>
                  <a:pt x="544344" y="2044694"/>
                  <a:pt x="558859" y="2049048"/>
                  <a:pt x="586439" y="2049048"/>
                </a:cubicBezTo>
                <a:lnTo>
                  <a:pt x="1056026" y="2049048"/>
                </a:lnTo>
                <a:cubicBezTo>
                  <a:pt x="1067639" y="2049774"/>
                  <a:pt x="1083606" y="2041791"/>
                  <a:pt x="1090864" y="2059209"/>
                </a:cubicBezTo>
                <a:cubicBezTo>
                  <a:pt x="1097396" y="2078080"/>
                  <a:pt x="1093041" y="2097676"/>
                  <a:pt x="1094493" y="2116546"/>
                </a:cubicBezTo>
                <a:cubicBezTo>
                  <a:pt x="1132234" y="2115095"/>
                  <a:pt x="1170701" y="2102757"/>
                  <a:pt x="1206991" y="2122353"/>
                </a:cubicBezTo>
                <a:cubicBezTo>
                  <a:pt x="1214248" y="2162997"/>
                  <a:pt x="1208442" y="2204367"/>
                  <a:pt x="1210619" y="2245011"/>
                </a:cubicBezTo>
                <a:cubicBezTo>
                  <a:pt x="1212071" y="2260979"/>
                  <a:pt x="1204813" y="2266785"/>
                  <a:pt x="1189571" y="2266060"/>
                </a:cubicBezTo>
                <a:lnTo>
                  <a:pt x="1142395" y="2266060"/>
                </a:lnTo>
                <a:cubicBezTo>
                  <a:pt x="1117718" y="2265333"/>
                  <a:pt x="1090864" y="2259527"/>
                  <a:pt x="1093767" y="2301623"/>
                </a:cubicBezTo>
                <a:cubicBezTo>
                  <a:pt x="1095218" y="2321219"/>
                  <a:pt x="1073445" y="2313962"/>
                  <a:pt x="1061832" y="2313962"/>
                </a:cubicBezTo>
                <a:lnTo>
                  <a:pt x="528376" y="2313962"/>
                </a:lnTo>
                <a:cubicBezTo>
                  <a:pt x="522570" y="2340090"/>
                  <a:pt x="534909" y="2346622"/>
                  <a:pt x="559586" y="2346622"/>
                </a:cubicBezTo>
                <a:lnTo>
                  <a:pt x="1055300" y="2346622"/>
                </a:lnTo>
                <a:cubicBezTo>
                  <a:pt x="1066912" y="2347348"/>
                  <a:pt x="1085057" y="2336461"/>
                  <a:pt x="1091589" y="2358235"/>
                </a:cubicBezTo>
                <a:cubicBezTo>
                  <a:pt x="1089412" y="2391621"/>
                  <a:pt x="1103202" y="2401056"/>
                  <a:pt x="1137315" y="2399605"/>
                </a:cubicBezTo>
                <a:cubicBezTo>
                  <a:pt x="1210619" y="2395976"/>
                  <a:pt x="1210619" y="2398153"/>
                  <a:pt x="1210619" y="2470732"/>
                </a:cubicBezTo>
                <a:lnTo>
                  <a:pt x="1137315" y="2543311"/>
                </a:lnTo>
                <a:cubicBezTo>
                  <a:pt x="1118444" y="2544037"/>
                  <a:pt x="1095944" y="2536053"/>
                  <a:pt x="1092315" y="2569440"/>
                </a:cubicBezTo>
                <a:cubicBezTo>
                  <a:pt x="1090864" y="2585407"/>
                  <a:pt x="1069816" y="2578149"/>
                  <a:pt x="1057477" y="2578149"/>
                </a:cubicBezTo>
                <a:lnTo>
                  <a:pt x="557408" y="2578875"/>
                </a:lnTo>
                <a:cubicBezTo>
                  <a:pt x="560311" y="2604278"/>
                  <a:pt x="579907" y="2599197"/>
                  <a:pt x="595875" y="2599197"/>
                </a:cubicBezTo>
                <a:lnTo>
                  <a:pt x="1048042" y="2599922"/>
                </a:lnTo>
                <a:cubicBezTo>
                  <a:pt x="1061106" y="2599922"/>
                  <a:pt x="1077074" y="2592665"/>
                  <a:pt x="1087235" y="2608632"/>
                </a:cubicBezTo>
                <a:cubicBezTo>
                  <a:pt x="1101025" y="2628954"/>
                  <a:pt x="1089412" y="2652905"/>
                  <a:pt x="1095218" y="2673954"/>
                </a:cubicBezTo>
                <a:cubicBezTo>
                  <a:pt x="1132234" y="2665244"/>
                  <a:pt x="1168523" y="2656534"/>
                  <a:pt x="1204087" y="2679034"/>
                </a:cubicBezTo>
                <a:cubicBezTo>
                  <a:pt x="1213523" y="2689195"/>
                  <a:pt x="1209894" y="2702260"/>
                  <a:pt x="1209894" y="2713872"/>
                </a:cubicBezTo>
                <a:cubicBezTo>
                  <a:pt x="1209894" y="2761048"/>
                  <a:pt x="1211345" y="2808224"/>
                  <a:pt x="1209167" y="2855401"/>
                </a:cubicBezTo>
                <a:cubicBezTo>
                  <a:pt x="1208442" y="2876449"/>
                  <a:pt x="1214974" y="2882981"/>
                  <a:pt x="1235296" y="2882255"/>
                </a:cubicBezTo>
                <a:cubicBezTo>
                  <a:pt x="1282473" y="2880804"/>
                  <a:pt x="1329649" y="2883707"/>
                  <a:pt x="1376825" y="2880804"/>
                </a:cubicBezTo>
                <a:cubicBezTo>
                  <a:pt x="1413115" y="2877900"/>
                  <a:pt x="1426179" y="2888061"/>
                  <a:pt x="1423276" y="2925802"/>
                </a:cubicBezTo>
                <a:cubicBezTo>
                  <a:pt x="1421824" y="2952657"/>
                  <a:pt x="1406583" y="2988220"/>
                  <a:pt x="1448678" y="3003462"/>
                </a:cubicBezTo>
                <a:cubicBezTo>
                  <a:pt x="1451582" y="3004188"/>
                  <a:pt x="1450856" y="3016526"/>
                  <a:pt x="1450856" y="3023784"/>
                </a:cubicBezTo>
                <a:lnTo>
                  <a:pt x="1450856" y="3300883"/>
                </a:lnTo>
                <a:lnTo>
                  <a:pt x="1490048" y="3300883"/>
                </a:lnTo>
                <a:lnTo>
                  <a:pt x="1490048" y="3027414"/>
                </a:lnTo>
                <a:cubicBezTo>
                  <a:pt x="1490048" y="3015075"/>
                  <a:pt x="1484242" y="3000559"/>
                  <a:pt x="1496580" y="2990398"/>
                </a:cubicBezTo>
                <a:lnTo>
                  <a:pt x="1495855" y="2991124"/>
                </a:lnTo>
                <a:cubicBezTo>
                  <a:pt x="1497307" y="2989673"/>
                  <a:pt x="1498032" y="2987495"/>
                  <a:pt x="1500210" y="2986043"/>
                </a:cubicBezTo>
                <a:cubicBezTo>
                  <a:pt x="1516903" y="2976608"/>
                  <a:pt x="1543031" y="2995478"/>
                  <a:pt x="1551741" y="2972979"/>
                </a:cubicBezTo>
                <a:cubicBezTo>
                  <a:pt x="1558273" y="2956286"/>
                  <a:pt x="1553918" y="2935238"/>
                  <a:pt x="1553918" y="2915641"/>
                </a:cubicBezTo>
                <a:cubicBezTo>
                  <a:pt x="1553918" y="2868465"/>
                  <a:pt x="1553918" y="2866288"/>
                  <a:pt x="1601821" y="2869191"/>
                </a:cubicBezTo>
                <a:cubicBezTo>
                  <a:pt x="1633755" y="2871368"/>
                  <a:pt x="1667867" y="2856853"/>
                  <a:pt x="1698350" y="2879352"/>
                </a:cubicBezTo>
                <a:cubicBezTo>
                  <a:pt x="1710689" y="2933061"/>
                  <a:pt x="1712141" y="2988946"/>
                  <a:pt x="1712866" y="3041929"/>
                </a:cubicBezTo>
                <a:lnTo>
                  <a:pt x="1713637" y="3300883"/>
                </a:lnTo>
                <a:lnTo>
                  <a:pt x="1762496" y="3300883"/>
                </a:lnTo>
                <a:lnTo>
                  <a:pt x="1762220" y="3001284"/>
                </a:lnTo>
                <a:cubicBezTo>
                  <a:pt x="1757865" y="2971528"/>
                  <a:pt x="1781817" y="2985317"/>
                  <a:pt x="1790526" y="2986043"/>
                </a:cubicBezTo>
                <a:cubicBezTo>
                  <a:pt x="1823912" y="2989673"/>
                  <a:pt x="1832622" y="2976608"/>
                  <a:pt x="1831896" y="2943947"/>
                </a:cubicBezTo>
                <a:cubicBezTo>
                  <a:pt x="1830444" y="2859030"/>
                  <a:pt x="1820283" y="2869191"/>
                  <a:pt x="1905926" y="2869917"/>
                </a:cubicBezTo>
                <a:cubicBezTo>
                  <a:pt x="1929877" y="2869917"/>
                  <a:pt x="1956006" y="2859756"/>
                  <a:pt x="1978506" y="2878626"/>
                </a:cubicBezTo>
                <a:cubicBezTo>
                  <a:pt x="1986489" y="2908384"/>
                  <a:pt x="1979957" y="2938867"/>
                  <a:pt x="1982134" y="2968624"/>
                </a:cubicBezTo>
                <a:cubicBezTo>
                  <a:pt x="1982860" y="2978060"/>
                  <a:pt x="1978506" y="2991849"/>
                  <a:pt x="1991570" y="2992576"/>
                </a:cubicBezTo>
                <a:cubicBezTo>
                  <a:pt x="2022053" y="2994752"/>
                  <a:pt x="2016247" y="3016526"/>
                  <a:pt x="2016247" y="3034671"/>
                </a:cubicBezTo>
                <a:lnTo>
                  <a:pt x="2016442" y="3300883"/>
                </a:lnTo>
                <a:lnTo>
                  <a:pt x="2053457" y="3300883"/>
                </a:lnTo>
                <a:lnTo>
                  <a:pt x="2053262" y="3025236"/>
                </a:lnTo>
                <a:cubicBezTo>
                  <a:pt x="2053262" y="2999108"/>
                  <a:pt x="2053988" y="2978785"/>
                  <a:pt x="2088826" y="2983866"/>
                </a:cubicBezTo>
                <a:cubicBezTo>
                  <a:pt x="2100439" y="2985317"/>
                  <a:pt x="2106244" y="2978785"/>
                  <a:pt x="2106244" y="2966447"/>
                </a:cubicBezTo>
                <a:lnTo>
                  <a:pt x="2106244" y="2944673"/>
                </a:lnTo>
                <a:cubicBezTo>
                  <a:pt x="2107696" y="2857578"/>
                  <a:pt x="2095358" y="2868465"/>
                  <a:pt x="2184631" y="2869917"/>
                </a:cubicBezTo>
                <a:cubicBezTo>
                  <a:pt x="2207130" y="2869917"/>
                  <a:pt x="2234710" y="2855401"/>
                  <a:pt x="2254307" y="2880078"/>
                </a:cubicBezTo>
                <a:cubicBezTo>
                  <a:pt x="2261563" y="2909835"/>
                  <a:pt x="2257935" y="2940318"/>
                  <a:pt x="2257210" y="2970075"/>
                </a:cubicBezTo>
                <a:cubicBezTo>
                  <a:pt x="2257210" y="2986769"/>
                  <a:pt x="2258661" y="2996205"/>
                  <a:pt x="2277531" y="2993301"/>
                </a:cubicBezTo>
                <a:cubicBezTo>
                  <a:pt x="2312369" y="2987495"/>
                  <a:pt x="2316725" y="3006365"/>
                  <a:pt x="2316725" y="3035397"/>
                </a:cubicBezTo>
                <a:lnTo>
                  <a:pt x="2316725" y="3300883"/>
                </a:lnTo>
                <a:lnTo>
                  <a:pt x="2350697" y="3300883"/>
                </a:lnTo>
                <a:cubicBezTo>
                  <a:pt x="2350743" y="3211904"/>
                  <a:pt x="2350790" y="3122925"/>
                  <a:pt x="2350836" y="3033946"/>
                </a:cubicBezTo>
                <a:cubicBezTo>
                  <a:pt x="2350836" y="3020155"/>
                  <a:pt x="2340675" y="3002011"/>
                  <a:pt x="2360997" y="2992576"/>
                </a:cubicBezTo>
                <a:cubicBezTo>
                  <a:pt x="2371884" y="2996930"/>
                  <a:pt x="2379868" y="2991849"/>
                  <a:pt x="2386399" y="2983866"/>
                </a:cubicBezTo>
                <a:cubicBezTo>
                  <a:pt x="2386399" y="2956286"/>
                  <a:pt x="2389303" y="2928705"/>
                  <a:pt x="2383497" y="2901126"/>
                </a:cubicBezTo>
                <a:cubicBezTo>
                  <a:pt x="2379868" y="2885884"/>
                  <a:pt x="2383497" y="2870642"/>
                  <a:pt x="2403093" y="2869917"/>
                </a:cubicBezTo>
                <a:cubicBezTo>
                  <a:pt x="2443011" y="2869191"/>
                  <a:pt x="2482203" y="2869917"/>
                  <a:pt x="2522123" y="2870642"/>
                </a:cubicBezTo>
                <a:cubicBezTo>
                  <a:pt x="2525026" y="2870642"/>
                  <a:pt x="2527929" y="2877175"/>
                  <a:pt x="2530832" y="2880804"/>
                </a:cubicBezTo>
                <a:cubicBezTo>
                  <a:pt x="2538090" y="2917819"/>
                  <a:pt x="2525026" y="2956286"/>
                  <a:pt x="2537364" y="2992576"/>
                </a:cubicBezTo>
                <a:cubicBezTo>
                  <a:pt x="2567847" y="2975156"/>
                  <a:pt x="2600508" y="2986769"/>
                  <a:pt x="2632443" y="2985317"/>
                </a:cubicBezTo>
                <a:cubicBezTo>
                  <a:pt x="2655668" y="2984592"/>
                  <a:pt x="2663652" y="2978785"/>
                  <a:pt x="2663652" y="2954835"/>
                </a:cubicBezTo>
                <a:cubicBezTo>
                  <a:pt x="2664378" y="2869191"/>
                  <a:pt x="2665104" y="2869191"/>
                  <a:pt x="2752198" y="2869191"/>
                </a:cubicBezTo>
                <a:lnTo>
                  <a:pt x="2798649" y="2869191"/>
                </a:lnTo>
                <a:lnTo>
                  <a:pt x="2798649" y="2879352"/>
                </a:lnTo>
                <a:lnTo>
                  <a:pt x="2681797" y="2879352"/>
                </a:lnTo>
                <a:cubicBezTo>
                  <a:pt x="2691957" y="2880078"/>
                  <a:pt x="2701393" y="2880804"/>
                  <a:pt x="2710828" y="2880804"/>
                </a:cubicBezTo>
                <a:cubicBezTo>
                  <a:pt x="2815342" y="2880804"/>
                  <a:pt x="2815342" y="2880804"/>
                  <a:pt x="2809536" y="2985317"/>
                </a:cubicBezTo>
                <a:cubicBezTo>
                  <a:pt x="2842922" y="2984592"/>
                  <a:pt x="2877034" y="2983140"/>
                  <a:pt x="2910420" y="2984592"/>
                </a:cubicBezTo>
                <a:cubicBezTo>
                  <a:pt x="2932194" y="2985317"/>
                  <a:pt x="2939452" y="2978785"/>
                  <a:pt x="2940177" y="2956286"/>
                </a:cubicBezTo>
                <a:cubicBezTo>
                  <a:pt x="2940541" y="2942859"/>
                  <a:pt x="2938363" y="2929250"/>
                  <a:pt x="2938000" y="2915733"/>
                </a:cubicBezTo>
                <a:lnTo>
                  <a:pt x="2946568" y="2876375"/>
                </a:lnTo>
                <a:lnTo>
                  <a:pt x="2945985" y="2876449"/>
                </a:lnTo>
                <a:lnTo>
                  <a:pt x="2946710" y="2875723"/>
                </a:lnTo>
                <a:cubicBezTo>
                  <a:pt x="2946663" y="2875940"/>
                  <a:pt x="2946615" y="2876158"/>
                  <a:pt x="2946568" y="2876375"/>
                </a:cubicBezTo>
                <a:lnTo>
                  <a:pt x="3016658" y="2867467"/>
                </a:lnTo>
                <a:cubicBezTo>
                  <a:pt x="3040155" y="2867376"/>
                  <a:pt x="3063562" y="2870642"/>
                  <a:pt x="3086787" y="2878626"/>
                </a:cubicBezTo>
                <a:cubicBezTo>
                  <a:pt x="3088965" y="2888787"/>
                  <a:pt x="3091868" y="2898223"/>
                  <a:pt x="3094045" y="2908384"/>
                </a:cubicBezTo>
                <a:cubicBezTo>
                  <a:pt x="3093319" y="2984592"/>
                  <a:pt x="3093319" y="2984592"/>
                  <a:pt x="3169527" y="2984592"/>
                </a:cubicBezTo>
                <a:cubicBezTo>
                  <a:pt x="3215978" y="2984592"/>
                  <a:pt x="3215978" y="2984592"/>
                  <a:pt x="3215978" y="2938141"/>
                </a:cubicBezTo>
                <a:cubicBezTo>
                  <a:pt x="3215978" y="2861207"/>
                  <a:pt x="3207995" y="2869191"/>
                  <a:pt x="3282751" y="2869191"/>
                </a:cubicBezTo>
                <a:cubicBezTo>
                  <a:pt x="3340088" y="2869191"/>
                  <a:pt x="3396700" y="2867014"/>
                  <a:pt x="3453311" y="2869917"/>
                </a:cubicBezTo>
                <a:cubicBezTo>
                  <a:pt x="3487424" y="2872094"/>
                  <a:pt x="3499762" y="2863385"/>
                  <a:pt x="3498311" y="2827095"/>
                </a:cubicBezTo>
                <a:cubicBezTo>
                  <a:pt x="3496133" y="2740001"/>
                  <a:pt x="3499762" y="2652905"/>
                  <a:pt x="3496859" y="2565810"/>
                </a:cubicBezTo>
                <a:cubicBezTo>
                  <a:pt x="3496133" y="2527343"/>
                  <a:pt x="3509198" y="2515731"/>
                  <a:pt x="3544761" y="2520086"/>
                </a:cubicBezTo>
                <a:cubicBezTo>
                  <a:pt x="3560003" y="2521537"/>
                  <a:pt x="3575970" y="2520086"/>
                  <a:pt x="3591938" y="2520086"/>
                </a:cubicBezTo>
                <a:cubicBezTo>
                  <a:pt x="3602098" y="2520086"/>
                  <a:pt x="3614437" y="2520086"/>
                  <a:pt x="3613711" y="2507022"/>
                </a:cubicBezTo>
                <a:cubicBezTo>
                  <a:pt x="3612259" y="2480894"/>
                  <a:pt x="3628228" y="2481619"/>
                  <a:pt x="3646372" y="2481619"/>
                </a:cubicBezTo>
                <a:lnTo>
                  <a:pt x="4048460" y="2481619"/>
                </a:lnTo>
                <a:cubicBezTo>
                  <a:pt x="4058621" y="2481619"/>
                  <a:pt x="4070959" y="2477990"/>
                  <a:pt x="4078217" y="2489602"/>
                </a:cubicBezTo>
                <a:cubicBezTo>
                  <a:pt x="4073137" y="2512828"/>
                  <a:pt x="4069508" y="2535328"/>
                  <a:pt x="4063702" y="2557827"/>
                </a:cubicBezTo>
                <a:cubicBezTo>
                  <a:pt x="4004913" y="2773386"/>
                  <a:pt x="3900399" y="2963543"/>
                  <a:pt x="3740724" y="3121765"/>
                </a:cubicBezTo>
                <a:cubicBezTo>
                  <a:pt x="3687016" y="3174023"/>
                  <a:pt x="3628228" y="3220474"/>
                  <a:pt x="3566535" y="3262569"/>
                </a:cubicBezTo>
                <a:cubicBezTo>
                  <a:pt x="3553833" y="3271279"/>
                  <a:pt x="3547664" y="3278900"/>
                  <a:pt x="3548027" y="3286067"/>
                </a:cubicBezTo>
                <a:lnTo>
                  <a:pt x="3562779" y="3300883"/>
                </a:lnTo>
                <a:lnTo>
                  <a:pt x="4927481" y="3300883"/>
                </a:lnTo>
                <a:lnTo>
                  <a:pt x="6796755" y="3296863"/>
                </a:lnTo>
                <a:lnTo>
                  <a:pt x="9075283" y="3297407"/>
                </a:lnTo>
                <a:lnTo>
                  <a:pt x="9637770" y="3298133"/>
                </a:lnTo>
                <a:cubicBezTo>
                  <a:pt x="9682769" y="3298133"/>
                  <a:pt x="9720511" y="3286521"/>
                  <a:pt x="9759703" y="3262569"/>
                </a:cubicBezTo>
                <a:lnTo>
                  <a:pt x="11394183" y="2251543"/>
                </a:lnTo>
                <a:cubicBezTo>
                  <a:pt x="11128544" y="2077595"/>
                  <a:pt x="10057882" y="1428861"/>
                  <a:pt x="9760429" y="1255034"/>
                </a:cubicBezTo>
                <a:cubicBezTo>
                  <a:pt x="9462976" y="1081207"/>
                  <a:pt x="9666076" y="1208583"/>
                  <a:pt x="9609464" y="1208583"/>
                </a:cubicBezTo>
                <a:lnTo>
                  <a:pt x="6151074" y="1210034"/>
                </a:lnTo>
                <a:lnTo>
                  <a:pt x="3621696" y="1208583"/>
                </a:lnTo>
                <a:cubicBezTo>
                  <a:pt x="3598470" y="1208583"/>
                  <a:pt x="3575970" y="1210034"/>
                  <a:pt x="3552745" y="1211486"/>
                </a:cubicBezTo>
                <a:cubicBezTo>
                  <a:pt x="3542583" y="1212212"/>
                  <a:pt x="3529519" y="1211486"/>
                  <a:pt x="3526616" y="1225276"/>
                </a:cubicBezTo>
                <a:cubicBezTo>
                  <a:pt x="3524439" y="1237614"/>
                  <a:pt x="3533149" y="1245598"/>
                  <a:pt x="3541858" y="1252131"/>
                </a:cubicBezTo>
                <a:cubicBezTo>
                  <a:pt x="3554922" y="1261566"/>
                  <a:pt x="3567987" y="1270275"/>
                  <a:pt x="3581050" y="1278984"/>
                </a:cubicBezTo>
                <a:cubicBezTo>
                  <a:pt x="3872819" y="1482205"/>
                  <a:pt x="4041928" y="1760909"/>
                  <a:pt x="4092007" y="2112917"/>
                </a:cubicBezTo>
                <a:cubicBezTo>
                  <a:pt x="4094910" y="2132514"/>
                  <a:pt x="4094910" y="2144852"/>
                  <a:pt x="4068782" y="2144852"/>
                </a:cubicBezTo>
                <a:lnTo>
                  <a:pt x="3644195" y="2144127"/>
                </a:lnTo>
                <a:cubicBezTo>
                  <a:pt x="3636211" y="2144127"/>
                  <a:pt x="3623872" y="2147030"/>
                  <a:pt x="3623147" y="2136142"/>
                </a:cubicBezTo>
                <a:cubicBezTo>
                  <a:pt x="3621696" y="2108563"/>
                  <a:pt x="3602825" y="2120902"/>
                  <a:pt x="3589760" y="2117998"/>
                </a:cubicBezTo>
                <a:cubicBezTo>
                  <a:pt x="3561454" y="2112192"/>
                  <a:pt x="3529519" y="2132514"/>
                  <a:pt x="3504842" y="2105660"/>
                </a:cubicBezTo>
                <a:cubicBezTo>
                  <a:pt x="3502666" y="2100579"/>
                  <a:pt x="3499037" y="2094772"/>
                  <a:pt x="3499037" y="2089693"/>
                </a:cubicBezTo>
                <a:cubicBezTo>
                  <a:pt x="3498311" y="1981550"/>
                  <a:pt x="3498311" y="1874133"/>
                  <a:pt x="3499037" y="1765989"/>
                </a:cubicBezTo>
                <a:cubicBezTo>
                  <a:pt x="3499037" y="1760909"/>
                  <a:pt x="3502666" y="1755103"/>
                  <a:pt x="3504842" y="1750022"/>
                </a:cubicBezTo>
                <a:cubicBezTo>
                  <a:pt x="3503391" y="1741313"/>
                  <a:pt x="3496859" y="1744216"/>
                  <a:pt x="3491053" y="1744216"/>
                </a:cubicBezTo>
                <a:lnTo>
                  <a:pt x="3248639" y="1744942"/>
                </a:lnTo>
                <a:cubicBezTo>
                  <a:pt x="3186947" y="1744942"/>
                  <a:pt x="3188398" y="1744942"/>
                  <a:pt x="3186220" y="1683975"/>
                </a:cubicBezTo>
                <a:cubicBezTo>
                  <a:pt x="3185495" y="1662201"/>
                  <a:pt x="3199285" y="1635348"/>
                  <a:pt x="3172431" y="1617928"/>
                </a:cubicBezTo>
                <a:cubicBezTo>
                  <a:pt x="3162995" y="1610670"/>
                  <a:pt x="3165898" y="1600510"/>
                  <a:pt x="3165898" y="1591074"/>
                </a:cubicBezTo>
                <a:lnTo>
                  <a:pt x="3165898" y="1007539"/>
                </a:lnTo>
                <a:lnTo>
                  <a:pt x="3172375" y="980915"/>
                </a:lnTo>
                <a:lnTo>
                  <a:pt x="3171705" y="981410"/>
                </a:lnTo>
                <a:lnTo>
                  <a:pt x="3172431" y="980685"/>
                </a:lnTo>
                <a:cubicBezTo>
                  <a:pt x="3172412" y="980762"/>
                  <a:pt x="3172394" y="980838"/>
                  <a:pt x="3172375" y="980915"/>
                </a:cubicBezTo>
                <a:lnTo>
                  <a:pt x="3184225" y="972157"/>
                </a:lnTo>
                <a:cubicBezTo>
                  <a:pt x="3189305" y="971612"/>
                  <a:pt x="3194930" y="972701"/>
                  <a:pt x="3200011" y="972701"/>
                </a:cubicBezTo>
                <a:lnTo>
                  <a:pt x="3781369" y="972701"/>
                </a:lnTo>
                <a:cubicBezTo>
                  <a:pt x="3791530" y="972701"/>
                  <a:pt x="3803868" y="967621"/>
                  <a:pt x="3809675" y="981410"/>
                </a:cubicBezTo>
                <a:lnTo>
                  <a:pt x="3808949" y="980685"/>
                </a:lnTo>
                <a:cubicBezTo>
                  <a:pt x="3810400" y="982136"/>
                  <a:pt x="3811852" y="982862"/>
                  <a:pt x="3813303" y="984314"/>
                </a:cubicBezTo>
                <a:lnTo>
                  <a:pt x="3811127" y="986491"/>
                </a:lnTo>
                <a:cubicBezTo>
                  <a:pt x="3816207" y="998103"/>
                  <a:pt x="3819837" y="1010442"/>
                  <a:pt x="3831448" y="1017700"/>
                </a:cubicBezTo>
                <a:cubicBezTo>
                  <a:pt x="3858303" y="1019152"/>
                  <a:pt x="3885157" y="1022055"/>
                  <a:pt x="3912011" y="1017700"/>
                </a:cubicBezTo>
                <a:cubicBezTo>
                  <a:pt x="3911285" y="1012620"/>
                  <a:pt x="3913463" y="1009716"/>
                  <a:pt x="3919269" y="1010442"/>
                </a:cubicBezTo>
                <a:cubicBezTo>
                  <a:pt x="3918544" y="1004635"/>
                  <a:pt x="3920720" y="1001732"/>
                  <a:pt x="3926527" y="1002459"/>
                </a:cubicBezTo>
                <a:cubicBezTo>
                  <a:pt x="3927254" y="979959"/>
                  <a:pt x="3927979" y="957459"/>
                  <a:pt x="3928705" y="934960"/>
                </a:cubicBezTo>
                <a:cubicBezTo>
                  <a:pt x="3905479" y="905203"/>
                  <a:pt x="3864835" y="897945"/>
                  <a:pt x="3838706" y="922621"/>
                </a:cubicBezTo>
                <a:cubicBezTo>
                  <a:pt x="3823465" y="936412"/>
                  <a:pt x="3808949" y="939315"/>
                  <a:pt x="3790078" y="939315"/>
                </a:cubicBezTo>
                <a:lnTo>
                  <a:pt x="3191301" y="939315"/>
                </a:lnTo>
                <a:cubicBezTo>
                  <a:pt x="3141947" y="939315"/>
                  <a:pt x="3141947" y="939315"/>
                  <a:pt x="3141947" y="987217"/>
                </a:cubicBezTo>
                <a:lnTo>
                  <a:pt x="3141947" y="1596881"/>
                </a:lnTo>
                <a:cubicBezTo>
                  <a:pt x="3141947" y="1615026"/>
                  <a:pt x="3143399" y="1628815"/>
                  <a:pt x="3117271" y="1630267"/>
                </a:cubicBezTo>
                <a:cubicBezTo>
                  <a:pt x="3048321" y="1633896"/>
                  <a:pt x="3048321" y="1635348"/>
                  <a:pt x="3049046" y="1702846"/>
                </a:cubicBezTo>
                <a:cubicBezTo>
                  <a:pt x="3049046" y="1710104"/>
                  <a:pt x="3048321" y="1717362"/>
                  <a:pt x="3049773" y="1724619"/>
                </a:cubicBezTo>
                <a:cubicBezTo>
                  <a:pt x="3052675" y="1741313"/>
                  <a:pt x="3045418" y="1746393"/>
                  <a:pt x="3030176" y="1746393"/>
                </a:cubicBezTo>
                <a:lnTo>
                  <a:pt x="2968483" y="1746393"/>
                </a:lnTo>
                <a:cubicBezTo>
                  <a:pt x="2900985" y="1745668"/>
                  <a:pt x="2911147" y="1755829"/>
                  <a:pt x="2909695" y="1689782"/>
                </a:cubicBezTo>
                <a:cubicBezTo>
                  <a:pt x="2909695" y="1660025"/>
                  <a:pt x="2919855" y="1625187"/>
                  <a:pt x="2874131" y="1617928"/>
                </a:cubicBezTo>
                <a:cubicBezTo>
                  <a:pt x="2862518" y="1607767"/>
                  <a:pt x="2867598" y="1594703"/>
                  <a:pt x="2863970" y="1584542"/>
                </a:cubicBezTo>
                <a:lnTo>
                  <a:pt x="2863970" y="535775"/>
                </a:lnTo>
                <a:cubicBezTo>
                  <a:pt x="2863970" y="524162"/>
                  <a:pt x="2858163" y="511098"/>
                  <a:pt x="2871228" y="502389"/>
                </a:cubicBezTo>
                <a:lnTo>
                  <a:pt x="2870501" y="503114"/>
                </a:lnTo>
                <a:cubicBezTo>
                  <a:pt x="2879211" y="487147"/>
                  <a:pt x="2893727" y="494405"/>
                  <a:pt x="2906066" y="494405"/>
                </a:cubicBezTo>
                <a:lnTo>
                  <a:pt x="3344443" y="495131"/>
                </a:lnTo>
                <a:cubicBezTo>
                  <a:pt x="3372023" y="495131"/>
                  <a:pt x="3379281" y="487147"/>
                  <a:pt x="3378556" y="460293"/>
                </a:cubicBezTo>
                <a:cubicBezTo>
                  <a:pt x="3377104" y="375375"/>
                  <a:pt x="3377829" y="291183"/>
                  <a:pt x="3378556" y="206266"/>
                </a:cubicBezTo>
                <a:cubicBezTo>
                  <a:pt x="3378556" y="195379"/>
                  <a:pt x="3370572" y="177961"/>
                  <a:pt x="3393071" y="176509"/>
                </a:cubicBezTo>
                <a:cubicBezTo>
                  <a:pt x="3393071" y="162719"/>
                  <a:pt x="3401054" y="155461"/>
                  <a:pt x="3414845" y="154735"/>
                </a:cubicBezTo>
                <a:cubicBezTo>
                  <a:pt x="3415570" y="133687"/>
                  <a:pt x="3416296" y="113365"/>
                  <a:pt x="3417022" y="92317"/>
                </a:cubicBezTo>
                <a:cubicBezTo>
                  <a:pt x="3403232" y="63285"/>
                  <a:pt x="3374926" y="58931"/>
                  <a:pt x="3349523" y="62560"/>
                </a:cubicBezTo>
                <a:cubicBezTo>
                  <a:pt x="3325573" y="65463"/>
                  <a:pt x="3306702" y="85059"/>
                  <a:pt x="3300169" y="109736"/>
                </a:cubicBezTo>
                <a:cubicBezTo>
                  <a:pt x="3292186" y="140945"/>
                  <a:pt x="3305977" y="166348"/>
                  <a:pt x="3330653" y="180863"/>
                </a:cubicBezTo>
                <a:cubicBezTo>
                  <a:pt x="3350250" y="192476"/>
                  <a:pt x="3352427" y="205540"/>
                  <a:pt x="3352427" y="224411"/>
                </a:cubicBezTo>
                <a:cubicBezTo>
                  <a:pt x="3352427" y="295539"/>
                  <a:pt x="3350975" y="367392"/>
                  <a:pt x="3353153" y="438519"/>
                </a:cubicBezTo>
                <a:cubicBezTo>
                  <a:pt x="3353879" y="465374"/>
                  <a:pt x="3346620" y="472632"/>
                  <a:pt x="3319041" y="472632"/>
                </a:cubicBezTo>
                <a:lnTo>
                  <a:pt x="2869050" y="471179"/>
                </a:lnTo>
                <a:cubicBezTo>
                  <a:pt x="2836390" y="470454"/>
                  <a:pt x="2825503" y="479164"/>
                  <a:pt x="2825503" y="513276"/>
                </a:cubicBezTo>
                <a:cubicBezTo>
                  <a:pt x="2826955" y="876171"/>
                  <a:pt x="2826229" y="1239066"/>
                  <a:pt x="2826955" y="1601961"/>
                </a:cubicBezTo>
                <a:cubicBezTo>
                  <a:pt x="2826955" y="1623735"/>
                  <a:pt x="2823325" y="1634622"/>
                  <a:pt x="2800100" y="1631719"/>
                </a:cubicBezTo>
                <a:cubicBezTo>
                  <a:pt x="2776875" y="1628090"/>
                  <a:pt x="2765989" y="1636799"/>
                  <a:pt x="2768891" y="1661476"/>
                </a:cubicBezTo>
                <a:cubicBezTo>
                  <a:pt x="2769618" y="1670185"/>
                  <a:pt x="2768891" y="1678169"/>
                  <a:pt x="2768891" y="1686878"/>
                </a:cubicBezTo>
                <a:cubicBezTo>
                  <a:pt x="2768891" y="1747845"/>
                  <a:pt x="2768891" y="1747845"/>
                  <a:pt x="2708650" y="1747845"/>
                </a:cubicBezTo>
                <a:cubicBezTo>
                  <a:pt x="2626636" y="1747845"/>
                  <a:pt x="2625910" y="1747845"/>
                  <a:pt x="2626636" y="1667282"/>
                </a:cubicBezTo>
                <a:cubicBezTo>
                  <a:pt x="2626636" y="1644057"/>
                  <a:pt x="2628088" y="1623009"/>
                  <a:pt x="2593976" y="1631719"/>
                </a:cubicBezTo>
                <a:cubicBezTo>
                  <a:pt x="2583815" y="1633896"/>
                  <a:pt x="2574380" y="1630993"/>
                  <a:pt x="2570751" y="1619380"/>
                </a:cubicBezTo>
                <a:cubicBezTo>
                  <a:pt x="2562041" y="1607767"/>
                  <a:pt x="2566396" y="1593978"/>
                  <a:pt x="2566396" y="1580914"/>
                </a:cubicBezTo>
                <a:lnTo>
                  <a:pt x="2566396" y="137317"/>
                </a:lnTo>
                <a:cubicBezTo>
                  <a:pt x="2566396" y="126429"/>
                  <a:pt x="2559863" y="113365"/>
                  <a:pt x="2573653" y="104655"/>
                </a:cubicBezTo>
                <a:lnTo>
                  <a:pt x="2573653" y="105382"/>
                </a:lnTo>
                <a:cubicBezTo>
                  <a:pt x="2572929" y="99575"/>
                  <a:pt x="2575105" y="96672"/>
                  <a:pt x="2580912" y="97398"/>
                </a:cubicBezTo>
                <a:cubicBezTo>
                  <a:pt x="2576557" y="77802"/>
                  <a:pt x="2592525" y="60382"/>
                  <a:pt x="2588896" y="40786"/>
                </a:cubicBezTo>
                <a:cubicBezTo>
                  <a:pt x="2582364" y="8126"/>
                  <a:pt x="2556235" y="-1310"/>
                  <a:pt x="2529381" y="142"/>
                </a:cubicBezTo>
                <a:close/>
              </a:path>
            </a:pathLst>
          </a:custGeom>
          <a:solidFill>
            <a:srgbClr val="1EA6C9">
              <a:alpha val="70000"/>
            </a:srgbClr>
          </a:solidFill>
          <a:ln w="77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23BDD9-70BF-CC4E-8A9C-0C6DF3237BA1}"/>
              </a:ext>
            </a:extLst>
          </p:cNvPr>
          <p:cNvSpPr txBox="1"/>
          <p:nvPr/>
        </p:nvSpPr>
        <p:spPr>
          <a:xfrm>
            <a:off x="5160891" y="5857101"/>
            <a:ext cx="4353812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FOTO KUNJUNGAN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21245B-B403-F14F-A772-01D1E4925EA6}"/>
              </a:ext>
            </a:extLst>
          </p:cNvPr>
          <p:cNvSpPr/>
          <p:nvPr/>
        </p:nvSpPr>
        <p:spPr>
          <a:xfrm>
            <a:off x="5717059" y="5152081"/>
            <a:ext cx="43538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100" dirty="0" err="1">
                <a:solidFill>
                  <a:srgbClr val="002060"/>
                </a:solidFill>
              </a:rPr>
              <a:t>Kunjungan</a:t>
            </a:r>
            <a:r>
              <a:rPr lang="en-ID" sz="1100" dirty="0">
                <a:solidFill>
                  <a:srgbClr val="002060"/>
                </a:solidFill>
              </a:rPr>
              <a:t> </a:t>
            </a:r>
            <a:r>
              <a:rPr lang="en-ID" sz="1100" dirty="0" err="1">
                <a:solidFill>
                  <a:srgbClr val="002060"/>
                </a:solidFill>
              </a:rPr>
              <a:t>ke</a:t>
            </a:r>
            <a:r>
              <a:rPr lang="en-ID" sz="1100" dirty="0">
                <a:solidFill>
                  <a:srgbClr val="002060"/>
                </a:solidFill>
              </a:rPr>
              <a:t> </a:t>
            </a:r>
            <a:r>
              <a:rPr lang="en-ID" sz="1100" dirty="0" err="1">
                <a:solidFill>
                  <a:srgbClr val="002060"/>
                </a:solidFill>
              </a:rPr>
              <a:t>ruang</a:t>
            </a:r>
            <a:r>
              <a:rPr lang="en-ID" sz="1100" dirty="0">
                <a:solidFill>
                  <a:srgbClr val="002060"/>
                </a:solidFill>
              </a:rPr>
              <a:t> server di DSTI, </a:t>
            </a:r>
            <a:r>
              <a:rPr lang="en-ID" sz="1100" dirty="0" err="1">
                <a:solidFill>
                  <a:srgbClr val="002060"/>
                </a:solidFill>
              </a:rPr>
              <a:t>lantai</a:t>
            </a:r>
            <a:r>
              <a:rPr lang="en-ID" sz="1100" dirty="0">
                <a:solidFill>
                  <a:srgbClr val="002060"/>
                </a:solidFill>
              </a:rPr>
              <a:t> 4 </a:t>
            </a:r>
            <a:r>
              <a:rPr lang="en-ID" sz="1100" dirty="0" err="1">
                <a:solidFill>
                  <a:srgbClr val="002060"/>
                </a:solidFill>
              </a:rPr>
              <a:t>Rektorat</a:t>
            </a:r>
            <a:r>
              <a:rPr lang="en-ID" sz="1100" dirty="0">
                <a:solidFill>
                  <a:srgbClr val="002060"/>
                </a:solidFill>
              </a:rPr>
              <a:t> </a:t>
            </a:r>
            <a:r>
              <a:rPr lang="en-ID" sz="1100" dirty="0" err="1">
                <a:solidFill>
                  <a:srgbClr val="002060"/>
                </a:solidFill>
              </a:rPr>
              <a:t>Unhas</a:t>
            </a:r>
            <a:r>
              <a:rPr lang="en-ID" sz="1100" dirty="0">
                <a:solidFill>
                  <a:srgbClr val="002060"/>
                </a:solidFill>
              </a:rPr>
              <a:t>, </a:t>
            </a:r>
            <a:r>
              <a:rPr lang="en-ID" sz="1100" dirty="0" err="1">
                <a:solidFill>
                  <a:srgbClr val="002060"/>
                </a:solidFill>
              </a:rPr>
              <a:t>Selasa</a:t>
            </a:r>
            <a:r>
              <a:rPr lang="en-ID" sz="1100" dirty="0">
                <a:solidFill>
                  <a:srgbClr val="002060"/>
                </a:solidFill>
              </a:rPr>
              <a:t>, 11 Mei 2021. </a:t>
            </a:r>
            <a:r>
              <a:rPr lang="en-ID" sz="1100" dirty="0" err="1">
                <a:solidFill>
                  <a:srgbClr val="002060"/>
                </a:solidFill>
              </a:rPr>
              <a:t>Ruang</a:t>
            </a:r>
            <a:r>
              <a:rPr lang="en-ID" sz="1100" dirty="0">
                <a:solidFill>
                  <a:srgbClr val="002060"/>
                </a:solidFill>
              </a:rPr>
              <a:t> server </a:t>
            </a:r>
            <a:r>
              <a:rPr lang="en-ID" sz="1100" dirty="0" err="1">
                <a:solidFill>
                  <a:srgbClr val="002060"/>
                </a:solidFill>
              </a:rPr>
              <a:t>adalah</a:t>
            </a:r>
            <a:r>
              <a:rPr lang="en-ID" sz="1100" dirty="0">
                <a:solidFill>
                  <a:srgbClr val="002060"/>
                </a:solidFill>
              </a:rPr>
              <a:t> </a:t>
            </a:r>
            <a:r>
              <a:rPr lang="en-ID" sz="1100" i="1" dirty="0">
                <a:solidFill>
                  <a:srgbClr val="002060"/>
                </a:solidFill>
              </a:rPr>
              <a:t>restricted area</a:t>
            </a:r>
            <a:r>
              <a:rPr lang="en-ID" sz="11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SUMBER DATA</a:t>
            </a:r>
          </a:p>
        </p:txBody>
      </p:sp>
      <p:grpSp>
        <p:nvGrpSpPr>
          <p:cNvPr id="3" name="그룹 8">
            <a:extLst>
              <a:ext uri="{FF2B5EF4-FFF2-40B4-BE49-F238E27FC236}">
                <a16:creationId xmlns:a16="http://schemas.microsoft.com/office/drawing/2014/main" id="{05AF9029-02D8-49F5-9D0B-A2A3774272A7}"/>
              </a:ext>
            </a:extLst>
          </p:cNvPr>
          <p:cNvGrpSpPr/>
          <p:nvPr/>
        </p:nvGrpSpPr>
        <p:grpSpPr>
          <a:xfrm>
            <a:off x="4408743" y="2056640"/>
            <a:ext cx="3374514" cy="3074347"/>
            <a:chOff x="4406922" y="1835575"/>
            <a:chExt cx="3374514" cy="3074347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5483873C-93F3-40C4-AC05-0779AE3C4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1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5" name="Freeform 74">
              <a:extLst>
                <a:ext uri="{FF2B5EF4-FFF2-40B4-BE49-F238E27FC236}">
                  <a16:creationId xmlns:a16="http://schemas.microsoft.com/office/drawing/2014/main" id="{B9D50853-0798-45F9-A027-B9CD3D660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79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F3659C04-5248-4CC8-ADDD-EDC0EA544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5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CBDE334A-F6A3-4DBE-9E16-72FC361EA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69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id="{1B505C23-FCC6-4E07-9225-8B2EB9935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2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E649CC1-694E-445F-8081-039BEBAF6CFF}"/>
              </a:ext>
            </a:extLst>
          </p:cNvPr>
          <p:cNvSpPr txBox="1"/>
          <p:nvPr/>
        </p:nvSpPr>
        <p:spPr>
          <a:xfrm rot="1898085">
            <a:off x="4598773" y="3094049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>
                <a:solidFill>
                  <a:schemeClr val="bg1"/>
                </a:solidFill>
              </a:rPr>
              <a:t>Pernyatan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algn="ctr"/>
            <a:r>
              <a:rPr lang="en-US" altLang="ko-KR" sz="1200" dirty="0" err="1">
                <a:solidFill>
                  <a:schemeClr val="bg1"/>
                </a:solidFill>
              </a:rPr>
              <a:t>Narasumber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6BFD24-45B0-4CEB-BE48-833052D10F94}"/>
              </a:ext>
            </a:extLst>
          </p:cNvPr>
          <p:cNvSpPr txBox="1"/>
          <p:nvPr/>
        </p:nvSpPr>
        <p:spPr>
          <a:xfrm rot="19719727">
            <a:off x="6551989" y="3342472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AWS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Console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52DD8E-9734-426C-9C62-C29DFBB0AD2B}"/>
              </a:ext>
            </a:extLst>
          </p:cNvPr>
          <p:cNvSpPr txBox="1"/>
          <p:nvPr/>
        </p:nvSpPr>
        <p:spPr>
          <a:xfrm>
            <a:off x="5496051" y="4567376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>
                <a:solidFill>
                  <a:schemeClr val="bg1"/>
                </a:solidFill>
              </a:rPr>
              <a:t>Pengamatan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algn="ctr"/>
            <a:r>
              <a:rPr lang="en-US" altLang="ko-KR" sz="1200" dirty="0" err="1">
                <a:solidFill>
                  <a:schemeClr val="bg1"/>
                </a:solidFill>
              </a:rPr>
              <a:t>Langsung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12" name="그룹 6">
            <a:extLst>
              <a:ext uri="{FF2B5EF4-FFF2-40B4-BE49-F238E27FC236}">
                <a16:creationId xmlns:a16="http://schemas.microsoft.com/office/drawing/2014/main" id="{D8E58234-9C4B-42FA-B3DA-A3AE1589E65E}"/>
              </a:ext>
            </a:extLst>
          </p:cNvPr>
          <p:cNvGrpSpPr/>
          <p:nvPr/>
        </p:nvGrpSpPr>
        <p:grpSpPr>
          <a:xfrm>
            <a:off x="7549725" y="2380240"/>
            <a:ext cx="3744000" cy="553997"/>
            <a:chOff x="7637355" y="2159174"/>
            <a:chExt cx="3744000" cy="55399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4EE866-BEB3-49B7-90D2-E6C75AAB00EB}"/>
                </a:ext>
              </a:extLst>
            </p:cNvPr>
            <p:cNvSpPr txBox="1"/>
            <p:nvPr/>
          </p:nvSpPr>
          <p:spPr>
            <a:xfrm>
              <a:off x="7658850" y="2436172"/>
              <a:ext cx="37010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Narasumber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memperlihat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data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AWS Console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CB1B24-ADC0-4B17-9C3B-78AD65C3C265}"/>
                </a:ext>
              </a:extLst>
            </p:cNvPr>
            <p:cNvSpPr txBox="1"/>
            <p:nvPr/>
          </p:nvSpPr>
          <p:spPr>
            <a:xfrm>
              <a:off x="7653348" y="2159174"/>
              <a:ext cx="37120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</a:rPr>
                <a:t>AWS _ Console </a:t>
              </a:r>
              <a:endParaRPr lang="ko-KR" altLang="en-US" sz="12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0701312-47A4-4293-8E77-03E13DA09B8B}"/>
                </a:ext>
              </a:extLst>
            </p:cNvPr>
            <p:cNvCxnSpPr/>
            <p:nvPr/>
          </p:nvCxnSpPr>
          <p:spPr>
            <a:xfrm>
              <a:off x="7637355" y="2436172"/>
              <a:ext cx="3744000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그룹 7">
            <a:extLst>
              <a:ext uri="{FF2B5EF4-FFF2-40B4-BE49-F238E27FC236}">
                <a16:creationId xmlns:a16="http://schemas.microsoft.com/office/drawing/2014/main" id="{0D016346-A64A-4CAA-83DD-07D31639E93E}"/>
              </a:ext>
            </a:extLst>
          </p:cNvPr>
          <p:cNvGrpSpPr/>
          <p:nvPr/>
        </p:nvGrpSpPr>
        <p:grpSpPr>
          <a:xfrm>
            <a:off x="892783" y="2365844"/>
            <a:ext cx="3744000" cy="923329"/>
            <a:chOff x="890962" y="2144778"/>
            <a:chExt cx="3744000" cy="92332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D50B4E-8E9C-4E60-932F-A2A6DBE80655}"/>
                </a:ext>
              </a:extLst>
            </p:cNvPr>
            <p:cNvSpPr txBox="1"/>
            <p:nvPr/>
          </p:nvSpPr>
          <p:spPr>
            <a:xfrm>
              <a:off x="912456" y="2421776"/>
              <a:ext cx="3701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Dr. Eng. Muhammad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Niswar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ST., MIT.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menyampaikan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sejumlah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pernyataan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dalam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wawancara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sekitar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30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menit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86A28D-40C7-4711-8819-E05F21B168B9}"/>
                </a:ext>
              </a:extLst>
            </p:cNvPr>
            <p:cNvSpPr txBox="1"/>
            <p:nvPr/>
          </p:nvSpPr>
          <p:spPr>
            <a:xfrm>
              <a:off x="906954" y="2144778"/>
              <a:ext cx="3712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solidFill>
                    <a:schemeClr val="accent1"/>
                  </a:solidFill>
                </a:rPr>
                <a:t>Pernyataan</a:t>
              </a:r>
              <a:r>
                <a:rPr lang="en-US" altLang="ko-KR" sz="1200" b="1" dirty="0">
                  <a:solidFill>
                    <a:schemeClr val="accent1"/>
                  </a:solidFill>
                </a:rPr>
                <a:t> _ </a:t>
              </a:r>
              <a:r>
                <a:rPr lang="en-US" altLang="ko-KR" sz="1200" b="1" dirty="0" err="1">
                  <a:solidFill>
                    <a:schemeClr val="accent1"/>
                  </a:solidFill>
                </a:rPr>
                <a:t>Narasumber</a:t>
              </a:r>
              <a:r>
                <a:rPr lang="en-US" altLang="ko-KR" sz="1200" b="1" dirty="0">
                  <a:solidFill>
                    <a:schemeClr val="accent1"/>
                  </a:solidFill>
                </a:rPr>
                <a:t> </a:t>
              </a:r>
              <a:endParaRPr lang="ko-KR" altLang="en-US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6CBED2-9738-4FCF-BCFC-72CDEB2781CC}"/>
                </a:ext>
              </a:extLst>
            </p:cNvPr>
            <p:cNvCxnSpPr/>
            <p:nvPr/>
          </p:nvCxnSpPr>
          <p:spPr>
            <a:xfrm>
              <a:off x="890962" y="2421776"/>
              <a:ext cx="3744000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3">
            <a:extLst>
              <a:ext uri="{FF2B5EF4-FFF2-40B4-BE49-F238E27FC236}">
                <a16:creationId xmlns:a16="http://schemas.microsoft.com/office/drawing/2014/main" id="{FCB25BAE-C58F-4BAA-B331-A36877561F60}"/>
              </a:ext>
            </a:extLst>
          </p:cNvPr>
          <p:cNvGrpSpPr/>
          <p:nvPr/>
        </p:nvGrpSpPr>
        <p:grpSpPr>
          <a:xfrm>
            <a:off x="3758812" y="5365335"/>
            <a:ext cx="4677286" cy="553997"/>
            <a:chOff x="4636423" y="5144267"/>
            <a:chExt cx="2918420" cy="55399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850BC0-6C6A-49B8-939A-B197D4DC3F6B}"/>
                </a:ext>
              </a:extLst>
            </p:cNvPr>
            <p:cNvSpPr txBox="1"/>
            <p:nvPr/>
          </p:nvSpPr>
          <p:spPr>
            <a:xfrm>
              <a:off x="4646212" y="5421265"/>
              <a:ext cx="28995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Hasil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pengamatan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kunjungan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di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ruang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kantor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DSTI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Unhas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635D2D-D146-4588-86B9-9A33CABE09C4}"/>
                </a:ext>
              </a:extLst>
            </p:cNvPr>
            <p:cNvSpPr txBox="1"/>
            <p:nvPr/>
          </p:nvSpPr>
          <p:spPr>
            <a:xfrm>
              <a:off x="4636424" y="5144267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>
                  <a:solidFill>
                    <a:schemeClr val="accent3"/>
                  </a:solidFill>
                </a:rPr>
                <a:t>Pengamatan</a:t>
              </a:r>
              <a:r>
                <a:rPr lang="en-US" altLang="ko-KR" sz="1200" b="1" dirty="0">
                  <a:solidFill>
                    <a:schemeClr val="accent3"/>
                  </a:solidFill>
                </a:rPr>
                <a:t> _ </a:t>
              </a:r>
              <a:r>
                <a:rPr lang="en-US" altLang="ko-KR" sz="1200" b="1" dirty="0" err="1">
                  <a:solidFill>
                    <a:schemeClr val="accent3"/>
                  </a:solidFill>
                </a:rPr>
                <a:t>Langsung</a:t>
              </a:r>
              <a:r>
                <a:rPr lang="en-US" altLang="ko-KR" sz="1200" b="1" dirty="0">
                  <a:solidFill>
                    <a:schemeClr val="accent3"/>
                  </a:solidFill>
                </a:rPr>
                <a:t> 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F0FB6D2-D381-4618-8080-45BE1929F34C}"/>
                </a:ext>
              </a:extLst>
            </p:cNvPr>
            <p:cNvCxnSpPr/>
            <p:nvPr/>
          </p:nvCxnSpPr>
          <p:spPr>
            <a:xfrm>
              <a:off x="4636423" y="5421265"/>
              <a:ext cx="2918420" cy="0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hord 15">
            <a:extLst>
              <a:ext uri="{FF2B5EF4-FFF2-40B4-BE49-F238E27FC236}">
                <a16:creationId xmlns:a16="http://schemas.microsoft.com/office/drawing/2014/main" id="{CBFD6405-59FA-2C45-B67A-BDD0475C6986}"/>
              </a:ext>
            </a:extLst>
          </p:cNvPr>
          <p:cNvSpPr/>
          <p:nvPr/>
        </p:nvSpPr>
        <p:spPr>
          <a:xfrm>
            <a:off x="5327413" y="2649300"/>
            <a:ext cx="268290" cy="446919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E9C8357B-9C8E-F340-9520-593F95601B9C}"/>
              </a:ext>
            </a:extLst>
          </p:cNvPr>
          <p:cNvSpPr/>
          <p:nvPr/>
        </p:nvSpPr>
        <p:spPr>
          <a:xfrm>
            <a:off x="6665179" y="2914129"/>
            <a:ext cx="499723" cy="39015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996C408C-5936-2D47-81BC-14B324BA924E}"/>
              </a:ext>
            </a:extLst>
          </p:cNvPr>
          <p:cNvSpPr/>
          <p:nvPr/>
        </p:nvSpPr>
        <p:spPr>
          <a:xfrm rot="18900000">
            <a:off x="5956475" y="4151938"/>
            <a:ext cx="162344" cy="379277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">
            <a:extLst>
              <a:ext uri="{FF2B5EF4-FFF2-40B4-BE49-F238E27FC236}">
                <a16:creationId xmlns:a16="http://schemas.microsoft.com/office/drawing/2014/main" id="{C9BF78A8-8CD1-434F-8640-4A3F13D46E77}"/>
              </a:ext>
            </a:extLst>
          </p:cNvPr>
          <p:cNvGrpSpPr/>
          <p:nvPr/>
        </p:nvGrpSpPr>
        <p:grpSpPr>
          <a:xfrm>
            <a:off x="86635" y="319449"/>
            <a:ext cx="5524821" cy="6538551"/>
            <a:chOff x="3889868" y="2615973"/>
            <a:chExt cx="3503018" cy="414577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DDEAF1E-5208-45DC-B836-F3570746042F}"/>
                </a:ext>
              </a:extLst>
            </p:cNvPr>
            <p:cNvSpPr/>
            <p:nvPr/>
          </p:nvSpPr>
          <p:spPr>
            <a:xfrm>
              <a:off x="4705765" y="3775935"/>
              <a:ext cx="2683933" cy="2984204"/>
            </a:xfrm>
            <a:custGeom>
              <a:avLst/>
              <a:gdLst>
                <a:gd name="connsiteX0" fmla="*/ 2065790 w 2683933"/>
                <a:gd name="connsiteY0" fmla="*/ 2983668 h 2984204"/>
                <a:gd name="connsiteX1" fmla="*/ 2040080 w 2683933"/>
                <a:gd name="connsiteY1" fmla="*/ 2984204 h 2984204"/>
                <a:gd name="connsiteX2" fmla="*/ 393554 w 2683933"/>
                <a:gd name="connsiteY2" fmla="*/ 2984204 h 2984204"/>
                <a:gd name="connsiteX3" fmla="*/ 369986 w 2683933"/>
                <a:gd name="connsiteY3" fmla="*/ 2983668 h 2984204"/>
                <a:gd name="connsiteX4" fmla="*/ 397839 w 2683933"/>
                <a:gd name="connsiteY4" fmla="*/ 2854582 h 2984204"/>
                <a:gd name="connsiteX5" fmla="*/ 512464 w 2683933"/>
                <a:gd name="connsiteY5" fmla="*/ 2421793 h 2984204"/>
                <a:gd name="connsiteX6" fmla="*/ 512999 w 2683933"/>
                <a:gd name="connsiteY6" fmla="*/ 2419650 h 2984204"/>
                <a:gd name="connsiteX7" fmla="*/ 488360 w 2683933"/>
                <a:gd name="connsiteY7" fmla="*/ 2305561 h 2984204"/>
                <a:gd name="connsiteX8" fmla="*/ 386591 w 2683933"/>
                <a:gd name="connsiteY8" fmla="*/ 2187723 h 2984204"/>
                <a:gd name="connsiteX9" fmla="*/ 387662 w 2683933"/>
                <a:gd name="connsiteY9" fmla="*/ 2163620 h 2984204"/>
                <a:gd name="connsiteX10" fmla="*/ 562813 w 2683933"/>
                <a:gd name="connsiteY10" fmla="*/ 1921515 h 2984204"/>
                <a:gd name="connsiteX11" fmla="*/ 592808 w 2683933"/>
                <a:gd name="connsiteY11" fmla="*/ 1843848 h 2984204"/>
                <a:gd name="connsiteX12" fmla="*/ 465328 w 2683933"/>
                <a:gd name="connsiteY12" fmla="*/ 1881343 h 2984204"/>
                <a:gd name="connsiteX13" fmla="*/ 290177 w 2683933"/>
                <a:gd name="connsiteY13" fmla="*/ 1893126 h 2984204"/>
                <a:gd name="connsiteX14" fmla="*/ 66820 w 2683933"/>
                <a:gd name="connsiteY14" fmla="*/ 1879736 h 2984204"/>
                <a:gd name="connsiteX15" fmla="*/ 12186 w 2683933"/>
                <a:gd name="connsiteY15" fmla="*/ 1873308 h 2984204"/>
                <a:gd name="connsiteX16" fmla="*/ 6294 w 2683933"/>
                <a:gd name="connsiteY16" fmla="*/ 1844920 h 2984204"/>
                <a:gd name="connsiteX17" fmla="*/ 13792 w 2683933"/>
                <a:gd name="connsiteY17" fmla="*/ 1844384 h 2984204"/>
                <a:gd name="connsiteX18" fmla="*/ 125203 w 2683933"/>
                <a:gd name="connsiteY18" fmla="*/ 1866880 h 2984204"/>
                <a:gd name="connsiteX19" fmla="*/ 195371 w 2683933"/>
                <a:gd name="connsiteY19" fmla="*/ 1834743 h 2984204"/>
                <a:gd name="connsiteX20" fmla="*/ 241971 w 2683933"/>
                <a:gd name="connsiteY20" fmla="*/ 1792428 h 2984204"/>
                <a:gd name="connsiteX21" fmla="*/ 503894 w 2683933"/>
                <a:gd name="connsiteY21" fmla="*/ 1768860 h 2984204"/>
                <a:gd name="connsiteX22" fmla="*/ 775458 w 2683933"/>
                <a:gd name="connsiteY22" fmla="*/ 1743150 h 2984204"/>
                <a:gd name="connsiteX23" fmla="*/ 852589 w 2683933"/>
                <a:gd name="connsiteY23" fmla="*/ 1738865 h 2984204"/>
                <a:gd name="connsiteX24" fmla="*/ 909365 w 2683933"/>
                <a:gd name="connsiteY24" fmla="*/ 1749042 h 2984204"/>
                <a:gd name="connsiteX25" fmla="*/ 903473 w 2683933"/>
                <a:gd name="connsiteY25" fmla="*/ 1769396 h 2984204"/>
                <a:gd name="connsiteX26" fmla="*/ 792062 w 2683933"/>
                <a:gd name="connsiteY26" fmla="*/ 2165762 h 2984204"/>
                <a:gd name="connsiteX27" fmla="*/ 1152006 w 2683933"/>
                <a:gd name="connsiteY27" fmla="*/ 2213969 h 2984204"/>
                <a:gd name="connsiteX28" fmla="*/ 1186821 w 2683933"/>
                <a:gd name="connsiteY28" fmla="*/ 2182367 h 2984204"/>
                <a:gd name="connsiteX29" fmla="*/ 1201284 w 2683933"/>
                <a:gd name="connsiteY29" fmla="*/ 2035068 h 2984204"/>
                <a:gd name="connsiteX30" fmla="*/ 1221637 w 2683933"/>
                <a:gd name="connsiteY30" fmla="*/ 1830458 h 2984204"/>
                <a:gd name="connsiteX31" fmla="*/ 1230743 w 2683933"/>
                <a:gd name="connsiteY31" fmla="*/ 1737794 h 2984204"/>
                <a:gd name="connsiteX32" fmla="*/ 1213603 w 2683933"/>
                <a:gd name="connsiteY32" fmla="*/ 1717975 h 2984204"/>
                <a:gd name="connsiteX33" fmla="*/ 1055592 w 2683933"/>
                <a:gd name="connsiteY33" fmla="*/ 1724403 h 2984204"/>
                <a:gd name="connsiteX34" fmla="*/ 1016491 w 2683933"/>
                <a:gd name="connsiteY34" fmla="*/ 1722796 h 2984204"/>
                <a:gd name="connsiteX35" fmla="*/ 1011135 w 2683933"/>
                <a:gd name="connsiteY35" fmla="*/ 1665484 h 2984204"/>
                <a:gd name="connsiteX36" fmla="*/ 991852 w 2683933"/>
                <a:gd name="connsiteY36" fmla="*/ 1631203 h 2984204"/>
                <a:gd name="connsiteX37" fmla="*/ 884726 w 2683933"/>
                <a:gd name="connsiteY37" fmla="*/ 1577641 h 2984204"/>
                <a:gd name="connsiteX38" fmla="*/ 863301 w 2683933"/>
                <a:gd name="connsiteY38" fmla="*/ 1544431 h 2984204"/>
                <a:gd name="connsiteX39" fmla="*/ 895975 w 2683933"/>
                <a:gd name="connsiteY39" fmla="*/ 1343570 h 2984204"/>
                <a:gd name="connsiteX40" fmla="*/ 860623 w 2683933"/>
                <a:gd name="connsiteY40" fmla="*/ 1304469 h 2984204"/>
                <a:gd name="connsiteX41" fmla="*/ 813488 w 2683933"/>
                <a:gd name="connsiteY41" fmla="*/ 1309826 h 2984204"/>
                <a:gd name="connsiteX42" fmla="*/ 791527 w 2683933"/>
                <a:gd name="connsiteY42" fmla="*/ 1317860 h 2984204"/>
                <a:gd name="connsiteX43" fmla="*/ 769566 w 2683933"/>
                <a:gd name="connsiteY43" fmla="*/ 1329108 h 2984204"/>
                <a:gd name="connsiteX44" fmla="*/ 646371 w 2683933"/>
                <a:gd name="connsiteY44" fmla="*/ 1328037 h 2984204"/>
                <a:gd name="connsiteX45" fmla="*/ 634587 w 2683933"/>
                <a:gd name="connsiteY45" fmla="*/ 1311968 h 2984204"/>
                <a:gd name="connsiteX46" fmla="*/ 659762 w 2683933"/>
                <a:gd name="connsiteY46" fmla="*/ 1158242 h 2984204"/>
                <a:gd name="connsiteX47" fmla="*/ 721895 w 2683933"/>
                <a:gd name="connsiteY47" fmla="*/ 955239 h 2984204"/>
                <a:gd name="connsiteX48" fmla="*/ 797954 w 2683933"/>
                <a:gd name="connsiteY48" fmla="*/ 752235 h 2984204"/>
                <a:gd name="connsiteX49" fmla="*/ 825271 w 2683933"/>
                <a:gd name="connsiteY49" fmla="*/ 649394 h 2984204"/>
                <a:gd name="connsiteX50" fmla="*/ 875085 w 2683933"/>
                <a:gd name="connsiteY50" fmla="*/ 450676 h 2984204"/>
                <a:gd name="connsiteX51" fmla="*/ 929184 w 2683933"/>
                <a:gd name="connsiteY51" fmla="*/ 303377 h 2984204"/>
                <a:gd name="connsiteX52" fmla="*/ 1118797 w 2683933"/>
                <a:gd name="connsiteY52" fmla="*/ 155544 h 2984204"/>
                <a:gd name="connsiteX53" fmla="*/ 1240920 w 2683933"/>
                <a:gd name="connsiteY53" fmla="*/ 138403 h 2984204"/>
                <a:gd name="connsiteX54" fmla="*/ 1234492 w 2683933"/>
                <a:gd name="connsiteY54" fmla="*/ 153937 h 2984204"/>
                <a:gd name="connsiteX55" fmla="*/ 1186286 w 2683933"/>
                <a:gd name="connsiteY55" fmla="*/ 310341 h 2984204"/>
                <a:gd name="connsiteX56" fmla="*/ 1196463 w 2683933"/>
                <a:gd name="connsiteY56" fmla="*/ 368724 h 2984204"/>
                <a:gd name="connsiteX57" fmla="*/ 1211996 w 2683933"/>
                <a:gd name="connsiteY57" fmla="*/ 374616 h 2984204"/>
                <a:gd name="connsiteX58" fmla="*/ 1246812 w 2683933"/>
                <a:gd name="connsiteY58" fmla="*/ 348370 h 2984204"/>
                <a:gd name="connsiteX59" fmla="*/ 1262881 w 2683933"/>
                <a:gd name="connsiteY59" fmla="*/ 345157 h 2984204"/>
                <a:gd name="connsiteX60" fmla="*/ 1263952 w 2683933"/>
                <a:gd name="connsiteY60" fmla="*/ 359619 h 2984204"/>
                <a:gd name="connsiteX61" fmla="*/ 1275200 w 2683933"/>
                <a:gd name="connsiteY61" fmla="*/ 436749 h 2984204"/>
                <a:gd name="connsiteX62" fmla="*/ 1289127 w 2683933"/>
                <a:gd name="connsiteY62" fmla="*/ 462995 h 2984204"/>
                <a:gd name="connsiteX63" fmla="*/ 1296090 w 2683933"/>
                <a:gd name="connsiteY63" fmla="*/ 575477 h 2984204"/>
                <a:gd name="connsiteX64" fmla="*/ 1281628 w 2683933"/>
                <a:gd name="connsiteY64" fmla="*/ 719562 h 2984204"/>
                <a:gd name="connsiteX65" fmla="*/ 1278414 w 2683933"/>
                <a:gd name="connsiteY65" fmla="*/ 818118 h 2984204"/>
                <a:gd name="connsiteX66" fmla="*/ 1263952 w 2683933"/>
                <a:gd name="connsiteY66" fmla="*/ 985770 h 2984204"/>
                <a:gd name="connsiteX67" fmla="*/ 1246276 w 2683933"/>
                <a:gd name="connsiteY67" fmla="*/ 1190380 h 2984204"/>
                <a:gd name="connsiteX68" fmla="*/ 1240920 w 2683933"/>
                <a:gd name="connsiteY68" fmla="*/ 1259477 h 2984204"/>
                <a:gd name="connsiteX69" fmla="*/ 1236635 w 2683933"/>
                <a:gd name="connsiteY69" fmla="*/ 1277688 h 2984204"/>
                <a:gd name="connsiteX70" fmla="*/ 1347510 w 2683933"/>
                <a:gd name="connsiteY70" fmla="*/ 995947 h 2984204"/>
                <a:gd name="connsiteX71" fmla="*/ 1401073 w 2683933"/>
                <a:gd name="connsiteY71" fmla="*/ 898998 h 2984204"/>
                <a:gd name="connsiteX72" fmla="*/ 1548907 w 2683933"/>
                <a:gd name="connsiteY72" fmla="*/ 653144 h 2984204"/>
                <a:gd name="connsiteX73" fmla="*/ 1608362 w 2683933"/>
                <a:gd name="connsiteY73" fmla="*/ 576549 h 2984204"/>
                <a:gd name="connsiteX74" fmla="*/ 1780835 w 2683933"/>
                <a:gd name="connsiteY74" fmla="*/ 404611 h 2984204"/>
                <a:gd name="connsiteX75" fmla="*/ 1850467 w 2683933"/>
                <a:gd name="connsiteY75" fmla="*/ 339800 h 2984204"/>
                <a:gd name="connsiteX76" fmla="*/ 1886354 w 2683933"/>
                <a:gd name="connsiteY76" fmla="*/ 343550 h 2984204"/>
                <a:gd name="connsiteX77" fmla="*/ 1929740 w 2683933"/>
                <a:gd name="connsiteY77" fmla="*/ 456567 h 2984204"/>
                <a:gd name="connsiteX78" fmla="*/ 1932954 w 2683933"/>
                <a:gd name="connsiteY78" fmla="*/ 493526 h 2984204"/>
                <a:gd name="connsiteX79" fmla="*/ 2105427 w 2683933"/>
                <a:gd name="connsiteY79" fmla="*/ 55916 h 2984204"/>
                <a:gd name="connsiteX80" fmla="*/ 2127923 w 2683933"/>
                <a:gd name="connsiteY80" fmla="*/ 1282 h 2984204"/>
                <a:gd name="connsiteX81" fmla="*/ 2133815 w 2683933"/>
                <a:gd name="connsiteY81" fmla="*/ 747 h 2984204"/>
                <a:gd name="connsiteX82" fmla="*/ 2221122 w 2683933"/>
                <a:gd name="connsiteY82" fmla="*/ 168399 h 2984204"/>
                <a:gd name="connsiteX83" fmla="*/ 2289683 w 2683933"/>
                <a:gd name="connsiteY83" fmla="*/ 218748 h 2984204"/>
                <a:gd name="connsiteX84" fmla="*/ 2562319 w 2683933"/>
                <a:gd name="connsiteY84" fmla="*/ 302842 h 2984204"/>
                <a:gd name="connsiteX85" fmla="*/ 2683371 w 2683933"/>
                <a:gd name="connsiteY85" fmla="*/ 498882 h 2984204"/>
                <a:gd name="connsiteX86" fmla="*/ 2653376 w 2683933"/>
                <a:gd name="connsiteY86" fmla="*/ 745272 h 2984204"/>
                <a:gd name="connsiteX87" fmla="*/ 2609454 w 2683933"/>
                <a:gd name="connsiteY87" fmla="*/ 935956 h 2984204"/>
                <a:gd name="connsiteX88" fmla="*/ 2504471 w 2683933"/>
                <a:gd name="connsiteY88" fmla="*/ 1251978 h 2984204"/>
                <a:gd name="connsiteX89" fmla="*/ 2298253 w 2683933"/>
                <a:gd name="connsiteY89" fmla="*/ 1599066 h 2984204"/>
                <a:gd name="connsiteX90" fmla="*/ 2098463 w 2683933"/>
                <a:gd name="connsiteY90" fmla="*/ 1863667 h 2984204"/>
                <a:gd name="connsiteX91" fmla="*/ 2088822 w 2683933"/>
                <a:gd name="connsiteY91" fmla="*/ 1892591 h 2984204"/>
                <a:gd name="connsiteX92" fmla="*/ 2110783 w 2683933"/>
                <a:gd name="connsiteY92" fmla="*/ 2220396 h 2984204"/>
                <a:gd name="connsiteX93" fmla="*/ 2128459 w 2683933"/>
                <a:gd name="connsiteY93" fmla="*/ 2514457 h 2984204"/>
                <a:gd name="connsiteX94" fmla="*/ 2138635 w 2683933"/>
                <a:gd name="connsiteY94" fmla="*/ 2658542 h 2984204"/>
                <a:gd name="connsiteX95" fmla="*/ 2112390 w 2683933"/>
                <a:gd name="connsiteY95" fmla="*/ 2683180 h 2984204"/>
                <a:gd name="connsiteX96" fmla="*/ 2087215 w 2683933"/>
                <a:gd name="connsiteY96" fmla="*/ 2678360 h 2984204"/>
                <a:gd name="connsiteX97" fmla="*/ 2063647 w 2683933"/>
                <a:gd name="connsiteY97" fmla="*/ 2697642 h 2984204"/>
                <a:gd name="connsiteX98" fmla="*/ 2065790 w 2683933"/>
                <a:gd name="connsiteY98" fmla="*/ 2983668 h 298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683933" h="2984204">
                  <a:moveTo>
                    <a:pt x="2065790" y="2983668"/>
                  </a:moveTo>
                  <a:cubicBezTo>
                    <a:pt x="2057220" y="2983668"/>
                    <a:pt x="2048650" y="2984204"/>
                    <a:pt x="2040080" y="2984204"/>
                  </a:cubicBezTo>
                  <a:cubicBezTo>
                    <a:pt x="1491059" y="2984204"/>
                    <a:pt x="942039" y="2984204"/>
                    <a:pt x="393554" y="2984204"/>
                  </a:cubicBezTo>
                  <a:cubicBezTo>
                    <a:pt x="385519" y="2984204"/>
                    <a:pt x="377485" y="2983668"/>
                    <a:pt x="369986" y="2983668"/>
                  </a:cubicBezTo>
                  <a:cubicBezTo>
                    <a:pt x="376949" y="2940283"/>
                    <a:pt x="387662" y="2897432"/>
                    <a:pt x="397839" y="2854582"/>
                  </a:cubicBezTo>
                  <a:cubicBezTo>
                    <a:pt x="431048" y="2708891"/>
                    <a:pt x="470149" y="2564806"/>
                    <a:pt x="512464" y="2421793"/>
                  </a:cubicBezTo>
                  <a:cubicBezTo>
                    <a:pt x="512464" y="2421257"/>
                    <a:pt x="512464" y="2420722"/>
                    <a:pt x="512999" y="2419650"/>
                  </a:cubicBezTo>
                  <a:cubicBezTo>
                    <a:pt x="538174" y="2374658"/>
                    <a:pt x="523176" y="2340377"/>
                    <a:pt x="488360" y="2305561"/>
                  </a:cubicBezTo>
                  <a:cubicBezTo>
                    <a:pt x="451402" y="2269139"/>
                    <a:pt x="420871" y="2226288"/>
                    <a:pt x="386591" y="2187723"/>
                  </a:cubicBezTo>
                  <a:cubicBezTo>
                    <a:pt x="377485" y="2177546"/>
                    <a:pt x="379092" y="2172725"/>
                    <a:pt x="387662" y="2163620"/>
                  </a:cubicBezTo>
                  <a:cubicBezTo>
                    <a:pt x="456758" y="2090238"/>
                    <a:pt x="518356" y="2012036"/>
                    <a:pt x="562813" y="1921515"/>
                  </a:cubicBezTo>
                  <a:cubicBezTo>
                    <a:pt x="574597" y="1897411"/>
                    <a:pt x="585845" y="1873308"/>
                    <a:pt x="592808" y="1843848"/>
                  </a:cubicBezTo>
                  <a:cubicBezTo>
                    <a:pt x="549422" y="1861524"/>
                    <a:pt x="508179" y="1874379"/>
                    <a:pt x="465328" y="1881343"/>
                  </a:cubicBezTo>
                  <a:cubicBezTo>
                    <a:pt x="407480" y="1890448"/>
                    <a:pt x="349097" y="1893662"/>
                    <a:pt x="290177" y="1893126"/>
                  </a:cubicBezTo>
                  <a:cubicBezTo>
                    <a:pt x="215725" y="1892591"/>
                    <a:pt x="141272" y="1887770"/>
                    <a:pt x="66820" y="1879736"/>
                  </a:cubicBezTo>
                  <a:cubicBezTo>
                    <a:pt x="48608" y="1877593"/>
                    <a:pt x="29861" y="1875986"/>
                    <a:pt x="12186" y="1873308"/>
                  </a:cubicBezTo>
                  <a:cubicBezTo>
                    <a:pt x="-6026" y="1870630"/>
                    <a:pt x="-134" y="1856168"/>
                    <a:pt x="6294" y="1844920"/>
                  </a:cubicBezTo>
                  <a:cubicBezTo>
                    <a:pt x="8972" y="1843313"/>
                    <a:pt x="11650" y="1843313"/>
                    <a:pt x="13792" y="1844384"/>
                  </a:cubicBezTo>
                  <a:cubicBezTo>
                    <a:pt x="49144" y="1862060"/>
                    <a:pt x="87174" y="1865809"/>
                    <a:pt x="125203" y="1866880"/>
                  </a:cubicBezTo>
                  <a:cubicBezTo>
                    <a:pt x="153056" y="1867416"/>
                    <a:pt x="181445" y="1866345"/>
                    <a:pt x="195371" y="1834743"/>
                  </a:cubicBezTo>
                  <a:cubicBezTo>
                    <a:pt x="202870" y="1797249"/>
                    <a:pt x="202334" y="1796713"/>
                    <a:pt x="241971" y="1792428"/>
                  </a:cubicBezTo>
                  <a:cubicBezTo>
                    <a:pt x="329278" y="1783322"/>
                    <a:pt x="416586" y="1777431"/>
                    <a:pt x="503894" y="1768860"/>
                  </a:cubicBezTo>
                  <a:cubicBezTo>
                    <a:pt x="594415" y="1760290"/>
                    <a:pt x="684937" y="1751720"/>
                    <a:pt x="775458" y="1743150"/>
                  </a:cubicBezTo>
                  <a:cubicBezTo>
                    <a:pt x="801168" y="1740472"/>
                    <a:pt x="826878" y="1742615"/>
                    <a:pt x="852589" y="1738865"/>
                  </a:cubicBezTo>
                  <a:cubicBezTo>
                    <a:pt x="860623" y="1737794"/>
                    <a:pt x="906152" y="1739401"/>
                    <a:pt x="909365" y="1749042"/>
                  </a:cubicBezTo>
                  <a:cubicBezTo>
                    <a:pt x="910436" y="1756541"/>
                    <a:pt x="907223" y="1763504"/>
                    <a:pt x="903473" y="1769396"/>
                  </a:cubicBezTo>
                  <a:cubicBezTo>
                    <a:pt x="875085" y="1817603"/>
                    <a:pt x="718145" y="2156121"/>
                    <a:pt x="792062" y="2165762"/>
                  </a:cubicBezTo>
                  <a:cubicBezTo>
                    <a:pt x="867051" y="2175403"/>
                    <a:pt x="1076482" y="2213433"/>
                    <a:pt x="1152006" y="2213969"/>
                  </a:cubicBezTo>
                  <a:cubicBezTo>
                    <a:pt x="1183072" y="2213969"/>
                    <a:pt x="1184143" y="2213969"/>
                    <a:pt x="1186821" y="2182367"/>
                  </a:cubicBezTo>
                  <a:cubicBezTo>
                    <a:pt x="1191107" y="2133089"/>
                    <a:pt x="1196463" y="2083810"/>
                    <a:pt x="1201284" y="2035068"/>
                  </a:cubicBezTo>
                  <a:cubicBezTo>
                    <a:pt x="1208247" y="1967043"/>
                    <a:pt x="1213603" y="1898483"/>
                    <a:pt x="1221637" y="1830458"/>
                  </a:cubicBezTo>
                  <a:cubicBezTo>
                    <a:pt x="1225387" y="1799927"/>
                    <a:pt x="1226458" y="1768860"/>
                    <a:pt x="1230743" y="1737794"/>
                  </a:cubicBezTo>
                  <a:cubicBezTo>
                    <a:pt x="1232350" y="1724939"/>
                    <a:pt x="1227529" y="1718511"/>
                    <a:pt x="1213603" y="1717975"/>
                  </a:cubicBezTo>
                  <a:cubicBezTo>
                    <a:pt x="1160576" y="1716904"/>
                    <a:pt x="1108084" y="1721725"/>
                    <a:pt x="1055592" y="1724403"/>
                  </a:cubicBezTo>
                  <a:cubicBezTo>
                    <a:pt x="1042201" y="1724939"/>
                    <a:pt x="1029346" y="1728153"/>
                    <a:pt x="1016491" y="1722796"/>
                  </a:cubicBezTo>
                  <a:cubicBezTo>
                    <a:pt x="1004707" y="1704585"/>
                    <a:pt x="1009528" y="1684766"/>
                    <a:pt x="1011135" y="1665484"/>
                  </a:cubicBezTo>
                  <a:cubicBezTo>
                    <a:pt x="1012742" y="1647808"/>
                    <a:pt x="1006314" y="1638702"/>
                    <a:pt x="991852" y="1631203"/>
                  </a:cubicBezTo>
                  <a:cubicBezTo>
                    <a:pt x="955965" y="1612992"/>
                    <a:pt x="920614" y="1595316"/>
                    <a:pt x="884726" y="1577641"/>
                  </a:cubicBezTo>
                  <a:cubicBezTo>
                    <a:pt x="870264" y="1570677"/>
                    <a:pt x="861694" y="1561036"/>
                    <a:pt x="863301" y="1544431"/>
                  </a:cubicBezTo>
                  <a:cubicBezTo>
                    <a:pt x="872407" y="1476942"/>
                    <a:pt x="884191" y="1410524"/>
                    <a:pt x="895975" y="1343570"/>
                  </a:cubicBezTo>
                  <a:cubicBezTo>
                    <a:pt x="904009" y="1298577"/>
                    <a:pt x="905616" y="1299113"/>
                    <a:pt x="860623" y="1304469"/>
                  </a:cubicBezTo>
                  <a:cubicBezTo>
                    <a:pt x="845090" y="1306612"/>
                    <a:pt x="829021" y="1308219"/>
                    <a:pt x="813488" y="1309826"/>
                  </a:cubicBezTo>
                  <a:cubicBezTo>
                    <a:pt x="805453" y="1310361"/>
                    <a:pt x="797954" y="1312504"/>
                    <a:pt x="791527" y="1317860"/>
                  </a:cubicBezTo>
                  <a:cubicBezTo>
                    <a:pt x="785635" y="1324288"/>
                    <a:pt x="778672" y="1329108"/>
                    <a:pt x="769566" y="1329108"/>
                  </a:cubicBezTo>
                  <a:cubicBezTo>
                    <a:pt x="728322" y="1329644"/>
                    <a:pt x="687615" y="1331787"/>
                    <a:pt x="646371" y="1328037"/>
                  </a:cubicBezTo>
                  <a:cubicBezTo>
                    <a:pt x="639408" y="1324823"/>
                    <a:pt x="632980" y="1321074"/>
                    <a:pt x="634587" y="1311968"/>
                  </a:cubicBezTo>
                  <a:cubicBezTo>
                    <a:pt x="642622" y="1260548"/>
                    <a:pt x="652263" y="1209663"/>
                    <a:pt x="659762" y="1158242"/>
                  </a:cubicBezTo>
                  <a:cubicBezTo>
                    <a:pt x="670474" y="1087004"/>
                    <a:pt x="696720" y="1021657"/>
                    <a:pt x="721895" y="955239"/>
                  </a:cubicBezTo>
                  <a:cubicBezTo>
                    <a:pt x="747605" y="887749"/>
                    <a:pt x="773851" y="820260"/>
                    <a:pt x="797954" y="752235"/>
                  </a:cubicBezTo>
                  <a:cubicBezTo>
                    <a:pt x="809738" y="719026"/>
                    <a:pt x="816701" y="683675"/>
                    <a:pt x="825271" y="649394"/>
                  </a:cubicBezTo>
                  <a:cubicBezTo>
                    <a:pt x="841876" y="583512"/>
                    <a:pt x="859552" y="517094"/>
                    <a:pt x="875085" y="450676"/>
                  </a:cubicBezTo>
                  <a:cubicBezTo>
                    <a:pt x="887404" y="399255"/>
                    <a:pt x="905616" y="350513"/>
                    <a:pt x="929184" y="303377"/>
                  </a:cubicBezTo>
                  <a:cubicBezTo>
                    <a:pt x="968820" y="222497"/>
                    <a:pt x="1035238" y="178576"/>
                    <a:pt x="1118797" y="155544"/>
                  </a:cubicBezTo>
                  <a:cubicBezTo>
                    <a:pt x="1158433" y="144831"/>
                    <a:pt x="1199141" y="136261"/>
                    <a:pt x="1240920" y="138403"/>
                  </a:cubicBezTo>
                  <a:cubicBezTo>
                    <a:pt x="1243063" y="145367"/>
                    <a:pt x="1238778" y="150187"/>
                    <a:pt x="1234492" y="153937"/>
                  </a:cubicBezTo>
                  <a:cubicBezTo>
                    <a:pt x="1186286" y="196251"/>
                    <a:pt x="1175038" y="249814"/>
                    <a:pt x="1186286" y="310341"/>
                  </a:cubicBezTo>
                  <a:cubicBezTo>
                    <a:pt x="1190035" y="329623"/>
                    <a:pt x="1193249" y="349441"/>
                    <a:pt x="1196463" y="368724"/>
                  </a:cubicBezTo>
                  <a:cubicBezTo>
                    <a:pt x="1198605" y="380508"/>
                    <a:pt x="1203426" y="381044"/>
                    <a:pt x="1211996" y="374616"/>
                  </a:cubicBezTo>
                  <a:cubicBezTo>
                    <a:pt x="1223244" y="365510"/>
                    <a:pt x="1235028" y="356940"/>
                    <a:pt x="1246812" y="348370"/>
                  </a:cubicBezTo>
                  <a:cubicBezTo>
                    <a:pt x="1251633" y="345157"/>
                    <a:pt x="1256989" y="340336"/>
                    <a:pt x="1262881" y="345157"/>
                  </a:cubicBezTo>
                  <a:cubicBezTo>
                    <a:pt x="1267702" y="348906"/>
                    <a:pt x="1265559" y="355333"/>
                    <a:pt x="1263952" y="359619"/>
                  </a:cubicBezTo>
                  <a:cubicBezTo>
                    <a:pt x="1252168" y="387471"/>
                    <a:pt x="1260203" y="412646"/>
                    <a:pt x="1275200" y="436749"/>
                  </a:cubicBezTo>
                  <a:cubicBezTo>
                    <a:pt x="1280557" y="445319"/>
                    <a:pt x="1283770" y="454425"/>
                    <a:pt x="1289127" y="462995"/>
                  </a:cubicBezTo>
                  <a:cubicBezTo>
                    <a:pt x="1312694" y="499418"/>
                    <a:pt x="1314837" y="535305"/>
                    <a:pt x="1296090" y="575477"/>
                  </a:cubicBezTo>
                  <a:cubicBezTo>
                    <a:pt x="1274665" y="621006"/>
                    <a:pt x="1275736" y="670819"/>
                    <a:pt x="1281628" y="719562"/>
                  </a:cubicBezTo>
                  <a:cubicBezTo>
                    <a:pt x="1285913" y="752771"/>
                    <a:pt x="1281092" y="785444"/>
                    <a:pt x="1278414" y="818118"/>
                  </a:cubicBezTo>
                  <a:cubicBezTo>
                    <a:pt x="1274129" y="873823"/>
                    <a:pt x="1269844" y="930064"/>
                    <a:pt x="1263952" y="985770"/>
                  </a:cubicBezTo>
                  <a:cubicBezTo>
                    <a:pt x="1256989" y="1053795"/>
                    <a:pt x="1254846" y="1122355"/>
                    <a:pt x="1246276" y="1190380"/>
                  </a:cubicBezTo>
                  <a:cubicBezTo>
                    <a:pt x="1243598" y="1213412"/>
                    <a:pt x="1244670" y="1236444"/>
                    <a:pt x="1240920" y="1259477"/>
                  </a:cubicBezTo>
                  <a:cubicBezTo>
                    <a:pt x="1239849" y="1265368"/>
                    <a:pt x="1240920" y="1271796"/>
                    <a:pt x="1236635" y="1277688"/>
                  </a:cubicBezTo>
                  <a:cubicBezTo>
                    <a:pt x="1272522" y="1182881"/>
                    <a:pt x="1308945" y="1089146"/>
                    <a:pt x="1347510" y="995947"/>
                  </a:cubicBezTo>
                  <a:cubicBezTo>
                    <a:pt x="1361437" y="961666"/>
                    <a:pt x="1382862" y="931135"/>
                    <a:pt x="1401073" y="898998"/>
                  </a:cubicBezTo>
                  <a:cubicBezTo>
                    <a:pt x="1449280" y="816511"/>
                    <a:pt x="1496951" y="732952"/>
                    <a:pt x="1548907" y="653144"/>
                  </a:cubicBezTo>
                  <a:cubicBezTo>
                    <a:pt x="1566583" y="625826"/>
                    <a:pt x="1586401" y="600652"/>
                    <a:pt x="1608362" y="576549"/>
                  </a:cubicBezTo>
                  <a:cubicBezTo>
                    <a:pt x="1662996" y="516558"/>
                    <a:pt x="1722987" y="461924"/>
                    <a:pt x="1780835" y="404611"/>
                  </a:cubicBezTo>
                  <a:cubicBezTo>
                    <a:pt x="1803331" y="382115"/>
                    <a:pt x="1827970" y="362297"/>
                    <a:pt x="1850467" y="339800"/>
                  </a:cubicBezTo>
                  <a:cubicBezTo>
                    <a:pt x="1864393" y="325874"/>
                    <a:pt x="1874034" y="327481"/>
                    <a:pt x="1886354" y="343550"/>
                  </a:cubicBezTo>
                  <a:cubicBezTo>
                    <a:pt x="1911528" y="377294"/>
                    <a:pt x="1925455" y="415324"/>
                    <a:pt x="1929740" y="456567"/>
                  </a:cubicBezTo>
                  <a:cubicBezTo>
                    <a:pt x="1930811" y="468887"/>
                    <a:pt x="1934560" y="481206"/>
                    <a:pt x="1932954" y="493526"/>
                  </a:cubicBezTo>
                  <a:cubicBezTo>
                    <a:pt x="1990266" y="347835"/>
                    <a:pt x="2047578" y="201608"/>
                    <a:pt x="2105427" y="55916"/>
                  </a:cubicBezTo>
                  <a:cubicBezTo>
                    <a:pt x="2112390" y="37705"/>
                    <a:pt x="2115068" y="17351"/>
                    <a:pt x="2127923" y="1282"/>
                  </a:cubicBezTo>
                  <a:cubicBezTo>
                    <a:pt x="2129530" y="-325"/>
                    <a:pt x="2131672" y="-325"/>
                    <a:pt x="2133815" y="747"/>
                  </a:cubicBezTo>
                  <a:cubicBezTo>
                    <a:pt x="2165953" y="54845"/>
                    <a:pt x="2194341" y="111086"/>
                    <a:pt x="2221122" y="168399"/>
                  </a:cubicBezTo>
                  <a:cubicBezTo>
                    <a:pt x="2236120" y="200001"/>
                    <a:pt x="2256474" y="212320"/>
                    <a:pt x="2289683" y="218748"/>
                  </a:cubicBezTo>
                  <a:cubicBezTo>
                    <a:pt x="2383418" y="236959"/>
                    <a:pt x="2476618" y="258384"/>
                    <a:pt x="2562319" y="302842"/>
                  </a:cubicBezTo>
                  <a:cubicBezTo>
                    <a:pt x="2642127" y="344085"/>
                    <a:pt x="2679086" y="411039"/>
                    <a:pt x="2683371" y="498882"/>
                  </a:cubicBezTo>
                  <a:cubicBezTo>
                    <a:pt x="2687120" y="582976"/>
                    <a:pt x="2671587" y="664392"/>
                    <a:pt x="2653376" y="745272"/>
                  </a:cubicBezTo>
                  <a:cubicBezTo>
                    <a:pt x="2638914" y="809012"/>
                    <a:pt x="2626058" y="872752"/>
                    <a:pt x="2609454" y="935956"/>
                  </a:cubicBezTo>
                  <a:cubicBezTo>
                    <a:pt x="2581601" y="1043618"/>
                    <a:pt x="2548392" y="1149137"/>
                    <a:pt x="2504471" y="1251978"/>
                  </a:cubicBezTo>
                  <a:cubicBezTo>
                    <a:pt x="2450908" y="1376779"/>
                    <a:pt x="2375920" y="1488726"/>
                    <a:pt x="2298253" y="1599066"/>
                  </a:cubicBezTo>
                  <a:cubicBezTo>
                    <a:pt x="2234513" y="1689587"/>
                    <a:pt x="2167559" y="1777431"/>
                    <a:pt x="2098463" y="1863667"/>
                  </a:cubicBezTo>
                  <a:cubicBezTo>
                    <a:pt x="2091500" y="1872237"/>
                    <a:pt x="2088286" y="1881343"/>
                    <a:pt x="2088822" y="1892591"/>
                  </a:cubicBezTo>
                  <a:cubicBezTo>
                    <a:pt x="2096321" y="2001859"/>
                    <a:pt x="2103819" y="2111128"/>
                    <a:pt x="2110783" y="2220396"/>
                  </a:cubicBezTo>
                  <a:cubicBezTo>
                    <a:pt x="2117210" y="2318417"/>
                    <a:pt x="2122566" y="2416437"/>
                    <a:pt x="2128459" y="2514457"/>
                  </a:cubicBezTo>
                  <a:cubicBezTo>
                    <a:pt x="2131672" y="2562664"/>
                    <a:pt x="2134886" y="2610335"/>
                    <a:pt x="2138635" y="2658542"/>
                  </a:cubicBezTo>
                  <a:cubicBezTo>
                    <a:pt x="2140778" y="2684787"/>
                    <a:pt x="2139707" y="2686930"/>
                    <a:pt x="2112390" y="2683180"/>
                  </a:cubicBezTo>
                  <a:cubicBezTo>
                    <a:pt x="2103819" y="2682109"/>
                    <a:pt x="2095785" y="2679431"/>
                    <a:pt x="2087215" y="2678360"/>
                  </a:cubicBezTo>
                  <a:cubicBezTo>
                    <a:pt x="2064183" y="2674610"/>
                    <a:pt x="2063112" y="2675146"/>
                    <a:pt x="2063647" y="2697642"/>
                  </a:cubicBezTo>
                  <a:cubicBezTo>
                    <a:pt x="2068468" y="2792449"/>
                    <a:pt x="2067932" y="2887791"/>
                    <a:pt x="2065790" y="2983668"/>
                  </a:cubicBezTo>
                  <a:close/>
                </a:path>
              </a:pathLst>
            </a:custGeom>
            <a:solidFill>
              <a:schemeClr val="accent6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A67CEAF-D994-40CE-B3EC-488538B19E6D}"/>
                </a:ext>
              </a:extLst>
            </p:cNvPr>
            <p:cNvSpPr/>
            <p:nvPr/>
          </p:nvSpPr>
          <p:spPr>
            <a:xfrm>
              <a:off x="3889795" y="3841747"/>
              <a:ext cx="1834425" cy="1750719"/>
            </a:xfrm>
            <a:custGeom>
              <a:avLst/>
              <a:gdLst>
                <a:gd name="connsiteX0" fmla="*/ 609 w 1834425"/>
                <a:gd name="connsiteY0" fmla="*/ 19564 h 1750719"/>
                <a:gd name="connsiteX1" fmla="*/ 15071 w 1834425"/>
                <a:gd name="connsiteY1" fmla="*/ 282 h 1750719"/>
                <a:gd name="connsiteX2" fmla="*/ 699605 w 1834425"/>
                <a:gd name="connsiteY2" fmla="*/ 238637 h 1750719"/>
                <a:gd name="connsiteX3" fmla="*/ 710318 w 1834425"/>
                <a:gd name="connsiteY3" fmla="*/ 252563 h 1750719"/>
                <a:gd name="connsiteX4" fmla="*/ 881184 w 1834425"/>
                <a:gd name="connsiteY4" fmla="*/ 1203306 h 1750719"/>
                <a:gd name="connsiteX5" fmla="*/ 1344504 w 1834425"/>
                <a:gd name="connsiteY5" fmla="*/ 1181345 h 1750719"/>
                <a:gd name="connsiteX6" fmla="*/ 1388425 w 1834425"/>
                <a:gd name="connsiteY6" fmla="*/ 1197950 h 1750719"/>
                <a:gd name="connsiteX7" fmla="*/ 1821214 w 1834425"/>
                <a:gd name="connsiteY7" fmla="*/ 1565927 h 1750719"/>
                <a:gd name="connsiteX8" fmla="*/ 1834069 w 1834425"/>
                <a:gd name="connsiteY8" fmla="*/ 1590566 h 1750719"/>
                <a:gd name="connsiteX9" fmla="*/ 1831927 w 1834425"/>
                <a:gd name="connsiteY9" fmla="*/ 1653771 h 1750719"/>
                <a:gd name="connsiteX10" fmla="*/ 913857 w 1834425"/>
                <a:gd name="connsiteY10" fmla="*/ 1750720 h 1750719"/>
                <a:gd name="connsiteX11" fmla="*/ 861901 w 1834425"/>
                <a:gd name="connsiteY11" fmla="*/ 1735186 h 1750719"/>
                <a:gd name="connsiteX12" fmla="*/ 268959 w 1834425"/>
                <a:gd name="connsiteY12" fmla="*/ 1358639 h 1750719"/>
                <a:gd name="connsiteX13" fmla="*/ 252355 w 1834425"/>
                <a:gd name="connsiteY13" fmla="*/ 1334535 h 1750719"/>
                <a:gd name="connsiteX14" fmla="*/ 609 w 1834425"/>
                <a:gd name="connsiteY14" fmla="*/ 19564 h 17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4425" h="1750719">
                  <a:moveTo>
                    <a:pt x="609" y="19564"/>
                  </a:moveTo>
                  <a:cubicBezTo>
                    <a:pt x="-1534" y="8316"/>
                    <a:pt x="1680" y="3495"/>
                    <a:pt x="15071" y="282"/>
                  </a:cubicBezTo>
                  <a:cubicBezTo>
                    <a:pt x="54172" y="-9360"/>
                    <a:pt x="666396" y="231674"/>
                    <a:pt x="699605" y="238637"/>
                  </a:cubicBezTo>
                  <a:cubicBezTo>
                    <a:pt x="708175" y="240244"/>
                    <a:pt x="709247" y="245600"/>
                    <a:pt x="710318" y="252563"/>
                  </a:cubicBezTo>
                  <a:cubicBezTo>
                    <a:pt x="713532" y="269168"/>
                    <a:pt x="871007" y="1198485"/>
                    <a:pt x="881184" y="1203306"/>
                  </a:cubicBezTo>
                  <a:cubicBezTo>
                    <a:pt x="890825" y="1208127"/>
                    <a:pt x="1298439" y="1184023"/>
                    <a:pt x="1344504" y="1181345"/>
                  </a:cubicBezTo>
                  <a:cubicBezTo>
                    <a:pt x="1362179" y="1180274"/>
                    <a:pt x="1375570" y="1185095"/>
                    <a:pt x="1388425" y="1197950"/>
                  </a:cubicBezTo>
                  <a:cubicBezTo>
                    <a:pt x="1406637" y="1216697"/>
                    <a:pt x="1781577" y="1546645"/>
                    <a:pt x="1821214" y="1565927"/>
                  </a:cubicBezTo>
                  <a:cubicBezTo>
                    <a:pt x="1831927" y="1571284"/>
                    <a:pt x="1835676" y="1578247"/>
                    <a:pt x="1834069" y="1590566"/>
                  </a:cubicBezTo>
                  <a:cubicBezTo>
                    <a:pt x="1831391" y="1611456"/>
                    <a:pt x="1832462" y="1632345"/>
                    <a:pt x="1831927" y="1653771"/>
                  </a:cubicBezTo>
                  <a:cubicBezTo>
                    <a:pt x="1835140" y="1670911"/>
                    <a:pt x="933676" y="1750720"/>
                    <a:pt x="913857" y="1750720"/>
                  </a:cubicBezTo>
                  <a:cubicBezTo>
                    <a:pt x="894575" y="1750720"/>
                    <a:pt x="877434" y="1746970"/>
                    <a:pt x="861901" y="1735186"/>
                  </a:cubicBezTo>
                  <a:cubicBezTo>
                    <a:pt x="846368" y="1723938"/>
                    <a:pt x="303239" y="1382742"/>
                    <a:pt x="268959" y="1358639"/>
                  </a:cubicBezTo>
                  <a:cubicBezTo>
                    <a:pt x="259318" y="1351676"/>
                    <a:pt x="252890" y="1342570"/>
                    <a:pt x="252355" y="1334535"/>
                  </a:cubicBezTo>
                  <a:cubicBezTo>
                    <a:pt x="248605" y="1301326"/>
                    <a:pt x="3822" y="37776"/>
                    <a:pt x="609" y="195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365DF08-E52E-45BA-9E9E-000E2511AD49}"/>
                </a:ext>
              </a:extLst>
            </p:cNvPr>
            <p:cNvSpPr/>
            <p:nvPr/>
          </p:nvSpPr>
          <p:spPr>
            <a:xfrm>
              <a:off x="6139131" y="2859862"/>
              <a:ext cx="911234" cy="1411806"/>
            </a:xfrm>
            <a:custGeom>
              <a:avLst/>
              <a:gdLst>
                <a:gd name="connsiteX0" fmla="*/ 702056 w 911234"/>
                <a:gd name="connsiteY0" fmla="*/ 916284 h 1411806"/>
                <a:gd name="connsiteX1" fmla="*/ 700984 w 911234"/>
                <a:gd name="connsiteY1" fmla="*/ 916284 h 1411806"/>
                <a:gd name="connsiteX2" fmla="*/ 35732 w 911234"/>
                <a:gd name="connsiteY2" fmla="*/ 1402636 h 1411806"/>
                <a:gd name="connsiteX3" fmla="*/ 3594 w 911234"/>
                <a:gd name="connsiteY3" fmla="*/ 1389245 h 1411806"/>
                <a:gd name="connsiteX4" fmla="*/ 18592 w 911234"/>
                <a:gd name="connsiteY4" fmla="*/ 1299260 h 1411806"/>
                <a:gd name="connsiteX5" fmla="*/ 55015 w 911234"/>
                <a:gd name="connsiteY5" fmla="*/ 1181957 h 1411806"/>
                <a:gd name="connsiteX6" fmla="*/ 106435 w 911234"/>
                <a:gd name="connsiteY6" fmla="*/ 1054477 h 1411806"/>
                <a:gd name="connsiteX7" fmla="*/ 187851 w 911234"/>
                <a:gd name="connsiteY7" fmla="*/ 890574 h 1411806"/>
                <a:gd name="connsiteX8" fmla="*/ 223738 w 911234"/>
                <a:gd name="connsiteY8" fmla="*/ 785591 h 1411806"/>
                <a:gd name="connsiteX9" fmla="*/ 210883 w 911234"/>
                <a:gd name="connsiteY9" fmla="*/ 741669 h 1411806"/>
                <a:gd name="connsiteX10" fmla="*/ 187851 w 911234"/>
                <a:gd name="connsiteY10" fmla="*/ 576160 h 1411806"/>
                <a:gd name="connsiteX11" fmla="*/ 160534 w 911234"/>
                <a:gd name="connsiteY11" fmla="*/ 547771 h 1411806"/>
                <a:gd name="connsiteX12" fmla="*/ 101079 w 911234"/>
                <a:gd name="connsiteY12" fmla="*/ 493673 h 1411806"/>
                <a:gd name="connsiteX13" fmla="*/ 93580 w 911234"/>
                <a:gd name="connsiteY13" fmla="*/ 305131 h 1411806"/>
                <a:gd name="connsiteX14" fmla="*/ 120362 w 911234"/>
                <a:gd name="connsiteY14" fmla="*/ 250497 h 1411806"/>
                <a:gd name="connsiteX15" fmla="*/ 133752 w 911234"/>
                <a:gd name="connsiteY15" fmla="*/ 248354 h 1411806"/>
                <a:gd name="connsiteX16" fmla="*/ 147143 w 911234"/>
                <a:gd name="connsiteY16" fmla="*/ 264959 h 1411806"/>
                <a:gd name="connsiteX17" fmla="*/ 191065 w 911234"/>
                <a:gd name="connsiteY17" fmla="*/ 375298 h 1411806"/>
                <a:gd name="connsiteX18" fmla="*/ 211954 w 911234"/>
                <a:gd name="connsiteY18" fmla="*/ 289062 h 1411806"/>
                <a:gd name="connsiteX19" fmla="*/ 328722 w 911234"/>
                <a:gd name="connsiteY19" fmla="*/ 84987 h 1411806"/>
                <a:gd name="connsiteX20" fmla="*/ 395675 w 911234"/>
                <a:gd name="connsiteY20" fmla="*/ 9999 h 1411806"/>
                <a:gd name="connsiteX21" fmla="*/ 427278 w 911234"/>
                <a:gd name="connsiteY21" fmla="*/ 12141 h 1411806"/>
                <a:gd name="connsiteX22" fmla="*/ 517263 w 911234"/>
                <a:gd name="connsiteY22" fmla="*/ 125159 h 1411806"/>
                <a:gd name="connsiteX23" fmla="*/ 700984 w 911234"/>
                <a:gd name="connsiteY23" fmla="*/ 294954 h 1411806"/>
                <a:gd name="connsiteX24" fmla="*/ 855781 w 911234"/>
                <a:gd name="connsiteY24" fmla="*/ 360301 h 1411806"/>
                <a:gd name="connsiteX25" fmla="*/ 890061 w 911234"/>
                <a:gd name="connsiteY25" fmla="*/ 392439 h 1411806"/>
                <a:gd name="connsiteX26" fmla="*/ 910416 w 911234"/>
                <a:gd name="connsiteY26" fmla="*/ 477604 h 1411806"/>
                <a:gd name="connsiteX27" fmla="*/ 902917 w 911234"/>
                <a:gd name="connsiteY27" fmla="*/ 503850 h 1411806"/>
                <a:gd name="connsiteX28" fmla="*/ 851496 w 911234"/>
                <a:gd name="connsiteY28" fmla="*/ 688106 h 1411806"/>
                <a:gd name="connsiteX29" fmla="*/ 758297 w 911234"/>
                <a:gd name="connsiteY29" fmla="*/ 850938 h 1411806"/>
                <a:gd name="connsiteX30" fmla="*/ 713839 w 911234"/>
                <a:gd name="connsiteY30" fmla="*/ 898073 h 1411806"/>
                <a:gd name="connsiteX31" fmla="*/ 702056 w 911234"/>
                <a:gd name="connsiteY31" fmla="*/ 916284 h 141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1234" h="1411806">
                  <a:moveTo>
                    <a:pt x="702056" y="916284"/>
                  </a:moveTo>
                  <a:lnTo>
                    <a:pt x="700984" y="916284"/>
                  </a:lnTo>
                  <a:cubicBezTo>
                    <a:pt x="700984" y="916284"/>
                    <a:pt x="83939" y="1368892"/>
                    <a:pt x="35732" y="1402636"/>
                  </a:cubicBezTo>
                  <a:cubicBezTo>
                    <a:pt x="14307" y="1417634"/>
                    <a:pt x="7344" y="1414956"/>
                    <a:pt x="3594" y="1389245"/>
                  </a:cubicBezTo>
                  <a:cubicBezTo>
                    <a:pt x="-1226" y="1358179"/>
                    <a:pt x="-4976" y="1326577"/>
                    <a:pt x="18592" y="1299260"/>
                  </a:cubicBezTo>
                  <a:cubicBezTo>
                    <a:pt x="46981" y="1266051"/>
                    <a:pt x="52872" y="1223736"/>
                    <a:pt x="55015" y="1181957"/>
                  </a:cubicBezTo>
                  <a:cubicBezTo>
                    <a:pt x="57157" y="1132679"/>
                    <a:pt x="74298" y="1090900"/>
                    <a:pt x="106435" y="1054477"/>
                  </a:cubicBezTo>
                  <a:cubicBezTo>
                    <a:pt x="141251" y="1014840"/>
                    <a:pt x="181959" y="898609"/>
                    <a:pt x="187851" y="890574"/>
                  </a:cubicBezTo>
                  <a:cubicBezTo>
                    <a:pt x="204456" y="857365"/>
                    <a:pt x="215704" y="821478"/>
                    <a:pt x="223738" y="785591"/>
                  </a:cubicBezTo>
                  <a:cubicBezTo>
                    <a:pt x="226416" y="772736"/>
                    <a:pt x="216239" y="756131"/>
                    <a:pt x="210883" y="741669"/>
                  </a:cubicBezTo>
                  <a:cubicBezTo>
                    <a:pt x="192136" y="688106"/>
                    <a:pt x="188387" y="632401"/>
                    <a:pt x="187851" y="576160"/>
                  </a:cubicBezTo>
                  <a:cubicBezTo>
                    <a:pt x="187851" y="547771"/>
                    <a:pt x="187851" y="547771"/>
                    <a:pt x="160534" y="547771"/>
                  </a:cubicBezTo>
                  <a:cubicBezTo>
                    <a:pt x="130003" y="547771"/>
                    <a:pt x="107507" y="526882"/>
                    <a:pt x="101079" y="493673"/>
                  </a:cubicBezTo>
                  <a:cubicBezTo>
                    <a:pt x="88224" y="431004"/>
                    <a:pt x="87688" y="367800"/>
                    <a:pt x="93580" y="305131"/>
                  </a:cubicBezTo>
                  <a:cubicBezTo>
                    <a:pt x="95723" y="285313"/>
                    <a:pt x="95723" y="260674"/>
                    <a:pt x="120362" y="250497"/>
                  </a:cubicBezTo>
                  <a:cubicBezTo>
                    <a:pt x="124647" y="248890"/>
                    <a:pt x="129467" y="249425"/>
                    <a:pt x="133752" y="248354"/>
                  </a:cubicBezTo>
                  <a:cubicBezTo>
                    <a:pt x="141251" y="251568"/>
                    <a:pt x="144465" y="258531"/>
                    <a:pt x="147143" y="264959"/>
                  </a:cubicBezTo>
                  <a:cubicBezTo>
                    <a:pt x="161605" y="302988"/>
                    <a:pt x="178210" y="339947"/>
                    <a:pt x="191065" y="375298"/>
                  </a:cubicBezTo>
                  <a:cubicBezTo>
                    <a:pt x="189458" y="346374"/>
                    <a:pt x="200170" y="316915"/>
                    <a:pt x="211954" y="289062"/>
                  </a:cubicBezTo>
                  <a:cubicBezTo>
                    <a:pt x="242485" y="216216"/>
                    <a:pt x="282658" y="148727"/>
                    <a:pt x="328722" y="84987"/>
                  </a:cubicBezTo>
                  <a:cubicBezTo>
                    <a:pt x="348540" y="57670"/>
                    <a:pt x="371036" y="33031"/>
                    <a:pt x="395675" y="9999"/>
                  </a:cubicBezTo>
                  <a:cubicBezTo>
                    <a:pt x="410673" y="-3927"/>
                    <a:pt x="414422" y="-3392"/>
                    <a:pt x="427278" y="12141"/>
                  </a:cubicBezTo>
                  <a:cubicBezTo>
                    <a:pt x="458344" y="49100"/>
                    <a:pt x="486197" y="88736"/>
                    <a:pt x="517263" y="125159"/>
                  </a:cubicBezTo>
                  <a:cubicBezTo>
                    <a:pt x="571362" y="188899"/>
                    <a:pt x="626532" y="252104"/>
                    <a:pt x="700984" y="294954"/>
                  </a:cubicBezTo>
                  <a:cubicBezTo>
                    <a:pt x="749727" y="322807"/>
                    <a:pt x="802218" y="343161"/>
                    <a:pt x="855781" y="360301"/>
                  </a:cubicBezTo>
                  <a:cubicBezTo>
                    <a:pt x="872922" y="365657"/>
                    <a:pt x="883634" y="375834"/>
                    <a:pt x="890061" y="392439"/>
                  </a:cubicBezTo>
                  <a:cubicBezTo>
                    <a:pt x="901310" y="419756"/>
                    <a:pt x="914701" y="446537"/>
                    <a:pt x="910416" y="477604"/>
                  </a:cubicBezTo>
                  <a:cubicBezTo>
                    <a:pt x="909344" y="486709"/>
                    <a:pt x="909344" y="496351"/>
                    <a:pt x="902917" y="503850"/>
                  </a:cubicBezTo>
                  <a:cubicBezTo>
                    <a:pt x="894882" y="567589"/>
                    <a:pt x="876135" y="628651"/>
                    <a:pt x="851496" y="688106"/>
                  </a:cubicBezTo>
                  <a:cubicBezTo>
                    <a:pt x="827393" y="745954"/>
                    <a:pt x="798469" y="801660"/>
                    <a:pt x="758297" y="850938"/>
                  </a:cubicBezTo>
                  <a:cubicBezTo>
                    <a:pt x="744370" y="867542"/>
                    <a:pt x="729373" y="882540"/>
                    <a:pt x="713839" y="898073"/>
                  </a:cubicBezTo>
                  <a:cubicBezTo>
                    <a:pt x="709019" y="902358"/>
                    <a:pt x="702591" y="907179"/>
                    <a:pt x="702056" y="916284"/>
                  </a:cubicBezTo>
                  <a:close/>
                </a:path>
              </a:pathLst>
            </a:custGeom>
            <a:solidFill>
              <a:srgbClr val="FDC3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9C5E49A-B9AE-4542-87CA-8CF3ADCC3953}"/>
                </a:ext>
              </a:extLst>
            </p:cNvPr>
            <p:cNvSpPr/>
            <p:nvPr/>
          </p:nvSpPr>
          <p:spPr>
            <a:xfrm>
              <a:off x="5884529" y="3749901"/>
              <a:ext cx="956122" cy="1310685"/>
            </a:xfrm>
            <a:custGeom>
              <a:avLst/>
              <a:gdLst>
                <a:gd name="connsiteX0" fmla="*/ 442990 w 956122"/>
                <a:gd name="connsiteY0" fmla="*/ 0 h 1310685"/>
                <a:gd name="connsiteX1" fmla="*/ 416744 w 956122"/>
                <a:gd name="connsiteY1" fmla="*/ 77666 h 1310685"/>
                <a:gd name="connsiteX2" fmla="*/ 349790 w 956122"/>
                <a:gd name="connsiteY2" fmla="*/ 188542 h 1310685"/>
                <a:gd name="connsiteX3" fmla="*/ 316581 w 956122"/>
                <a:gd name="connsiteY3" fmla="*/ 277456 h 1310685"/>
                <a:gd name="connsiteX4" fmla="*/ 302119 w 956122"/>
                <a:gd name="connsiteY4" fmla="*/ 366371 h 1310685"/>
                <a:gd name="connsiteX5" fmla="*/ 274266 w 956122"/>
                <a:gd name="connsiteY5" fmla="*/ 417791 h 1310685"/>
                <a:gd name="connsiteX6" fmla="*/ 267303 w 956122"/>
                <a:gd name="connsiteY6" fmla="*/ 512598 h 1310685"/>
                <a:gd name="connsiteX7" fmla="*/ 281765 w 956122"/>
                <a:gd name="connsiteY7" fmla="*/ 513133 h 1310685"/>
                <a:gd name="connsiteX8" fmla="*/ 372286 w 956122"/>
                <a:gd name="connsiteY8" fmla="*/ 447251 h 1310685"/>
                <a:gd name="connsiteX9" fmla="*/ 588681 w 956122"/>
                <a:gd name="connsiteY9" fmla="*/ 289776 h 1310685"/>
                <a:gd name="connsiteX10" fmla="*/ 783650 w 956122"/>
                <a:gd name="connsiteY10" fmla="*/ 146763 h 1310685"/>
                <a:gd name="connsiteX11" fmla="*/ 945946 w 956122"/>
                <a:gd name="connsiteY11" fmla="*/ 25710 h 1310685"/>
                <a:gd name="connsiteX12" fmla="*/ 956123 w 956122"/>
                <a:gd name="connsiteY12" fmla="*/ 25710 h 1310685"/>
                <a:gd name="connsiteX13" fmla="*/ 907380 w 956122"/>
                <a:gd name="connsiteY13" fmla="*/ 149976 h 1310685"/>
                <a:gd name="connsiteX14" fmla="*/ 761689 w 956122"/>
                <a:gd name="connsiteY14" fmla="*/ 521168 h 1310685"/>
                <a:gd name="connsiteX15" fmla="*/ 753655 w 956122"/>
                <a:gd name="connsiteY15" fmla="*/ 539379 h 1310685"/>
                <a:gd name="connsiteX16" fmla="*/ 737586 w 956122"/>
                <a:gd name="connsiteY16" fmla="*/ 433325 h 1310685"/>
                <a:gd name="connsiteX17" fmla="*/ 702234 w 956122"/>
                <a:gd name="connsiteY17" fmla="*/ 367442 h 1310685"/>
                <a:gd name="connsiteX18" fmla="*/ 680809 w 956122"/>
                <a:gd name="connsiteY18" fmla="*/ 365835 h 1310685"/>
                <a:gd name="connsiteX19" fmla="*/ 455309 w 956122"/>
                <a:gd name="connsiteY19" fmla="*/ 585443 h 1310685"/>
                <a:gd name="connsiteX20" fmla="*/ 275873 w 956122"/>
                <a:gd name="connsiteY20" fmla="*/ 847366 h 1310685"/>
                <a:gd name="connsiteX21" fmla="*/ 188566 w 956122"/>
                <a:gd name="connsiteY21" fmla="*/ 998414 h 1310685"/>
                <a:gd name="connsiteX22" fmla="*/ 113577 w 956122"/>
                <a:gd name="connsiteY22" fmla="*/ 1178921 h 1310685"/>
                <a:gd name="connsiteX23" fmla="*/ 57336 w 956122"/>
                <a:gd name="connsiteY23" fmla="*/ 1310686 h 1310685"/>
                <a:gd name="connsiteX24" fmla="*/ 64835 w 956122"/>
                <a:gd name="connsiteY24" fmla="*/ 1212666 h 1310685"/>
                <a:gd name="connsiteX25" fmla="*/ 97508 w 956122"/>
                <a:gd name="connsiteY25" fmla="*/ 839867 h 1310685"/>
                <a:gd name="connsiteX26" fmla="*/ 98044 w 956122"/>
                <a:gd name="connsiteY26" fmla="*/ 709709 h 1310685"/>
                <a:gd name="connsiteX27" fmla="*/ 116255 w 956122"/>
                <a:gd name="connsiteY27" fmla="*/ 596156 h 1310685"/>
                <a:gd name="connsiteX28" fmla="*/ 109828 w 956122"/>
                <a:gd name="connsiteY28" fmla="*/ 495458 h 1310685"/>
                <a:gd name="connsiteX29" fmla="*/ 93759 w 956122"/>
                <a:gd name="connsiteY29" fmla="*/ 465998 h 1310685"/>
                <a:gd name="connsiteX30" fmla="*/ 85189 w 956122"/>
                <a:gd name="connsiteY30" fmla="*/ 370120 h 1310685"/>
                <a:gd name="connsiteX31" fmla="*/ 19842 w 956122"/>
                <a:gd name="connsiteY31" fmla="*/ 418327 h 1310685"/>
                <a:gd name="connsiteX32" fmla="*/ 24 w 956122"/>
                <a:gd name="connsiteY32" fmla="*/ 281206 h 1310685"/>
                <a:gd name="connsiteX33" fmla="*/ 63764 w 956122"/>
                <a:gd name="connsiteY33" fmla="*/ 164974 h 1310685"/>
                <a:gd name="connsiteX34" fmla="*/ 192850 w 956122"/>
                <a:gd name="connsiteY34" fmla="*/ 107126 h 1310685"/>
                <a:gd name="connsiteX35" fmla="*/ 442990 w 956122"/>
                <a:gd name="connsiteY35" fmla="*/ 0 h 131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56122" h="1310685">
                  <a:moveTo>
                    <a:pt x="442990" y="0"/>
                  </a:moveTo>
                  <a:cubicBezTo>
                    <a:pt x="440847" y="28388"/>
                    <a:pt x="425849" y="51956"/>
                    <a:pt x="416744" y="77666"/>
                  </a:cubicBezTo>
                  <a:cubicBezTo>
                    <a:pt x="401746" y="118374"/>
                    <a:pt x="378714" y="155333"/>
                    <a:pt x="349790" y="188542"/>
                  </a:cubicBezTo>
                  <a:cubicBezTo>
                    <a:pt x="327294" y="214252"/>
                    <a:pt x="320330" y="244783"/>
                    <a:pt x="316581" y="277456"/>
                  </a:cubicBezTo>
                  <a:cubicBezTo>
                    <a:pt x="313367" y="307452"/>
                    <a:pt x="311225" y="337447"/>
                    <a:pt x="302119" y="366371"/>
                  </a:cubicBezTo>
                  <a:cubicBezTo>
                    <a:pt x="296227" y="385653"/>
                    <a:pt x="285515" y="402258"/>
                    <a:pt x="274266" y="417791"/>
                  </a:cubicBezTo>
                  <a:cubicBezTo>
                    <a:pt x="251234" y="448322"/>
                    <a:pt x="260876" y="480460"/>
                    <a:pt x="267303" y="512598"/>
                  </a:cubicBezTo>
                  <a:cubicBezTo>
                    <a:pt x="269981" y="524917"/>
                    <a:pt x="278016" y="515811"/>
                    <a:pt x="281765" y="513133"/>
                  </a:cubicBezTo>
                  <a:cubicBezTo>
                    <a:pt x="312296" y="491708"/>
                    <a:pt x="342291" y="469212"/>
                    <a:pt x="372286" y="447251"/>
                  </a:cubicBezTo>
                  <a:cubicBezTo>
                    <a:pt x="444596" y="394759"/>
                    <a:pt x="516906" y="342267"/>
                    <a:pt x="588681" y="289776"/>
                  </a:cubicBezTo>
                  <a:cubicBezTo>
                    <a:pt x="653492" y="242105"/>
                    <a:pt x="718839" y="194969"/>
                    <a:pt x="783650" y="146763"/>
                  </a:cubicBezTo>
                  <a:cubicBezTo>
                    <a:pt x="837749" y="106055"/>
                    <a:pt x="894526" y="69632"/>
                    <a:pt x="945946" y="25710"/>
                  </a:cubicBezTo>
                  <a:cubicBezTo>
                    <a:pt x="949159" y="23032"/>
                    <a:pt x="952373" y="17676"/>
                    <a:pt x="956123" y="25710"/>
                  </a:cubicBezTo>
                  <a:cubicBezTo>
                    <a:pt x="940054" y="66954"/>
                    <a:pt x="923449" y="108733"/>
                    <a:pt x="907380" y="149976"/>
                  </a:cubicBezTo>
                  <a:cubicBezTo>
                    <a:pt x="858638" y="273707"/>
                    <a:pt x="810432" y="397437"/>
                    <a:pt x="761689" y="521168"/>
                  </a:cubicBezTo>
                  <a:cubicBezTo>
                    <a:pt x="760082" y="525988"/>
                    <a:pt x="757940" y="530274"/>
                    <a:pt x="753655" y="539379"/>
                  </a:cubicBezTo>
                  <a:cubicBezTo>
                    <a:pt x="750441" y="500278"/>
                    <a:pt x="748834" y="465998"/>
                    <a:pt x="737586" y="433325"/>
                  </a:cubicBezTo>
                  <a:cubicBezTo>
                    <a:pt x="729016" y="409221"/>
                    <a:pt x="717232" y="387796"/>
                    <a:pt x="702234" y="367442"/>
                  </a:cubicBezTo>
                  <a:cubicBezTo>
                    <a:pt x="694736" y="357265"/>
                    <a:pt x="689915" y="357265"/>
                    <a:pt x="680809" y="365835"/>
                  </a:cubicBezTo>
                  <a:cubicBezTo>
                    <a:pt x="604750" y="438145"/>
                    <a:pt x="529762" y="511526"/>
                    <a:pt x="455309" y="585443"/>
                  </a:cubicBezTo>
                  <a:cubicBezTo>
                    <a:pt x="378714" y="662038"/>
                    <a:pt x="331579" y="757380"/>
                    <a:pt x="275873" y="847366"/>
                  </a:cubicBezTo>
                  <a:cubicBezTo>
                    <a:pt x="245342" y="896644"/>
                    <a:pt x="216418" y="947529"/>
                    <a:pt x="188566" y="998414"/>
                  </a:cubicBezTo>
                  <a:cubicBezTo>
                    <a:pt x="157499" y="1055726"/>
                    <a:pt x="138752" y="1118395"/>
                    <a:pt x="113577" y="1178921"/>
                  </a:cubicBezTo>
                  <a:cubicBezTo>
                    <a:pt x="95366" y="1222843"/>
                    <a:pt x="78226" y="1267300"/>
                    <a:pt x="57336" y="1310686"/>
                  </a:cubicBezTo>
                  <a:cubicBezTo>
                    <a:pt x="60014" y="1278013"/>
                    <a:pt x="61621" y="1245339"/>
                    <a:pt x="64835" y="1212666"/>
                  </a:cubicBezTo>
                  <a:cubicBezTo>
                    <a:pt x="75548" y="1088400"/>
                    <a:pt x="86796" y="964134"/>
                    <a:pt x="97508" y="839867"/>
                  </a:cubicBezTo>
                  <a:cubicBezTo>
                    <a:pt x="101258" y="796481"/>
                    <a:pt x="102865" y="753095"/>
                    <a:pt x="98044" y="709709"/>
                  </a:cubicBezTo>
                  <a:cubicBezTo>
                    <a:pt x="93223" y="670073"/>
                    <a:pt x="99651" y="632043"/>
                    <a:pt x="116255" y="596156"/>
                  </a:cubicBezTo>
                  <a:cubicBezTo>
                    <a:pt x="132860" y="560804"/>
                    <a:pt x="132324" y="528131"/>
                    <a:pt x="109828" y="495458"/>
                  </a:cubicBezTo>
                  <a:cubicBezTo>
                    <a:pt x="103400" y="486352"/>
                    <a:pt x="99651" y="475639"/>
                    <a:pt x="93759" y="465998"/>
                  </a:cubicBezTo>
                  <a:cubicBezTo>
                    <a:pt x="75548" y="436003"/>
                    <a:pt x="68584" y="405472"/>
                    <a:pt x="85189" y="370120"/>
                  </a:cubicBezTo>
                  <a:cubicBezTo>
                    <a:pt x="64299" y="385653"/>
                    <a:pt x="42874" y="401187"/>
                    <a:pt x="19842" y="418327"/>
                  </a:cubicBezTo>
                  <a:cubicBezTo>
                    <a:pt x="8058" y="372263"/>
                    <a:pt x="-512" y="327270"/>
                    <a:pt x="24" y="281206"/>
                  </a:cubicBezTo>
                  <a:cubicBezTo>
                    <a:pt x="559" y="231392"/>
                    <a:pt x="30019" y="197112"/>
                    <a:pt x="63764" y="164974"/>
                  </a:cubicBezTo>
                  <a:cubicBezTo>
                    <a:pt x="105007" y="141406"/>
                    <a:pt x="149464" y="125873"/>
                    <a:pt x="192850" y="107126"/>
                  </a:cubicBezTo>
                  <a:cubicBezTo>
                    <a:pt x="275337" y="70168"/>
                    <a:pt x="359431" y="35352"/>
                    <a:pt x="442990" y="0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4C449CB-B097-463E-8A4A-A8440060DE4D}"/>
                </a:ext>
              </a:extLst>
            </p:cNvPr>
            <p:cNvSpPr/>
            <p:nvPr/>
          </p:nvSpPr>
          <p:spPr>
            <a:xfrm>
              <a:off x="6273955" y="2616331"/>
              <a:ext cx="862733" cy="858255"/>
            </a:xfrm>
            <a:custGeom>
              <a:avLst/>
              <a:gdLst>
                <a:gd name="connsiteX0" fmla="*/ 768628 w 862733"/>
                <a:gd name="connsiteY0" fmla="*/ 746309 h 858255"/>
                <a:gd name="connsiteX1" fmla="*/ 752560 w 862733"/>
                <a:gd name="connsiteY1" fmla="*/ 639183 h 858255"/>
                <a:gd name="connsiteX2" fmla="*/ 713459 w 862733"/>
                <a:gd name="connsiteY2" fmla="*/ 604903 h 858255"/>
                <a:gd name="connsiteX3" fmla="*/ 538308 w 862733"/>
                <a:gd name="connsiteY3" fmla="*/ 525094 h 858255"/>
                <a:gd name="connsiteX4" fmla="*/ 380297 w 862733"/>
                <a:gd name="connsiteY4" fmla="*/ 371368 h 858255"/>
                <a:gd name="connsiteX5" fmla="*/ 290847 w 862733"/>
                <a:gd name="connsiteY5" fmla="*/ 258350 h 858255"/>
                <a:gd name="connsiteX6" fmla="*/ 264601 w 862733"/>
                <a:gd name="connsiteY6" fmla="*/ 256208 h 858255"/>
                <a:gd name="connsiteX7" fmla="*/ 86236 w 862733"/>
                <a:gd name="connsiteY7" fmla="*/ 525094 h 858255"/>
                <a:gd name="connsiteX8" fmla="*/ 58384 w 862733"/>
                <a:gd name="connsiteY8" fmla="*/ 632220 h 858255"/>
                <a:gd name="connsiteX9" fmla="*/ 0 w 862733"/>
                <a:gd name="connsiteY9" fmla="*/ 491349 h 858255"/>
                <a:gd name="connsiteX10" fmla="*/ 5892 w 862733"/>
                <a:gd name="connsiteY10" fmla="*/ 481708 h 858255"/>
                <a:gd name="connsiteX11" fmla="*/ 15533 w 862733"/>
                <a:gd name="connsiteY11" fmla="*/ 387973 h 858255"/>
                <a:gd name="connsiteX12" fmla="*/ 64276 w 862733"/>
                <a:gd name="connsiteY12" fmla="*/ 243888 h 858255"/>
                <a:gd name="connsiteX13" fmla="*/ 136050 w 862733"/>
                <a:gd name="connsiteY13" fmla="*/ 145868 h 858255"/>
                <a:gd name="connsiteX14" fmla="*/ 298881 w 862733"/>
                <a:gd name="connsiteY14" fmla="*/ 44634 h 858255"/>
                <a:gd name="connsiteX15" fmla="*/ 361550 w 862733"/>
                <a:gd name="connsiteY15" fmla="*/ 19459 h 858255"/>
                <a:gd name="connsiteX16" fmla="*/ 492244 w 862733"/>
                <a:gd name="connsiteY16" fmla="*/ 4462 h 858255"/>
                <a:gd name="connsiteX17" fmla="*/ 675429 w 862733"/>
                <a:gd name="connsiteY17" fmla="*/ 91770 h 858255"/>
                <a:gd name="connsiteX18" fmla="*/ 817371 w 862733"/>
                <a:gd name="connsiteY18" fmla="*/ 261028 h 858255"/>
                <a:gd name="connsiteX19" fmla="*/ 848437 w 862733"/>
                <a:gd name="connsiteY19" fmla="*/ 356371 h 858255"/>
                <a:gd name="connsiteX20" fmla="*/ 861293 w 862733"/>
                <a:gd name="connsiteY20" fmla="*/ 514917 h 858255"/>
                <a:gd name="connsiteX21" fmla="*/ 845759 w 862733"/>
                <a:gd name="connsiteY21" fmla="*/ 669714 h 858255"/>
                <a:gd name="connsiteX22" fmla="*/ 822191 w 862733"/>
                <a:gd name="connsiteY22" fmla="*/ 754879 h 858255"/>
                <a:gd name="connsiteX23" fmla="*/ 765950 w 862733"/>
                <a:gd name="connsiteY23" fmla="*/ 842722 h 858255"/>
                <a:gd name="connsiteX24" fmla="*/ 744525 w 862733"/>
                <a:gd name="connsiteY24" fmla="*/ 858256 h 858255"/>
                <a:gd name="connsiteX25" fmla="*/ 768628 w 862733"/>
                <a:gd name="connsiteY25" fmla="*/ 746309 h 85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2733" h="858255">
                  <a:moveTo>
                    <a:pt x="768628" y="746309"/>
                  </a:moveTo>
                  <a:cubicBezTo>
                    <a:pt x="777199" y="703994"/>
                    <a:pt x="771842" y="676677"/>
                    <a:pt x="752560" y="639183"/>
                  </a:cubicBezTo>
                  <a:cubicBezTo>
                    <a:pt x="747203" y="629006"/>
                    <a:pt x="724171" y="608652"/>
                    <a:pt x="713459" y="604903"/>
                  </a:cubicBezTo>
                  <a:cubicBezTo>
                    <a:pt x="648112" y="584549"/>
                    <a:pt x="596156" y="563659"/>
                    <a:pt x="538308" y="525094"/>
                  </a:cubicBezTo>
                  <a:cubicBezTo>
                    <a:pt x="476175" y="483315"/>
                    <a:pt x="427433" y="427609"/>
                    <a:pt x="380297" y="371368"/>
                  </a:cubicBezTo>
                  <a:cubicBezTo>
                    <a:pt x="349230" y="334410"/>
                    <a:pt x="319771" y="296380"/>
                    <a:pt x="290847" y="258350"/>
                  </a:cubicBezTo>
                  <a:cubicBezTo>
                    <a:pt x="281206" y="245495"/>
                    <a:pt x="275849" y="244960"/>
                    <a:pt x="264601" y="256208"/>
                  </a:cubicBezTo>
                  <a:cubicBezTo>
                    <a:pt x="186935" y="333339"/>
                    <a:pt x="131229" y="425467"/>
                    <a:pt x="86236" y="525094"/>
                  </a:cubicBezTo>
                  <a:cubicBezTo>
                    <a:pt x="71239" y="558839"/>
                    <a:pt x="59455" y="593655"/>
                    <a:pt x="58384" y="632220"/>
                  </a:cubicBezTo>
                  <a:cubicBezTo>
                    <a:pt x="39101" y="585085"/>
                    <a:pt x="19283" y="537949"/>
                    <a:pt x="0" y="491349"/>
                  </a:cubicBezTo>
                  <a:cubicBezTo>
                    <a:pt x="3749" y="489207"/>
                    <a:pt x="6427" y="486529"/>
                    <a:pt x="5892" y="481708"/>
                  </a:cubicBezTo>
                  <a:cubicBezTo>
                    <a:pt x="2678" y="449570"/>
                    <a:pt x="10177" y="418504"/>
                    <a:pt x="15533" y="387973"/>
                  </a:cubicBezTo>
                  <a:cubicBezTo>
                    <a:pt x="24103" y="337624"/>
                    <a:pt x="39637" y="289417"/>
                    <a:pt x="64276" y="243888"/>
                  </a:cubicBezTo>
                  <a:cubicBezTo>
                    <a:pt x="83558" y="207466"/>
                    <a:pt x="107126" y="173721"/>
                    <a:pt x="136050" y="145868"/>
                  </a:cubicBezTo>
                  <a:cubicBezTo>
                    <a:pt x="182114" y="100875"/>
                    <a:pt x="228714" y="53740"/>
                    <a:pt x="298881" y="44634"/>
                  </a:cubicBezTo>
                  <a:cubicBezTo>
                    <a:pt x="320306" y="41956"/>
                    <a:pt x="340661" y="28030"/>
                    <a:pt x="361550" y="19459"/>
                  </a:cubicBezTo>
                  <a:cubicBezTo>
                    <a:pt x="403865" y="1248"/>
                    <a:pt x="445644" y="-5179"/>
                    <a:pt x="492244" y="4462"/>
                  </a:cubicBezTo>
                  <a:cubicBezTo>
                    <a:pt x="561340" y="18388"/>
                    <a:pt x="619723" y="51597"/>
                    <a:pt x="675429" y="91770"/>
                  </a:cubicBezTo>
                  <a:cubicBezTo>
                    <a:pt x="737026" y="136227"/>
                    <a:pt x="785233" y="191932"/>
                    <a:pt x="817371" y="261028"/>
                  </a:cubicBezTo>
                  <a:cubicBezTo>
                    <a:pt x="831297" y="291559"/>
                    <a:pt x="842010" y="323162"/>
                    <a:pt x="848437" y="356371"/>
                  </a:cubicBezTo>
                  <a:cubicBezTo>
                    <a:pt x="858079" y="408862"/>
                    <a:pt x="866113" y="461890"/>
                    <a:pt x="861293" y="514917"/>
                  </a:cubicBezTo>
                  <a:cubicBezTo>
                    <a:pt x="856472" y="566337"/>
                    <a:pt x="857007" y="618829"/>
                    <a:pt x="845759" y="669714"/>
                  </a:cubicBezTo>
                  <a:cubicBezTo>
                    <a:pt x="839332" y="698102"/>
                    <a:pt x="833440" y="728098"/>
                    <a:pt x="822191" y="754879"/>
                  </a:cubicBezTo>
                  <a:cubicBezTo>
                    <a:pt x="808265" y="788088"/>
                    <a:pt x="794874" y="809513"/>
                    <a:pt x="765950" y="842722"/>
                  </a:cubicBezTo>
                  <a:cubicBezTo>
                    <a:pt x="763808" y="845936"/>
                    <a:pt x="747739" y="858256"/>
                    <a:pt x="744525" y="858256"/>
                  </a:cubicBezTo>
                  <a:cubicBezTo>
                    <a:pt x="752560" y="823975"/>
                    <a:pt x="764343" y="778447"/>
                    <a:pt x="768628" y="746309"/>
                  </a:cubicBezTo>
                  <a:close/>
                </a:path>
              </a:pathLst>
            </a:custGeom>
            <a:solidFill>
              <a:srgbClr val="8D4E2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5C66848-5697-43F9-ABB0-F910B39C36BB}"/>
                </a:ext>
              </a:extLst>
            </p:cNvPr>
            <p:cNvSpPr/>
            <p:nvPr/>
          </p:nvSpPr>
          <p:spPr>
            <a:xfrm>
              <a:off x="4250808" y="5103753"/>
              <a:ext cx="452680" cy="446835"/>
            </a:xfrm>
            <a:custGeom>
              <a:avLst/>
              <a:gdLst>
                <a:gd name="connsiteX0" fmla="*/ 68098 w 452680"/>
                <a:gd name="connsiteY0" fmla="*/ 153945 h 446835"/>
                <a:gd name="connsiteX1" fmla="*/ 148443 w 452680"/>
                <a:gd name="connsiteY1" fmla="*/ 9860 h 446835"/>
                <a:gd name="connsiteX2" fmla="*/ 167190 w 452680"/>
                <a:gd name="connsiteY2" fmla="*/ 5575 h 446835"/>
                <a:gd name="connsiteX3" fmla="*/ 168261 w 452680"/>
                <a:gd name="connsiteY3" fmla="*/ 7182 h 446835"/>
                <a:gd name="connsiteX4" fmla="*/ 208969 w 452680"/>
                <a:gd name="connsiteY4" fmla="*/ 68780 h 446835"/>
                <a:gd name="connsiteX5" fmla="*/ 214325 w 452680"/>
                <a:gd name="connsiteY5" fmla="*/ 76814 h 446835"/>
                <a:gd name="connsiteX6" fmla="*/ 233608 w 452680"/>
                <a:gd name="connsiteY6" fmla="*/ 127163 h 446835"/>
                <a:gd name="connsiteX7" fmla="*/ 220217 w 452680"/>
                <a:gd name="connsiteY7" fmla="*/ 200545 h 446835"/>
                <a:gd name="connsiteX8" fmla="*/ 230394 w 452680"/>
                <a:gd name="connsiteY8" fmla="*/ 221434 h 446835"/>
                <a:gd name="connsiteX9" fmla="*/ 261996 w 452680"/>
                <a:gd name="connsiteY9" fmla="*/ 264285 h 446835"/>
                <a:gd name="connsiteX10" fmla="*/ 263603 w 452680"/>
                <a:gd name="connsiteY10" fmla="*/ 289995 h 446835"/>
                <a:gd name="connsiteX11" fmla="*/ 297348 w 452680"/>
                <a:gd name="connsiteY11" fmla="*/ 340880 h 446835"/>
                <a:gd name="connsiteX12" fmla="*/ 440361 w 452680"/>
                <a:gd name="connsiteY12" fmla="*/ 429258 h 446835"/>
                <a:gd name="connsiteX13" fmla="*/ 452680 w 452680"/>
                <a:gd name="connsiteY13" fmla="*/ 438900 h 446835"/>
                <a:gd name="connsiteX14" fmla="*/ 182188 w 452680"/>
                <a:gd name="connsiteY14" fmla="*/ 434615 h 446835"/>
                <a:gd name="connsiteX15" fmla="*/ 144158 w 452680"/>
                <a:gd name="connsiteY15" fmla="*/ 405691 h 446835"/>
                <a:gd name="connsiteX16" fmla="*/ 20963 w 452680"/>
                <a:gd name="connsiteY16" fmla="*/ 277675 h 446835"/>
                <a:gd name="connsiteX17" fmla="*/ 13464 w 452680"/>
                <a:gd name="connsiteY17" fmla="*/ 233218 h 446835"/>
                <a:gd name="connsiteX18" fmla="*/ 68098 w 452680"/>
                <a:gd name="connsiteY18" fmla="*/ 153945 h 44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2680" h="446835">
                  <a:moveTo>
                    <a:pt x="68098" y="153945"/>
                  </a:moveTo>
                  <a:cubicBezTo>
                    <a:pt x="99701" y="108416"/>
                    <a:pt x="133981" y="64495"/>
                    <a:pt x="148443" y="9860"/>
                  </a:cubicBezTo>
                  <a:cubicBezTo>
                    <a:pt x="151657" y="-2459"/>
                    <a:pt x="158620" y="-2459"/>
                    <a:pt x="167190" y="5575"/>
                  </a:cubicBezTo>
                  <a:cubicBezTo>
                    <a:pt x="167726" y="6111"/>
                    <a:pt x="168261" y="6647"/>
                    <a:pt x="168261" y="7182"/>
                  </a:cubicBezTo>
                  <a:cubicBezTo>
                    <a:pt x="172546" y="33964"/>
                    <a:pt x="199863" y="45212"/>
                    <a:pt x="208969" y="68780"/>
                  </a:cubicBezTo>
                  <a:cubicBezTo>
                    <a:pt x="210040" y="71993"/>
                    <a:pt x="211647" y="75743"/>
                    <a:pt x="214325" y="76814"/>
                  </a:cubicBezTo>
                  <a:cubicBezTo>
                    <a:pt x="238964" y="86456"/>
                    <a:pt x="236822" y="107881"/>
                    <a:pt x="233608" y="127163"/>
                  </a:cubicBezTo>
                  <a:cubicBezTo>
                    <a:pt x="229323" y="151802"/>
                    <a:pt x="228787" y="176977"/>
                    <a:pt x="220217" y="200545"/>
                  </a:cubicBezTo>
                  <a:cubicBezTo>
                    <a:pt x="217003" y="209650"/>
                    <a:pt x="217539" y="217685"/>
                    <a:pt x="230394" y="221434"/>
                  </a:cubicBezTo>
                  <a:cubicBezTo>
                    <a:pt x="251819" y="226790"/>
                    <a:pt x="259854" y="243931"/>
                    <a:pt x="261996" y="264285"/>
                  </a:cubicBezTo>
                  <a:cubicBezTo>
                    <a:pt x="263068" y="272855"/>
                    <a:pt x="265210" y="281425"/>
                    <a:pt x="263603" y="289995"/>
                  </a:cubicBezTo>
                  <a:cubicBezTo>
                    <a:pt x="259318" y="317847"/>
                    <a:pt x="277530" y="329096"/>
                    <a:pt x="297348" y="340880"/>
                  </a:cubicBezTo>
                  <a:cubicBezTo>
                    <a:pt x="345555" y="369804"/>
                    <a:pt x="392690" y="399799"/>
                    <a:pt x="440361" y="429258"/>
                  </a:cubicBezTo>
                  <a:cubicBezTo>
                    <a:pt x="444646" y="431937"/>
                    <a:pt x="450002" y="433544"/>
                    <a:pt x="452680" y="438900"/>
                  </a:cubicBezTo>
                  <a:cubicBezTo>
                    <a:pt x="441432" y="456576"/>
                    <a:pt x="197721" y="439971"/>
                    <a:pt x="182188" y="434615"/>
                  </a:cubicBezTo>
                  <a:cubicBezTo>
                    <a:pt x="166654" y="429258"/>
                    <a:pt x="152192" y="421224"/>
                    <a:pt x="144158" y="405691"/>
                  </a:cubicBezTo>
                  <a:cubicBezTo>
                    <a:pt x="115769" y="350521"/>
                    <a:pt x="71312" y="311420"/>
                    <a:pt x="20963" y="277675"/>
                  </a:cubicBezTo>
                  <a:cubicBezTo>
                    <a:pt x="-2605" y="261606"/>
                    <a:pt x="-7961" y="260535"/>
                    <a:pt x="13464" y="233218"/>
                  </a:cubicBezTo>
                  <a:cubicBezTo>
                    <a:pt x="32211" y="208043"/>
                    <a:pt x="49351" y="180191"/>
                    <a:pt x="68098" y="153945"/>
                  </a:cubicBezTo>
                  <a:close/>
                </a:path>
              </a:pathLst>
            </a:custGeom>
            <a:solidFill>
              <a:srgbClr val="FDC383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3228073-857F-4AA4-B9A5-C9E218D95A6E}"/>
                </a:ext>
              </a:extLst>
            </p:cNvPr>
            <p:cNvSpPr/>
            <p:nvPr/>
          </p:nvSpPr>
          <p:spPr>
            <a:xfrm>
              <a:off x="4661710" y="5542653"/>
              <a:ext cx="244401" cy="105465"/>
            </a:xfrm>
            <a:custGeom>
              <a:avLst/>
              <a:gdLst>
                <a:gd name="connsiteX0" fmla="*/ 0 w 244401"/>
                <a:gd name="connsiteY0" fmla="*/ 8034 h 105465"/>
                <a:gd name="connsiteX1" fmla="*/ 41243 w 244401"/>
                <a:gd name="connsiteY1" fmla="*/ 0 h 105465"/>
                <a:gd name="connsiteX2" fmla="*/ 82487 w 244401"/>
                <a:gd name="connsiteY2" fmla="*/ 28924 h 105465"/>
                <a:gd name="connsiteX3" fmla="*/ 148905 w 244401"/>
                <a:gd name="connsiteY3" fmla="*/ 50349 h 105465"/>
                <a:gd name="connsiteX4" fmla="*/ 244247 w 244401"/>
                <a:gd name="connsiteY4" fmla="*/ 41779 h 105465"/>
                <a:gd name="connsiteX5" fmla="*/ 244247 w 244401"/>
                <a:gd name="connsiteY5" fmla="*/ 60526 h 105465"/>
                <a:gd name="connsiteX6" fmla="*/ 243712 w 244401"/>
                <a:gd name="connsiteY6" fmla="*/ 72310 h 105465"/>
                <a:gd name="connsiteX7" fmla="*/ 183185 w 244401"/>
                <a:gd name="connsiteY7" fmla="*/ 104983 h 105465"/>
                <a:gd name="connsiteX8" fmla="*/ 50349 w 244401"/>
                <a:gd name="connsiteY8" fmla="*/ 77666 h 105465"/>
                <a:gd name="connsiteX9" fmla="*/ 0 w 244401"/>
                <a:gd name="connsiteY9" fmla="*/ 8034 h 10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401" h="105465">
                  <a:moveTo>
                    <a:pt x="0" y="8034"/>
                  </a:moveTo>
                  <a:cubicBezTo>
                    <a:pt x="13391" y="4285"/>
                    <a:pt x="25175" y="5356"/>
                    <a:pt x="41243" y="0"/>
                  </a:cubicBezTo>
                  <a:cubicBezTo>
                    <a:pt x="55705" y="5892"/>
                    <a:pt x="70703" y="18211"/>
                    <a:pt x="82487" y="28924"/>
                  </a:cubicBezTo>
                  <a:cubicBezTo>
                    <a:pt x="103376" y="47135"/>
                    <a:pt x="115696" y="53027"/>
                    <a:pt x="148905" y="50349"/>
                  </a:cubicBezTo>
                  <a:cubicBezTo>
                    <a:pt x="172473" y="47671"/>
                    <a:pt x="220679" y="44457"/>
                    <a:pt x="244247" y="41779"/>
                  </a:cubicBezTo>
                  <a:cubicBezTo>
                    <a:pt x="243712" y="64811"/>
                    <a:pt x="244783" y="46064"/>
                    <a:pt x="244247" y="60526"/>
                  </a:cubicBezTo>
                  <a:cubicBezTo>
                    <a:pt x="244247" y="64276"/>
                    <a:pt x="243712" y="68561"/>
                    <a:pt x="243712" y="72310"/>
                  </a:cubicBezTo>
                  <a:cubicBezTo>
                    <a:pt x="232999" y="100162"/>
                    <a:pt x="207289" y="103912"/>
                    <a:pt x="183185" y="104983"/>
                  </a:cubicBezTo>
                  <a:cubicBezTo>
                    <a:pt x="137121" y="107126"/>
                    <a:pt x="91057" y="102841"/>
                    <a:pt x="50349" y="77666"/>
                  </a:cubicBezTo>
                  <a:cubicBezTo>
                    <a:pt x="22496" y="61597"/>
                    <a:pt x="9641" y="36958"/>
                    <a:pt x="0" y="8034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5FAAB57-75B5-4E65-8B19-031DD6B987BF}"/>
                </a:ext>
              </a:extLst>
            </p:cNvPr>
            <p:cNvSpPr/>
            <p:nvPr/>
          </p:nvSpPr>
          <p:spPr>
            <a:xfrm>
              <a:off x="5447103" y="5486257"/>
              <a:ext cx="496742" cy="509240"/>
            </a:xfrm>
            <a:custGeom>
              <a:avLst/>
              <a:gdLst>
                <a:gd name="connsiteX0" fmla="*/ 166956 w 496742"/>
                <a:gd name="connsiteY0" fmla="*/ 28008 h 509240"/>
                <a:gd name="connsiteX1" fmla="*/ 274082 w 496742"/>
                <a:gd name="connsiteY1" fmla="*/ 9797 h 509240"/>
                <a:gd name="connsiteX2" fmla="*/ 479764 w 496742"/>
                <a:gd name="connsiteY2" fmla="*/ 155 h 509240"/>
                <a:gd name="connsiteX3" fmla="*/ 496368 w 496742"/>
                <a:gd name="connsiteY3" fmla="*/ 18902 h 509240"/>
                <a:gd name="connsiteX4" fmla="*/ 464231 w 496742"/>
                <a:gd name="connsiteY4" fmla="*/ 347779 h 509240"/>
                <a:gd name="connsiteX5" fmla="*/ 448697 w 496742"/>
                <a:gd name="connsiteY5" fmla="*/ 495077 h 509240"/>
                <a:gd name="connsiteX6" fmla="*/ 436378 w 496742"/>
                <a:gd name="connsiteY6" fmla="*/ 507932 h 509240"/>
                <a:gd name="connsiteX7" fmla="*/ 222662 w 496742"/>
                <a:gd name="connsiteY7" fmla="*/ 504183 h 509240"/>
                <a:gd name="connsiteX8" fmla="*/ 105359 w 496742"/>
                <a:gd name="connsiteY8" fmla="*/ 485971 h 509240"/>
                <a:gd name="connsiteX9" fmla="*/ 7874 w 496742"/>
                <a:gd name="connsiteY9" fmla="*/ 431873 h 509240"/>
                <a:gd name="connsiteX10" fmla="*/ 375 w 496742"/>
                <a:gd name="connsiteY10" fmla="*/ 410448 h 509240"/>
                <a:gd name="connsiteX11" fmla="*/ 166956 w 496742"/>
                <a:gd name="connsiteY11" fmla="*/ 28008 h 50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6742" h="509240">
                  <a:moveTo>
                    <a:pt x="166956" y="28008"/>
                  </a:moveTo>
                  <a:cubicBezTo>
                    <a:pt x="172848" y="18902"/>
                    <a:pt x="272475" y="22651"/>
                    <a:pt x="274082" y="9797"/>
                  </a:cubicBezTo>
                  <a:cubicBezTo>
                    <a:pt x="342643" y="6583"/>
                    <a:pt x="411203" y="3904"/>
                    <a:pt x="479764" y="155"/>
                  </a:cubicBezTo>
                  <a:cubicBezTo>
                    <a:pt x="494762" y="-916"/>
                    <a:pt x="497975" y="3369"/>
                    <a:pt x="496368" y="18902"/>
                  </a:cubicBezTo>
                  <a:cubicBezTo>
                    <a:pt x="485120" y="128706"/>
                    <a:pt x="474943" y="237975"/>
                    <a:pt x="464231" y="347779"/>
                  </a:cubicBezTo>
                  <a:cubicBezTo>
                    <a:pt x="459410" y="397057"/>
                    <a:pt x="453518" y="445799"/>
                    <a:pt x="448697" y="495077"/>
                  </a:cubicBezTo>
                  <a:cubicBezTo>
                    <a:pt x="447626" y="504183"/>
                    <a:pt x="446019" y="507932"/>
                    <a:pt x="436378" y="507932"/>
                  </a:cubicBezTo>
                  <a:cubicBezTo>
                    <a:pt x="365139" y="510074"/>
                    <a:pt x="293900" y="510074"/>
                    <a:pt x="222662" y="504183"/>
                  </a:cubicBezTo>
                  <a:cubicBezTo>
                    <a:pt x="183025" y="500433"/>
                    <a:pt x="143924" y="496684"/>
                    <a:pt x="105359" y="485971"/>
                  </a:cubicBezTo>
                  <a:cubicBezTo>
                    <a:pt x="55545" y="472045"/>
                    <a:pt x="41619" y="470974"/>
                    <a:pt x="7874" y="431873"/>
                  </a:cubicBezTo>
                  <a:cubicBezTo>
                    <a:pt x="2518" y="425445"/>
                    <a:pt x="-1232" y="419553"/>
                    <a:pt x="375" y="410448"/>
                  </a:cubicBezTo>
                  <a:cubicBezTo>
                    <a:pt x="8945" y="362241"/>
                    <a:pt x="135890" y="85320"/>
                    <a:pt x="166956" y="28008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B914C39-3796-4315-AE25-76DC64B162A6}"/>
                </a:ext>
              </a:extLst>
            </p:cNvPr>
            <p:cNvSpPr/>
            <p:nvPr/>
          </p:nvSpPr>
          <p:spPr>
            <a:xfrm>
              <a:off x="5446847" y="5069439"/>
              <a:ext cx="167246" cy="266076"/>
            </a:xfrm>
            <a:custGeom>
              <a:avLst/>
              <a:gdLst>
                <a:gd name="connsiteX0" fmla="*/ 631 w 167246"/>
                <a:gd name="connsiteY0" fmla="*/ 235394 h 266076"/>
                <a:gd name="connsiteX1" fmla="*/ 20449 w 167246"/>
                <a:gd name="connsiteY1" fmla="*/ 149158 h 266076"/>
                <a:gd name="connsiteX2" fmla="*/ 47767 w 167246"/>
                <a:gd name="connsiteY2" fmla="*/ 19000 h 266076"/>
                <a:gd name="connsiteX3" fmla="*/ 97044 w 167246"/>
                <a:gd name="connsiteY3" fmla="*/ 7752 h 266076"/>
                <a:gd name="connsiteX4" fmla="*/ 153285 w 167246"/>
                <a:gd name="connsiteY4" fmla="*/ 789 h 266076"/>
                <a:gd name="connsiteX5" fmla="*/ 166141 w 167246"/>
                <a:gd name="connsiteY5" fmla="*/ 15250 h 266076"/>
                <a:gd name="connsiteX6" fmla="*/ 127040 w 167246"/>
                <a:gd name="connsiteY6" fmla="*/ 251463 h 266076"/>
                <a:gd name="connsiteX7" fmla="*/ 104543 w 167246"/>
                <a:gd name="connsiteY7" fmla="*/ 264318 h 266076"/>
                <a:gd name="connsiteX8" fmla="*/ 631 w 167246"/>
                <a:gd name="connsiteY8" fmla="*/ 235394 h 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46" h="266076">
                  <a:moveTo>
                    <a:pt x="631" y="235394"/>
                  </a:moveTo>
                  <a:cubicBezTo>
                    <a:pt x="-3654" y="203792"/>
                    <a:pt x="15093" y="178082"/>
                    <a:pt x="20449" y="149158"/>
                  </a:cubicBezTo>
                  <a:cubicBezTo>
                    <a:pt x="28484" y="105772"/>
                    <a:pt x="48302" y="64528"/>
                    <a:pt x="47767" y="19000"/>
                  </a:cubicBezTo>
                  <a:cubicBezTo>
                    <a:pt x="61157" y="2931"/>
                    <a:pt x="80975" y="12037"/>
                    <a:pt x="97044" y="7752"/>
                  </a:cubicBezTo>
                  <a:cubicBezTo>
                    <a:pt x="115256" y="2931"/>
                    <a:pt x="135074" y="4538"/>
                    <a:pt x="153285" y="789"/>
                  </a:cubicBezTo>
                  <a:cubicBezTo>
                    <a:pt x="168819" y="-2425"/>
                    <a:pt x="168283" y="4538"/>
                    <a:pt x="166141" y="15250"/>
                  </a:cubicBezTo>
                  <a:cubicBezTo>
                    <a:pt x="152750" y="93988"/>
                    <a:pt x="139895" y="172726"/>
                    <a:pt x="127040" y="251463"/>
                  </a:cubicBezTo>
                  <a:cubicBezTo>
                    <a:pt x="124362" y="263783"/>
                    <a:pt x="120077" y="269139"/>
                    <a:pt x="104543" y="264318"/>
                  </a:cubicBezTo>
                  <a:cubicBezTo>
                    <a:pt x="70799" y="253070"/>
                    <a:pt x="35447" y="245036"/>
                    <a:pt x="631" y="235394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05EE36-7FD4-4AED-A02B-3720C021F5AF}"/>
                </a:ext>
              </a:extLst>
            </p:cNvPr>
            <p:cNvSpPr/>
            <p:nvPr/>
          </p:nvSpPr>
          <p:spPr>
            <a:xfrm>
              <a:off x="4881006" y="5093260"/>
              <a:ext cx="616552" cy="245796"/>
            </a:xfrm>
            <a:custGeom>
              <a:avLst/>
              <a:gdLst>
                <a:gd name="connsiteX0" fmla="*/ 616287 w 616552"/>
                <a:gd name="connsiteY0" fmla="*/ 0 h 245796"/>
                <a:gd name="connsiteX1" fmla="*/ 467381 w 616552"/>
                <a:gd name="connsiteY1" fmla="*/ 5356 h 245796"/>
                <a:gd name="connsiteX2" fmla="*/ 301336 w 616552"/>
                <a:gd name="connsiteY2" fmla="*/ 8570 h 245796"/>
                <a:gd name="connsiteX3" fmla="*/ 8347 w 616552"/>
                <a:gd name="connsiteY3" fmla="*/ 158546 h 245796"/>
                <a:gd name="connsiteX4" fmla="*/ 1919 w 616552"/>
                <a:gd name="connsiteY4" fmla="*/ 185864 h 245796"/>
                <a:gd name="connsiteX5" fmla="*/ 89227 w 616552"/>
                <a:gd name="connsiteY5" fmla="*/ 219073 h 245796"/>
                <a:gd name="connsiteX6" fmla="*/ 222599 w 616552"/>
                <a:gd name="connsiteY6" fmla="*/ 165510 h 245796"/>
                <a:gd name="connsiteX7" fmla="*/ 299194 w 616552"/>
                <a:gd name="connsiteY7" fmla="*/ 156939 h 245796"/>
                <a:gd name="connsiteX8" fmla="*/ 223134 w 616552"/>
                <a:gd name="connsiteY8" fmla="*/ 191755 h 245796"/>
                <a:gd name="connsiteX9" fmla="*/ 178141 w 616552"/>
                <a:gd name="connsiteY9" fmla="*/ 206217 h 245796"/>
                <a:gd name="connsiteX10" fmla="*/ 160466 w 616552"/>
                <a:gd name="connsiteY10" fmla="*/ 224964 h 245796"/>
                <a:gd name="connsiteX11" fmla="*/ 181891 w 616552"/>
                <a:gd name="connsiteY11" fmla="*/ 244783 h 245796"/>
                <a:gd name="connsiteX12" fmla="*/ 199567 w 616552"/>
                <a:gd name="connsiteY12" fmla="*/ 244783 h 245796"/>
                <a:gd name="connsiteX13" fmla="*/ 285267 w 616552"/>
                <a:gd name="connsiteY13" fmla="*/ 230856 h 245796"/>
                <a:gd name="connsiteX14" fmla="*/ 572365 w 616552"/>
                <a:gd name="connsiteY14" fmla="*/ 202468 h 245796"/>
                <a:gd name="connsiteX15" fmla="*/ 572365 w 616552"/>
                <a:gd name="connsiteY15" fmla="*/ 202468 h 245796"/>
                <a:gd name="connsiteX16" fmla="*/ 616287 w 616552"/>
                <a:gd name="connsiteY16" fmla="*/ 0 h 24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6552" h="245796">
                  <a:moveTo>
                    <a:pt x="616287" y="0"/>
                  </a:moveTo>
                  <a:cubicBezTo>
                    <a:pt x="572901" y="0"/>
                    <a:pt x="511303" y="4821"/>
                    <a:pt x="467381" y="5356"/>
                  </a:cubicBezTo>
                  <a:cubicBezTo>
                    <a:pt x="412212" y="7499"/>
                    <a:pt x="356506" y="7499"/>
                    <a:pt x="301336" y="8570"/>
                  </a:cubicBezTo>
                  <a:cubicBezTo>
                    <a:pt x="178677" y="11784"/>
                    <a:pt x="90834" y="78738"/>
                    <a:pt x="8347" y="158546"/>
                  </a:cubicBezTo>
                  <a:cubicBezTo>
                    <a:pt x="848" y="166045"/>
                    <a:pt x="-2366" y="175151"/>
                    <a:pt x="1919" y="185864"/>
                  </a:cubicBezTo>
                  <a:cubicBezTo>
                    <a:pt x="16381" y="222822"/>
                    <a:pt x="53340" y="236748"/>
                    <a:pt x="89227" y="219073"/>
                  </a:cubicBezTo>
                  <a:cubicBezTo>
                    <a:pt x="132613" y="198183"/>
                    <a:pt x="173856" y="172473"/>
                    <a:pt x="222599" y="165510"/>
                  </a:cubicBezTo>
                  <a:cubicBezTo>
                    <a:pt x="246166" y="162296"/>
                    <a:pt x="268663" y="153190"/>
                    <a:pt x="299194" y="156939"/>
                  </a:cubicBezTo>
                  <a:cubicBezTo>
                    <a:pt x="271877" y="174080"/>
                    <a:pt x="247238" y="182650"/>
                    <a:pt x="223134" y="191755"/>
                  </a:cubicBezTo>
                  <a:cubicBezTo>
                    <a:pt x="208137" y="197112"/>
                    <a:pt x="192603" y="200861"/>
                    <a:pt x="178141" y="206217"/>
                  </a:cubicBezTo>
                  <a:cubicBezTo>
                    <a:pt x="169571" y="209431"/>
                    <a:pt x="159930" y="214252"/>
                    <a:pt x="160466" y="224964"/>
                  </a:cubicBezTo>
                  <a:cubicBezTo>
                    <a:pt x="161001" y="237820"/>
                    <a:pt x="171178" y="242105"/>
                    <a:pt x="181891" y="244783"/>
                  </a:cubicBezTo>
                  <a:cubicBezTo>
                    <a:pt x="187783" y="246390"/>
                    <a:pt x="193675" y="245854"/>
                    <a:pt x="199567" y="244783"/>
                  </a:cubicBezTo>
                  <a:cubicBezTo>
                    <a:pt x="227955" y="239962"/>
                    <a:pt x="256343" y="234070"/>
                    <a:pt x="285267" y="230856"/>
                  </a:cubicBezTo>
                  <a:cubicBezTo>
                    <a:pt x="376860" y="221751"/>
                    <a:pt x="561117" y="189613"/>
                    <a:pt x="572365" y="202468"/>
                  </a:cubicBezTo>
                  <a:cubicBezTo>
                    <a:pt x="572365" y="202468"/>
                    <a:pt x="572365" y="202468"/>
                    <a:pt x="572365" y="202468"/>
                  </a:cubicBezTo>
                  <a:cubicBezTo>
                    <a:pt x="583077" y="136586"/>
                    <a:pt x="620036" y="57312"/>
                    <a:pt x="616287" y="0"/>
                  </a:cubicBezTo>
                  <a:close/>
                </a:path>
              </a:pathLst>
            </a:custGeom>
            <a:solidFill>
              <a:srgbClr val="FDC4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직사각형 5">
            <a:extLst>
              <a:ext uri="{FF2B5EF4-FFF2-40B4-BE49-F238E27FC236}">
                <a16:creationId xmlns:a16="http://schemas.microsoft.com/office/drawing/2014/main" id="{62FCDA44-6A11-4862-AC43-2EE435C27F3A}"/>
              </a:ext>
            </a:extLst>
          </p:cNvPr>
          <p:cNvSpPr/>
          <p:nvPr/>
        </p:nvSpPr>
        <p:spPr>
          <a:xfrm>
            <a:off x="6152380" y="950392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rgbClr val="C00000"/>
                </a:solidFill>
                <a:latin typeface="+mj-lt"/>
              </a:rPr>
              <a:t>F</a:t>
            </a:r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OR </a:t>
            </a:r>
          </a:p>
          <a:p>
            <a:r>
              <a:rPr lang="en-US" altLang="ko-KR" sz="4000" b="1" dirty="0">
                <a:solidFill>
                  <a:srgbClr val="C00000"/>
                </a:solidFill>
                <a:latin typeface="+mj-lt"/>
              </a:rPr>
              <a:t>Y</a:t>
            </a:r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OUR</a:t>
            </a:r>
          </a:p>
          <a:p>
            <a:r>
              <a:rPr lang="en-US" altLang="ko-KR" sz="4000" b="1" dirty="0">
                <a:solidFill>
                  <a:srgbClr val="C00000"/>
                </a:solidFill>
              </a:rPr>
              <a:t>I</a:t>
            </a:r>
            <a:r>
              <a:rPr lang="en-US" altLang="ko-KR" sz="4000" b="1" dirty="0">
                <a:solidFill>
                  <a:schemeClr val="accent3"/>
                </a:solidFill>
              </a:rPr>
              <a:t>NFORMATION</a:t>
            </a:r>
          </a:p>
        </p:txBody>
      </p:sp>
      <p:sp>
        <p:nvSpPr>
          <p:cNvPr id="15" name="직사각형 6">
            <a:extLst>
              <a:ext uri="{FF2B5EF4-FFF2-40B4-BE49-F238E27FC236}">
                <a16:creationId xmlns:a16="http://schemas.microsoft.com/office/drawing/2014/main" id="{9266FBDC-2D84-4241-A1FD-123F18935DC5}"/>
              </a:ext>
            </a:extLst>
          </p:cNvPr>
          <p:cNvSpPr/>
          <p:nvPr/>
        </p:nvSpPr>
        <p:spPr>
          <a:xfrm>
            <a:off x="6328139" y="1272587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endParaRPr lang="en-US" altLang="ko-KR" sz="40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857BB9-368F-4C04-979B-4E8515CF3BDE}"/>
              </a:ext>
            </a:extLst>
          </p:cNvPr>
          <p:cNvSpPr txBox="1"/>
          <p:nvPr/>
        </p:nvSpPr>
        <p:spPr>
          <a:xfrm>
            <a:off x="6042575" y="2451151"/>
            <a:ext cx="6149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solidFill>
                  <a:schemeClr val="accent4"/>
                </a:solidFill>
                <a:cs typeface="Arial" pitchFamily="34" charset="0"/>
              </a:rPr>
              <a:t>Sikola</a:t>
            </a:r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en-US" altLang="ko-KR" sz="4000" b="1" dirty="0" err="1">
                <a:solidFill>
                  <a:schemeClr val="accent4"/>
                </a:solidFill>
                <a:cs typeface="Arial" pitchFamily="34" charset="0"/>
              </a:rPr>
              <a:t>bukan</a:t>
            </a:r>
            <a:r>
              <a:rPr lang="en-US" altLang="ko-KR" sz="4000" b="1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en-US" altLang="ko-KR" sz="4000" b="1" dirty="0" err="1">
                <a:solidFill>
                  <a:schemeClr val="accent4"/>
                </a:solidFill>
                <a:cs typeface="Arial" pitchFamily="34" charset="0"/>
              </a:rPr>
              <a:t>barang</a:t>
            </a:r>
            <a:r>
              <a:rPr lang="en-US" altLang="ko-KR" sz="4000" b="1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en-US" altLang="ko-KR" sz="4000" b="1" dirty="0" err="1">
                <a:solidFill>
                  <a:schemeClr val="accent4"/>
                </a:solidFill>
                <a:cs typeface="Arial" pitchFamily="34" charset="0"/>
              </a:rPr>
              <a:t>baru</a:t>
            </a:r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.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4A66FC-E2EB-4D90-BF32-61E4AB230ECC}"/>
              </a:ext>
            </a:extLst>
          </p:cNvPr>
          <p:cNvSpPr txBox="1"/>
          <p:nvPr/>
        </p:nvSpPr>
        <p:spPr>
          <a:xfrm>
            <a:off x="6042576" y="3379724"/>
            <a:ext cx="549352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dirty="0"/>
              <a:t>SIKOLA</a:t>
            </a:r>
            <a:r>
              <a:rPr lang="en-ID" sz="2800" dirty="0"/>
              <a:t> </a:t>
            </a:r>
            <a:r>
              <a:rPr lang="en-ID" sz="2800" dirty="0" err="1"/>
              <a:t>ada</a:t>
            </a:r>
            <a:r>
              <a:rPr lang="en-ID" sz="2800" dirty="0"/>
              <a:t> </a:t>
            </a:r>
            <a:r>
              <a:rPr lang="en-ID" sz="2800" dirty="0" err="1"/>
              <a:t>sejak</a:t>
            </a:r>
            <a:r>
              <a:rPr lang="en-ID" sz="2800" dirty="0"/>
              <a:t> </a:t>
            </a:r>
            <a:r>
              <a:rPr lang="en-ID" sz="4000" dirty="0"/>
              <a:t>2009</a:t>
            </a:r>
            <a:r>
              <a:rPr lang="en-ID" sz="2800" dirty="0"/>
              <a:t>, </a:t>
            </a:r>
            <a:r>
              <a:rPr lang="en-ID" sz="2800" dirty="0" err="1"/>
              <a:t>tapi</a:t>
            </a:r>
            <a:r>
              <a:rPr lang="en-ID" sz="2800" dirty="0"/>
              <a:t> </a:t>
            </a:r>
            <a:r>
              <a:rPr lang="en-ID" sz="2800" dirty="0" err="1"/>
              <a:t>namanya</a:t>
            </a:r>
            <a:r>
              <a:rPr lang="en-ID" sz="2800" dirty="0"/>
              <a:t> </a:t>
            </a:r>
            <a:r>
              <a:rPr lang="en-ID" sz="4000" dirty="0"/>
              <a:t>LMS</a:t>
            </a:r>
            <a:r>
              <a:rPr lang="en-ID" sz="2800" dirty="0"/>
              <a:t> (Learning Management System). Nama </a:t>
            </a:r>
            <a:r>
              <a:rPr lang="en-ID" sz="2800" dirty="0" err="1"/>
              <a:t>Sikola</a:t>
            </a:r>
            <a:r>
              <a:rPr lang="en-ID" sz="2800" dirty="0"/>
              <a:t> </a:t>
            </a:r>
            <a:r>
              <a:rPr lang="en-ID" sz="2800" dirty="0" err="1"/>
              <a:t>baru</a:t>
            </a:r>
            <a:r>
              <a:rPr lang="en-ID" sz="2800" dirty="0"/>
              <a:t> </a:t>
            </a:r>
            <a:r>
              <a:rPr lang="en-ID" sz="2800" dirty="0" err="1"/>
              <a:t>dipakai</a:t>
            </a:r>
            <a:r>
              <a:rPr lang="en-ID" sz="2800" dirty="0"/>
              <a:t> </a:t>
            </a:r>
            <a:r>
              <a:rPr lang="en-ID" sz="2800" dirty="0" err="1"/>
              <a:t>saat</a:t>
            </a:r>
            <a:r>
              <a:rPr lang="en-ID" sz="2800" dirty="0"/>
              <a:t> </a:t>
            </a:r>
            <a:r>
              <a:rPr lang="en-ID" sz="2800" dirty="0" err="1"/>
              <a:t>pandemi</a:t>
            </a:r>
            <a:r>
              <a:rPr lang="en-ID" sz="2800" dirty="0"/>
              <a:t> virus corona (rebranding).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0174497-B402-134D-9811-E2FA9975BF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8803" y="278414"/>
            <a:ext cx="11573197" cy="724247"/>
          </a:xfrm>
        </p:spPr>
        <p:txBody>
          <a:bodyPr/>
          <a:lstStyle/>
          <a:p>
            <a:r>
              <a:rPr lang="en-US" dirty="0"/>
              <a:t>JARINGAN INTERNET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816CB0-B84B-BF40-A1B0-2DDC8B1DDDD7}"/>
              </a:ext>
            </a:extLst>
          </p:cNvPr>
          <p:cNvSpPr/>
          <p:nvPr/>
        </p:nvSpPr>
        <p:spPr>
          <a:xfrm>
            <a:off x="988377" y="2635532"/>
            <a:ext cx="1010992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3400" dirty="0" err="1"/>
              <a:t>Menggunakan</a:t>
            </a:r>
            <a:r>
              <a:rPr lang="en-ID" sz="3400" dirty="0"/>
              <a:t> </a:t>
            </a:r>
            <a:r>
              <a:rPr lang="en-ID" sz="3400" dirty="0" err="1"/>
              <a:t>jaringan</a:t>
            </a:r>
            <a:r>
              <a:rPr lang="en-ID" sz="3400" dirty="0"/>
              <a:t> </a:t>
            </a:r>
            <a:r>
              <a:rPr lang="en-ID" sz="3400" dirty="0" err="1"/>
              <a:t>dari</a:t>
            </a:r>
            <a:r>
              <a:rPr lang="en-ID" sz="3400" dirty="0"/>
              <a:t> Telkom dan </a:t>
            </a:r>
            <a:r>
              <a:rPr lang="en-ID" sz="3400" dirty="0" err="1"/>
              <a:t>Indosat</a:t>
            </a:r>
            <a:r>
              <a:rPr lang="en-ID" sz="3400" dirty="0"/>
              <a:t>.</a:t>
            </a:r>
          </a:p>
          <a:p>
            <a:r>
              <a:rPr lang="en-ID" sz="3400" dirty="0"/>
              <a:t>Kabel </a:t>
            </a:r>
            <a:r>
              <a:rPr lang="en-ID" sz="3400" dirty="0" err="1"/>
              <a:t>jaringan</a:t>
            </a:r>
            <a:r>
              <a:rPr lang="en-ID" sz="3400" dirty="0"/>
              <a:t>:</a:t>
            </a:r>
          </a:p>
          <a:p>
            <a:r>
              <a:rPr lang="en-ID" sz="3400" dirty="0"/>
              <a:t>* Ethernet (</a:t>
            </a:r>
            <a:r>
              <a:rPr lang="en-ID" sz="3400" dirty="0" err="1"/>
              <a:t>jarak</a:t>
            </a:r>
            <a:r>
              <a:rPr lang="en-ID" sz="3400" dirty="0"/>
              <a:t> </a:t>
            </a:r>
            <a:r>
              <a:rPr lang="en-ID" sz="3400" dirty="0" err="1"/>
              <a:t>dekat</a:t>
            </a:r>
            <a:r>
              <a:rPr lang="en-ID" sz="3400" dirty="0"/>
              <a:t>)</a:t>
            </a:r>
          </a:p>
          <a:p>
            <a:r>
              <a:rPr lang="en-ID" sz="3400" dirty="0"/>
              <a:t>* </a:t>
            </a:r>
            <a:r>
              <a:rPr lang="en-ID" sz="3400" dirty="0" err="1"/>
              <a:t>Fiber</a:t>
            </a:r>
            <a:r>
              <a:rPr lang="en-ID" sz="3400" dirty="0"/>
              <a:t> </a:t>
            </a:r>
            <a:r>
              <a:rPr lang="en-ID" sz="3400" dirty="0" err="1"/>
              <a:t>optik</a:t>
            </a:r>
            <a:r>
              <a:rPr lang="en-ID" sz="3400" dirty="0"/>
              <a:t> (</a:t>
            </a:r>
            <a:r>
              <a:rPr lang="en-ID" sz="3400" dirty="0" err="1"/>
              <a:t>jarak</a:t>
            </a:r>
            <a:r>
              <a:rPr lang="en-ID" sz="3400" dirty="0"/>
              <a:t> </a:t>
            </a:r>
            <a:r>
              <a:rPr lang="en-ID" sz="3400" dirty="0" err="1"/>
              <a:t>jauh</a:t>
            </a:r>
            <a:r>
              <a:rPr lang="en-ID" sz="3400" dirty="0"/>
              <a:t>)</a:t>
            </a:r>
          </a:p>
          <a:p>
            <a:r>
              <a:rPr lang="en-ID" sz="3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604 -0.10091" pathEditMode="relative" ptsTypes="AA">
                                      <p:cBhvr>
                                        <p:cTn id="6" dur="3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15604 -0.10091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7F406EDE-FDDC-44FF-9BAF-8E910E79C9D3}"/>
              </a:ext>
            </a:extLst>
          </p:cNvPr>
          <p:cNvSpPr/>
          <p:nvPr/>
        </p:nvSpPr>
        <p:spPr>
          <a:xfrm>
            <a:off x="5571522" y="547363"/>
            <a:ext cx="6209047" cy="118206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5BD89E-6906-4D74-A7A3-994AB7F56DD3}"/>
              </a:ext>
            </a:extLst>
          </p:cNvPr>
          <p:cNvSpPr txBox="1"/>
          <p:nvPr/>
        </p:nvSpPr>
        <p:spPr>
          <a:xfrm>
            <a:off x="5971667" y="649078"/>
            <a:ext cx="1511242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 err="1">
                <a:solidFill>
                  <a:schemeClr val="bg1"/>
                </a:solidFill>
              </a:rPr>
              <a:t>Kampus</a:t>
            </a:r>
            <a:r>
              <a:rPr lang="en-US" altLang="ko-KR" sz="2400" b="1" dirty="0">
                <a:solidFill>
                  <a:schemeClr val="bg1"/>
                </a:solidFill>
              </a:rPr>
              <a:t> </a:t>
            </a:r>
            <a:r>
              <a:rPr lang="en-US" altLang="ko-KR" sz="2400" b="1" dirty="0" err="1">
                <a:solidFill>
                  <a:schemeClr val="bg1"/>
                </a:solidFill>
              </a:rPr>
              <a:t>Unhas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034869-3B5B-4EF3-BE85-30BB5657611B}"/>
              </a:ext>
            </a:extLst>
          </p:cNvPr>
          <p:cNvSpPr txBox="1"/>
          <p:nvPr/>
        </p:nvSpPr>
        <p:spPr>
          <a:xfrm>
            <a:off x="8072107" y="768872"/>
            <a:ext cx="3295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>
                <a:solidFill>
                  <a:schemeClr val="bg1"/>
                </a:solidFill>
              </a:rPr>
              <a:t>Server di </a:t>
            </a:r>
            <a:r>
              <a:rPr lang="en-ID" sz="2000" dirty="0" err="1">
                <a:solidFill>
                  <a:schemeClr val="bg1"/>
                </a:solidFill>
              </a:rPr>
              <a:t>kampus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terdiri</a:t>
            </a:r>
            <a:r>
              <a:rPr lang="en-ID" sz="2000" dirty="0">
                <a:solidFill>
                  <a:schemeClr val="bg1"/>
                </a:solidFill>
              </a:rPr>
              <a:t> 16 core = </a:t>
            </a:r>
            <a:r>
              <a:rPr lang="en-ID" sz="2000" dirty="0" err="1">
                <a:solidFill>
                  <a:schemeClr val="bg1"/>
                </a:solidFill>
              </a:rPr>
              <a:t>setara</a:t>
            </a:r>
            <a:r>
              <a:rPr lang="en-ID" sz="2000" dirty="0">
                <a:solidFill>
                  <a:schemeClr val="bg1"/>
                </a:solidFill>
              </a:rPr>
              <a:t> 16 CPU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4F3E7B9-D0E7-4510-8FE4-81C5BD3785A9}"/>
              </a:ext>
            </a:extLst>
          </p:cNvPr>
          <p:cNvCxnSpPr/>
          <p:nvPr/>
        </p:nvCxnSpPr>
        <p:spPr>
          <a:xfrm>
            <a:off x="7774218" y="795188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9">
            <a:extLst>
              <a:ext uri="{FF2B5EF4-FFF2-40B4-BE49-F238E27FC236}">
                <a16:creationId xmlns:a16="http://schemas.microsoft.com/office/drawing/2014/main" id="{F1C109CF-C9D0-4A24-85DE-737A363F8618}"/>
              </a:ext>
            </a:extLst>
          </p:cNvPr>
          <p:cNvSpPr/>
          <p:nvPr/>
        </p:nvSpPr>
        <p:spPr>
          <a:xfrm>
            <a:off x="5571522" y="2012790"/>
            <a:ext cx="6209047" cy="118206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D27A6D1-547D-45C5-98C5-360F6203AF96}"/>
              </a:ext>
            </a:extLst>
          </p:cNvPr>
          <p:cNvCxnSpPr/>
          <p:nvPr/>
        </p:nvCxnSpPr>
        <p:spPr>
          <a:xfrm>
            <a:off x="7774218" y="2260615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8D4529F-300E-42FF-BE74-2A6F62C842ED}"/>
              </a:ext>
            </a:extLst>
          </p:cNvPr>
          <p:cNvSpPr txBox="1"/>
          <p:nvPr/>
        </p:nvSpPr>
        <p:spPr>
          <a:xfrm>
            <a:off x="6897358" y="4205245"/>
            <a:ext cx="411288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SERVER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EF3310-EA70-4275-99CE-59C69245AC95}"/>
              </a:ext>
            </a:extLst>
          </p:cNvPr>
          <p:cNvSpPr txBox="1"/>
          <p:nvPr/>
        </p:nvSpPr>
        <p:spPr>
          <a:xfrm>
            <a:off x="7359345" y="4743854"/>
            <a:ext cx="483265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400" b="1" dirty="0">
                <a:solidFill>
                  <a:schemeClr val="accent5"/>
                </a:solidFill>
                <a:cs typeface="Arial" pitchFamily="34" charset="0"/>
              </a:rPr>
              <a:t>DI 2 TEMPAT</a:t>
            </a:r>
            <a:endParaRPr lang="ko-KR" altLang="en-US" sz="4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8E1A1F-81C2-E64B-88C5-BF2C6F7C794E}"/>
              </a:ext>
            </a:extLst>
          </p:cNvPr>
          <p:cNvSpPr txBox="1"/>
          <p:nvPr/>
        </p:nvSpPr>
        <p:spPr>
          <a:xfrm>
            <a:off x="5881101" y="2357165"/>
            <a:ext cx="1751915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Singapura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4FB9856-2992-0F48-BC9E-BA7E5935BE37}"/>
              </a:ext>
            </a:extLst>
          </p:cNvPr>
          <p:cNvSpPr txBox="1"/>
          <p:nvPr/>
        </p:nvSpPr>
        <p:spPr>
          <a:xfrm>
            <a:off x="8072106" y="2285733"/>
            <a:ext cx="370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solidFill>
                  <a:schemeClr val="bg1"/>
                </a:solidFill>
              </a:rPr>
              <a:t>Menggunakan</a:t>
            </a:r>
            <a:r>
              <a:rPr lang="en-ID" sz="2000" dirty="0">
                <a:solidFill>
                  <a:schemeClr val="bg1"/>
                </a:solidFill>
              </a:rPr>
              <a:t> cloud server AWS (Amazon Web Services)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KENAPA HARUS </a:t>
            </a:r>
            <a:r>
              <a:rPr lang="en-US" b="1" dirty="0"/>
              <a:t>AWS</a:t>
            </a:r>
            <a:r>
              <a:rPr lang="en-US" dirty="0"/>
              <a:t>?</a:t>
            </a:r>
          </a:p>
        </p:txBody>
      </p:sp>
      <p:sp>
        <p:nvSpPr>
          <p:cNvPr id="9" name="Teardrop 17">
            <a:extLst>
              <a:ext uri="{FF2B5EF4-FFF2-40B4-BE49-F238E27FC236}">
                <a16:creationId xmlns:a16="http://schemas.microsoft.com/office/drawing/2014/main" id="{4B3C6AA1-A81D-40F8-BB8A-1873378C3C92}"/>
              </a:ext>
            </a:extLst>
          </p:cNvPr>
          <p:cNvSpPr/>
          <p:nvPr/>
        </p:nvSpPr>
        <p:spPr>
          <a:xfrm rot="18900000">
            <a:off x="1895160" y="253215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90949C-71B7-CC4A-953E-1B7F4BDFF3F0}"/>
              </a:ext>
            </a:extLst>
          </p:cNvPr>
          <p:cNvSpPr/>
          <p:nvPr/>
        </p:nvSpPr>
        <p:spPr>
          <a:xfrm>
            <a:off x="825302" y="1777729"/>
            <a:ext cx="2056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b="1" dirty="0">
                <a:solidFill>
                  <a:srgbClr val="002060"/>
                </a:solidFill>
              </a:rPr>
              <a:t>KEAMANAN</a:t>
            </a:r>
          </a:p>
          <a:p>
            <a:r>
              <a:rPr lang="en-ID" dirty="0"/>
              <a:t>Di AWS, </a:t>
            </a:r>
            <a:r>
              <a:rPr lang="en-ID" dirty="0" err="1"/>
              <a:t>keamanan</a:t>
            </a:r>
            <a:r>
              <a:rPr lang="en-ID" dirty="0"/>
              <a:t> </a:t>
            </a:r>
            <a:r>
              <a:rPr lang="en-ID" dirty="0" err="1"/>
              <a:t>dijamin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CF6FD4-AFDD-A148-ACEC-9E54580FBD74}"/>
              </a:ext>
            </a:extLst>
          </p:cNvPr>
          <p:cNvSpPr/>
          <p:nvPr/>
        </p:nvSpPr>
        <p:spPr>
          <a:xfrm>
            <a:off x="3334799" y="1777729"/>
            <a:ext cx="20561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b="1" dirty="0">
                <a:solidFill>
                  <a:srgbClr val="002060"/>
                </a:solidFill>
              </a:rPr>
              <a:t>FLEKSIBEL</a:t>
            </a:r>
          </a:p>
          <a:p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fleksibel</a:t>
            </a:r>
            <a:r>
              <a:rPr lang="en-ID" dirty="0"/>
              <a:t>,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diakses</a:t>
            </a:r>
            <a:r>
              <a:rPr lang="en-ID" dirty="0"/>
              <a:t> di mana </a:t>
            </a:r>
            <a:r>
              <a:rPr lang="en-ID" dirty="0" err="1"/>
              <a:t>saja</a:t>
            </a:r>
            <a:r>
              <a:rPr lang="en-ID" dirty="0"/>
              <a:t> dan </a:t>
            </a:r>
            <a:r>
              <a:rPr lang="en-ID" dirty="0" err="1"/>
              <a:t>kapan</a:t>
            </a:r>
            <a:r>
              <a:rPr lang="en-ID" dirty="0"/>
              <a:t> </a:t>
            </a:r>
            <a:r>
              <a:rPr lang="en-ID" dirty="0" err="1"/>
              <a:t>saja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1CC672-6187-3740-8BD9-F39F1C3C34F1}"/>
              </a:ext>
            </a:extLst>
          </p:cNvPr>
          <p:cNvSpPr/>
          <p:nvPr/>
        </p:nvSpPr>
        <p:spPr>
          <a:xfrm>
            <a:off x="6297670" y="1777729"/>
            <a:ext cx="20561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b="1" dirty="0">
                <a:solidFill>
                  <a:srgbClr val="002060"/>
                </a:solidFill>
              </a:rPr>
              <a:t>EFISIEN</a:t>
            </a:r>
          </a:p>
          <a:p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efisien</a:t>
            </a:r>
            <a:r>
              <a:rPr lang="en-ID" dirty="0"/>
              <a:t>. </a:t>
            </a:r>
          </a:p>
          <a:p>
            <a:r>
              <a:rPr lang="en-ID" dirty="0" err="1"/>
              <a:t>Narasumber</a:t>
            </a:r>
            <a:r>
              <a:rPr lang="en-ID" dirty="0"/>
              <a:t> </a:t>
            </a:r>
            <a:r>
              <a:rPr lang="en-ID" dirty="0" err="1"/>
              <a:t>tak</a:t>
            </a:r>
            <a:r>
              <a:rPr lang="en-ID" dirty="0"/>
              <a:t> </a:t>
            </a:r>
            <a:r>
              <a:rPr lang="en-ID" dirty="0" err="1"/>
              <a:t>menyebutkan</a:t>
            </a:r>
            <a:r>
              <a:rPr lang="en-ID" dirty="0"/>
              <a:t> </a:t>
            </a:r>
            <a:r>
              <a:rPr lang="en-ID" dirty="0" err="1"/>
              <a:t>berapa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 </a:t>
            </a:r>
            <a:r>
              <a:rPr lang="en-ID" dirty="0" err="1"/>
              <a:t>sewa</a:t>
            </a:r>
            <a:r>
              <a:rPr lang="en-ID" dirty="0"/>
              <a:t> </a:t>
            </a:r>
            <a:r>
              <a:rPr lang="en-ID" i="1" dirty="0"/>
              <a:t>cloud server</a:t>
            </a:r>
            <a:r>
              <a:rPr lang="en-ID" dirty="0"/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A3BC86-B969-2041-B0CC-0D6BC0D42BE6}"/>
              </a:ext>
            </a:extLst>
          </p:cNvPr>
          <p:cNvSpPr/>
          <p:nvPr/>
        </p:nvSpPr>
        <p:spPr>
          <a:xfrm>
            <a:off x="9260541" y="1777729"/>
            <a:ext cx="20561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b="1" dirty="0">
                <a:solidFill>
                  <a:srgbClr val="002060"/>
                </a:solidFill>
              </a:rPr>
              <a:t>LATENSI</a:t>
            </a:r>
          </a:p>
          <a:p>
            <a:r>
              <a:rPr lang="en-ID" dirty="0"/>
              <a:t>Banyak </a:t>
            </a:r>
            <a:r>
              <a:rPr lang="en-ID" dirty="0" err="1"/>
              <a:t>pengakses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luar</a:t>
            </a:r>
            <a:r>
              <a:rPr lang="en-ID" dirty="0"/>
              <a:t> negeri, </a:t>
            </a:r>
            <a:r>
              <a:rPr lang="en-ID" dirty="0" err="1"/>
              <a:t>makanya</a:t>
            </a:r>
            <a:r>
              <a:rPr lang="en-ID" dirty="0"/>
              <a:t> </a:t>
            </a:r>
            <a:r>
              <a:rPr lang="en-ID" dirty="0" err="1"/>
              <a:t>pakai</a:t>
            </a:r>
            <a:r>
              <a:rPr lang="en-ID" dirty="0"/>
              <a:t> </a:t>
            </a:r>
            <a:r>
              <a:rPr lang="en-ID" i="1" dirty="0"/>
              <a:t>cloud server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latensinya</a:t>
            </a:r>
            <a:r>
              <a:rPr lang="en-ID" dirty="0"/>
              <a:t>.</a:t>
            </a:r>
          </a:p>
          <a:p>
            <a:r>
              <a:rPr lang="en-ID" dirty="0" err="1"/>
              <a:t>Latensi</a:t>
            </a:r>
            <a:r>
              <a:rPr lang="en-ID" dirty="0"/>
              <a:t> 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dibutuhkan</a:t>
            </a:r>
            <a:r>
              <a:rPr lang="en-ID" dirty="0"/>
              <a:t> data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perjalanan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dan </a:t>
            </a:r>
            <a:r>
              <a:rPr lang="en-ID" dirty="0" err="1"/>
              <a:t>tujuannya</a:t>
            </a:r>
            <a:r>
              <a:rPr lang="en-ID" dirty="0"/>
              <a:t>, yang </a:t>
            </a:r>
            <a:r>
              <a:rPr lang="en-ID" dirty="0" err="1"/>
              <a:t>diukur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milidetik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139435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4193</TotalTime>
  <Words>539</Words>
  <Application>Microsoft Macintosh PowerPoint</Application>
  <PresentationFormat>Widescreen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Microsoft Office User</cp:lastModifiedBy>
  <cp:revision>72</cp:revision>
  <dcterms:created xsi:type="dcterms:W3CDTF">2020-01-20T05:08:25Z</dcterms:created>
  <dcterms:modified xsi:type="dcterms:W3CDTF">2021-06-01T00:02:15Z</dcterms:modified>
</cp:coreProperties>
</file>