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86" r:id="rId7"/>
    <p:sldId id="287" r:id="rId8"/>
    <p:sldId id="288" r:id="rId9"/>
    <p:sldId id="289" r:id="rId10"/>
    <p:sldId id="264" r:id="rId11"/>
    <p:sldId id="265" r:id="rId12"/>
    <p:sldId id="290" r:id="rId13"/>
    <p:sldId id="291" r:id="rId14"/>
  </p:sldIdLst>
  <p:sldSz cx="10691813" cy="7559675"/>
  <p:notesSz cx="7559675" cy="10691813"/>
  <p:embeddedFontLst>
    <p:embeddedFont>
      <p:font typeface="Rubik" charset="-79"/>
      <p:regular r:id="rId16"/>
      <p:bold r:id="rId17"/>
      <p:italic r:id="rId18"/>
      <p:boldItalic r:id="rId19"/>
    </p:embeddedFont>
    <p:embeddedFont>
      <p:font typeface="Fira Sans Condensed Medium" charset="0"/>
      <p:regular r:id="rId20"/>
      <p:bold r:id="rId21"/>
      <p:italic r:id="rId22"/>
      <p:boldItalic r:id="rId23"/>
    </p:embeddedFont>
    <p:embeddedFont>
      <p:font typeface="Fira Sans Condensed SemiBold" charset="0"/>
      <p:regular r:id="rId24"/>
      <p:bold r:id="rId25"/>
      <p:italic r:id="rId26"/>
      <p:boldItalic r:id="rId27"/>
    </p:embeddedFont>
    <p:embeddedFont>
      <p:font typeface="Roboto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369A206-B9E9-49D7-A04D-3656A2C24DBF}">
  <a:tblStyle styleId="{D369A206-B9E9-49D7-A04D-3656A2C24D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5315" autoAdjust="0"/>
  </p:normalViewPr>
  <p:slideViewPr>
    <p:cSldViewPr>
      <p:cViewPr>
        <p:scale>
          <a:sx n="71" d="100"/>
          <a:sy n="71" d="100"/>
        </p:scale>
        <p:origin x="-1014" y="-7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9762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e5b5c5728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" name="Google Shape;1665;ge5b5c5728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e3c31d78ad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e3c31d78ad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e3c31d78ad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e3c31d78ad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e339a6df7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e339a6df7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168c4f60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168c4f60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168c4f60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168c4f60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168c4f60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168c4f60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168c4f6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168c4f60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168c4f60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168c4f60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168c4f60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168c4f60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168c4f60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168c4f60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168c4f60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168c4f60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72411" y="1404575"/>
            <a:ext cx="6972300" cy="31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72400" y="4566175"/>
            <a:ext cx="74532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6230350" y="485600"/>
            <a:ext cx="3108000" cy="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502275" y="443176"/>
            <a:ext cx="2562900" cy="11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7454650" y="498100"/>
            <a:ext cx="2562900" cy="10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445575" y="384924"/>
            <a:ext cx="9526500" cy="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61775" y="390100"/>
            <a:ext cx="9510300" cy="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730875" y="1392925"/>
            <a:ext cx="5266500" cy="26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4320" rtl="0">
              <a:spcBef>
                <a:spcPts val="0"/>
              </a:spcBef>
              <a:spcAft>
                <a:spcPts val="0"/>
              </a:spcAft>
              <a:buSzPts val="720"/>
              <a:buChar char="●"/>
              <a:defRPr sz="15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 sz="1520"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3013325" y="971500"/>
            <a:ext cx="4665300" cy="16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1"/>
          </p:nvPr>
        </p:nvSpPr>
        <p:spPr>
          <a:xfrm>
            <a:off x="3013325" y="2664675"/>
            <a:ext cx="4665300" cy="18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6" name="Google Shape;66;p16"/>
          <p:cNvSpPr txBox="1"/>
          <p:nvPr/>
        </p:nvSpPr>
        <p:spPr>
          <a:xfrm>
            <a:off x="2749500" y="4987438"/>
            <a:ext cx="519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s" sz="12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s" sz="12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infographics &amp; images by </a:t>
            </a:r>
            <a:r>
              <a:rPr lang="es" sz="12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45650" y="390108"/>
            <a:ext cx="9800700" cy="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30875" y="1392925"/>
            <a:ext cx="9241200" cy="4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4320" rtl="0">
              <a:spcBef>
                <a:spcPts val="0"/>
              </a:spcBef>
              <a:spcAft>
                <a:spcPts val="0"/>
              </a:spcAft>
              <a:buSzPts val="720"/>
              <a:buAutoNum type="arabicPeriod"/>
              <a:defRPr sz="15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 sz="1520"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502275" y="492175"/>
            <a:ext cx="48438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2"/>
          </p:nvPr>
        </p:nvSpPr>
        <p:spPr>
          <a:xfrm>
            <a:off x="502275" y="3425875"/>
            <a:ext cx="48438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02275" y="1183375"/>
            <a:ext cx="9518100" cy="43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432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"/>
              <a:buChar char="●"/>
              <a:defRPr sz="14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3"/>
          </p:nvPr>
        </p:nvSpPr>
        <p:spPr>
          <a:xfrm>
            <a:off x="502275" y="4865751"/>
            <a:ext cx="9963000" cy="15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724475" y="1110400"/>
            <a:ext cx="2562900" cy="28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411125" y="519600"/>
            <a:ext cx="27213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2"/>
          </p:nvPr>
        </p:nvSpPr>
        <p:spPr>
          <a:xfrm>
            <a:off x="4160750" y="480325"/>
            <a:ext cx="2562900" cy="5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381">
          <p15:clr>
            <a:srgbClr val="FA7B17"/>
          </p15:clr>
        </p15:guide>
        <p15:guide id="2" pos="3368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30875" y="1330375"/>
            <a:ext cx="5334000" cy="43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1125" y="390108"/>
            <a:ext cx="9800700" cy="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/>
          <p:nvPr/>
        </p:nvSpPr>
        <p:spPr>
          <a:xfrm>
            <a:off x="6086650" y="372525"/>
            <a:ext cx="3395400" cy="663000"/>
          </a:xfrm>
          <a:prstGeom prst="rect">
            <a:avLst/>
          </a:prstGeom>
          <a:solidFill>
            <a:srgbClr val="FFFFFF">
              <a:alpha val="45100"/>
            </a:srgb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B7B7B7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593288" y="1305975"/>
            <a:ext cx="7505400" cy="3904500"/>
          </a:xfrm>
          <a:prstGeom prst="rect">
            <a:avLst/>
          </a:prstGeom>
          <a:solidFill>
            <a:srgbClr val="FFFFFF">
              <a:alpha val="45100"/>
            </a:srgb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B7B7B7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86" name="Google Shape;86;p23"/>
          <p:cNvSpPr txBox="1">
            <a:spLocks noGrp="1"/>
          </p:cNvSpPr>
          <p:nvPr>
            <p:ph type="ctrTitle"/>
          </p:nvPr>
        </p:nvSpPr>
        <p:spPr>
          <a:xfrm>
            <a:off x="1872411" y="1404575"/>
            <a:ext cx="6972300" cy="31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 smtClean="0"/>
              <a:t>ASPEK HARDWARE APLIKASI SISTEM KELOLA PELAJARAN (SIKOLA)</a:t>
            </a:r>
            <a:endParaRPr sz="4800" dirty="0"/>
          </a:p>
        </p:txBody>
      </p:sp>
      <p:sp>
        <p:nvSpPr>
          <p:cNvPr id="87" name="Google Shape;87;p23"/>
          <p:cNvSpPr txBox="1">
            <a:spLocks noGrp="1"/>
          </p:cNvSpPr>
          <p:nvPr>
            <p:ph type="subTitle" idx="1"/>
          </p:nvPr>
        </p:nvSpPr>
        <p:spPr>
          <a:xfrm>
            <a:off x="1626506" y="4340497"/>
            <a:ext cx="7453200" cy="734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 err="1" smtClean="0"/>
              <a:t>Disusun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dan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dipaparkan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dari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hasil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kunjungan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studi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pada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Direktorat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Sistem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dan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Teknologi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Informasi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Universitas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Hasanuddin</a:t>
            </a:r>
            <a:r>
              <a:rPr lang="en-US" sz="1200" b="1" i="1" dirty="0" smtClean="0"/>
              <a:t>, </a:t>
            </a:r>
            <a:r>
              <a:rPr lang="en-US" sz="1200" b="1" i="1" dirty="0" err="1" smtClean="0"/>
              <a:t>dan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merupakan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pemenuhan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akan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tugas</a:t>
            </a:r>
            <a:r>
              <a:rPr lang="en-US" sz="1200" b="1" i="1" dirty="0" smtClean="0"/>
              <a:t> Mata </a:t>
            </a:r>
            <a:r>
              <a:rPr lang="en-US" sz="1200" b="1" i="1" dirty="0" err="1" smtClean="0"/>
              <a:t>Kuliah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Teknologi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Komunikasi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dan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Informasi</a:t>
            </a:r>
            <a:r>
              <a:rPr lang="en-US" sz="1200" b="1" i="1" dirty="0" smtClean="0"/>
              <a:t>, </a:t>
            </a:r>
            <a:r>
              <a:rPr lang="en-US" sz="1200" b="1" i="1" dirty="0" err="1" smtClean="0"/>
              <a:t>oleh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Dosen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Pengampu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Bpk</a:t>
            </a:r>
            <a:r>
              <a:rPr lang="en-US" sz="1200" b="1" i="1" dirty="0" smtClean="0"/>
              <a:t>, Dr. Ir. </a:t>
            </a:r>
            <a:r>
              <a:rPr lang="en-US" sz="1200" b="1" i="1" dirty="0" err="1" smtClean="0"/>
              <a:t>Rhiza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Samso’ed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Sadjad</a:t>
            </a:r>
            <a:r>
              <a:rPr lang="en-US" sz="1200" b="1" i="1" dirty="0" smtClean="0"/>
              <a:t>, MS.EE.</a:t>
            </a:r>
            <a:endParaRPr sz="1200" b="1" i="1" dirty="0"/>
          </a:p>
        </p:txBody>
      </p:sp>
      <p:sp>
        <p:nvSpPr>
          <p:cNvPr id="88" name="Google Shape;88;p23"/>
          <p:cNvSpPr txBox="1">
            <a:spLocks noGrp="1"/>
          </p:cNvSpPr>
          <p:nvPr>
            <p:ph type="subTitle" idx="2"/>
          </p:nvPr>
        </p:nvSpPr>
        <p:spPr>
          <a:xfrm>
            <a:off x="6230350" y="485600"/>
            <a:ext cx="3108000" cy="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UNIVERSITAS HASANUDDIN</a:t>
            </a:r>
            <a:endParaRPr dirty="0"/>
          </a:p>
        </p:txBody>
      </p:sp>
      <p:grpSp>
        <p:nvGrpSpPr>
          <p:cNvPr id="178" name="Google Shape;178;p23"/>
          <p:cNvGrpSpPr/>
          <p:nvPr/>
        </p:nvGrpSpPr>
        <p:grpSpPr>
          <a:xfrm>
            <a:off x="2604100" y="5210450"/>
            <a:ext cx="848975" cy="2360100"/>
            <a:chOff x="2592250" y="5210450"/>
            <a:chExt cx="848975" cy="2360100"/>
          </a:xfrm>
        </p:grpSpPr>
        <p:sp>
          <p:nvSpPr>
            <p:cNvPr id="179" name="Google Shape;179;p23"/>
            <p:cNvSpPr/>
            <p:nvPr/>
          </p:nvSpPr>
          <p:spPr>
            <a:xfrm rot="-5400000">
              <a:off x="2224275" y="6353600"/>
              <a:ext cx="2360100" cy="73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 rot="-5400000">
              <a:off x="1449100" y="6353600"/>
              <a:ext cx="2360100" cy="73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23"/>
          <p:cNvGrpSpPr/>
          <p:nvPr/>
        </p:nvGrpSpPr>
        <p:grpSpPr>
          <a:xfrm>
            <a:off x="288675" y="274625"/>
            <a:ext cx="1304650" cy="2452753"/>
            <a:chOff x="288675" y="274625"/>
            <a:chExt cx="1304650" cy="2452753"/>
          </a:xfrm>
        </p:grpSpPr>
        <p:grpSp>
          <p:nvGrpSpPr>
            <p:cNvPr id="182" name="Google Shape;182;p23"/>
            <p:cNvGrpSpPr/>
            <p:nvPr/>
          </p:nvGrpSpPr>
          <p:grpSpPr>
            <a:xfrm>
              <a:off x="288675" y="274625"/>
              <a:ext cx="1068239" cy="2452753"/>
              <a:chOff x="254000" y="349804"/>
              <a:chExt cx="1068239" cy="2452753"/>
            </a:xfrm>
          </p:grpSpPr>
          <p:sp>
            <p:nvSpPr>
              <p:cNvPr id="183" name="Google Shape;183;p23"/>
              <p:cNvSpPr/>
              <p:nvPr/>
            </p:nvSpPr>
            <p:spPr>
              <a:xfrm>
                <a:off x="254000" y="349804"/>
                <a:ext cx="1068239" cy="24527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17872" extrusionOk="0">
                    <a:moveTo>
                      <a:pt x="1" y="1"/>
                    </a:moveTo>
                    <a:lnTo>
                      <a:pt x="1" y="17872"/>
                    </a:lnTo>
                    <a:lnTo>
                      <a:pt x="9442" y="17872"/>
                    </a:lnTo>
                    <a:lnTo>
                      <a:pt x="94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3"/>
              <p:cNvSpPr/>
              <p:nvPr/>
            </p:nvSpPr>
            <p:spPr>
              <a:xfrm>
                <a:off x="324275" y="431454"/>
                <a:ext cx="920435" cy="2289438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16682" extrusionOk="0">
                    <a:moveTo>
                      <a:pt x="1" y="1"/>
                    </a:moveTo>
                    <a:lnTo>
                      <a:pt x="1" y="16681"/>
                    </a:lnTo>
                    <a:lnTo>
                      <a:pt x="8442" y="16681"/>
                    </a:lnTo>
                    <a:lnTo>
                      <a:pt x="84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3"/>
              <p:cNvSpPr/>
              <p:nvPr/>
            </p:nvSpPr>
            <p:spPr>
              <a:xfrm>
                <a:off x="324266" y="431457"/>
                <a:ext cx="205997" cy="2289438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6682" extrusionOk="0">
                    <a:moveTo>
                      <a:pt x="1" y="1"/>
                    </a:moveTo>
                    <a:lnTo>
                      <a:pt x="1" y="16681"/>
                    </a:lnTo>
                    <a:lnTo>
                      <a:pt x="1501" y="16681"/>
                    </a:lnTo>
                    <a:lnTo>
                      <a:pt x="15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86;p23"/>
            <p:cNvSpPr/>
            <p:nvPr/>
          </p:nvSpPr>
          <p:spPr>
            <a:xfrm>
              <a:off x="1356925" y="1302559"/>
              <a:ext cx="2364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1356925" y="1625634"/>
              <a:ext cx="2364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23"/>
          <p:cNvSpPr txBox="1"/>
          <p:nvPr/>
        </p:nvSpPr>
        <p:spPr>
          <a:xfrm>
            <a:off x="585575" y="489700"/>
            <a:ext cx="646200" cy="20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89" name="Google Shape;189;p23"/>
          <p:cNvGrpSpPr/>
          <p:nvPr/>
        </p:nvGrpSpPr>
        <p:grpSpPr>
          <a:xfrm>
            <a:off x="6290650" y="1052559"/>
            <a:ext cx="364450" cy="236400"/>
            <a:chOff x="6290650" y="1052559"/>
            <a:chExt cx="364450" cy="236400"/>
          </a:xfrm>
        </p:grpSpPr>
        <p:sp>
          <p:nvSpPr>
            <p:cNvPr id="190" name="Google Shape;190;p23"/>
            <p:cNvSpPr/>
            <p:nvPr/>
          </p:nvSpPr>
          <p:spPr>
            <a:xfrm rot="5400000">
              <a:off x="6209350" y="1133859"/>
              <a:ext cx="2364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 rot="5400000">
              <a:off x="6500000" y="1133859"/>
              <a:ext cx="2364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23"/>
          <p:cNvSpPr/>
          <p:nvPr/>
        </p:nvSpPr>
        <p:spPr>
          <a:xfrm flipH="1">
            <a:off x="473127" y="4769630"/>
            <a:ext cx="420485" cy="418447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/>
          <p:nvPr/>
        </p:nvSpPr>
        <p:spPr>
          <a:xfrm flipH="1">
            <a:off x="887106" y="4489976"/>
            <a:ext cx="262645" cy="261377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7" name="Google Shape;1667;p31"/>
          <p:cNvGrpSpPr/>
          <p:nvPr/>
        </p:nvGrpSpPr>
        <p:grpSpPr>
          <a:xfrm>
            <a:off x="0" y="372525"/>
            <a:ext cx="6377325" cy="3475800"/>
            <a:chOff x="0" y="2325675"/>
            <a:chExt cx="6377325" cy="3475800"/>
          </a:xfrm>
        </p:grpSpPr>
        <p:sp>
          <p:nvSpPr>
            <p:cNvPr id="1668" name="Google Shape;1668;p31"/>
            <p:cNvSpPr/>
            <p:nvPr/>
          </p:nvSpPr>
          <p:spPr>
            <a:xfrm>
              <a:off x="451125" y="2325675"/>
              <a:ext cx="5926200" cy="3475800"/>
            </a:xfrm>
            <a:prstGeom prst="rect">
              <a:avLst/>
            </a:prstGeom>
            <a:solidFill>
              <a:srgbClr val="FFFFFF">
                <a:alpha val="4510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B7B7B7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1669" name="Google Shape;1669;p31"/>
            <p:cNvSpPr/>
            <p:nvPr/>
          </p:nvSpPr>
          <p:spPr>
            <a:xfrm>
              <a:off x="0" y="4288400"/>
              <a:ext cx="4512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1"/>
            <p:cNvSpPr/>
            <p:nvPr/>
          </p:nvSpPr>
          <p:spPr>
            <a:xfrm>
              <a:off x="0" y="4899950"/>
              <a:ext cx="4512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1" name="Google Shape;1671;p31"/>
          <p:cNvSpPr txBox="1">
            <a:spLocks noGrp="1"/>
          </p:cNvSpPr>
          <p:nvPr>
            <p:ph type="body" idx="1"/>
          </p:nvPr>
        </p:nvSpPr>
        <p:spPr>
          <a:xfrm>
            <a:off x="730875" y="1037237"/>
            <a:ext cx="5266500" cy="26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600" dirty="0"/>
              <a:t>SIKOLA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LMS yang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ditambahkan</a:t>
            </a:r>
            <a:r>
              <a:rPr lang="en-US" sz="1600" dirty="0"/>
              <a:t> </a:t>
            </a:r>
            <a:r>
              <a:rPr lang="en-US" sz="1600" dirty="0" err="1"/>
              <a:t>fitur-fitur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, </a:t>
            </a:r>
            <a:r>
              <a:rPr lang="en-US" sz="1600" dirty="0" err="1"/>
              <a:t>pengelolaannya</a:t>
            </a:r>
            <a:r>
              <a:rPr lang="en-US" sz="1600" dirty="0"/>
              <a:t> </a:t>
            </a:r>
            <a:r>
              <a:rPr lang="en-US" sz="1600" dirty="0" err="1"/>
              <a:t>terbagi</a:t>
            </a:r>
            <a:r>
              <a:rPr lang="en-US" sz="1600" dirty="0"/>
              <a:t> 2 </a:t>
            </a:r>
            <a:r>
              <a:rPr lang="en-US" sz="1600" dirty="0" err="1"/>
              <a:t>yakni</a:t>
            </a:r>
            <a:r>
              <a:rPr lang="en-US" sz="1600" dirty="0"/>
              <a:t> </a:t>
            </a:r>
            <a:r>
              <a:rPr lang="en-US" sz="1600" dirty="0" err="1"/>
              <a:t>pengelolaan</a:t>
            </a:r>
            <a:r>
              <a:rPr lang="en-US" sz="1600" dirty="0"/>
              <a:t> </a:t>
            </a:r>
            <a:r>
              <a:rPr lang="en-US" sz="1600" dirty="0" err="1"/>
              <a:t>aspek</a:t>
            </a:r>
            <a:r>
              <a:rPr lang="en-US" sz="1600" dirty="0"/>
              <a:t> </a:t>
            </a:r>
            <a:r>
              <a:rPr lang="en-US" sz="1600" dirty="0" err="1"/>
              <a:t>konten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LPMPP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pengelolaan</a:t>
            </a:r>
            <a:r>
              <a:rPr lang="en-US" sz="1600" dirty="0"/>
              <a:t> </a:t>
            </a:r>
            <a:r>
              <a:rPr lang="en-US" sz="1600" dirty="0" err="1"/>
              <a:t>aspek</a:t>
            </a:r>
            <a:r>
              <a:rPr lang="en-US" sz="1600" dirty="0"/>
              <a:t> </a:t>
            </a:r>
            <a:r>
              <a:rPr lang="en-US" sz="1600" i="1" dirty="0"/>
              <a:t>hardware </a:t>
            </a:r>
            <a:r>
              <a:rPr lang="en-US" sz="1600" dirty="0" err="1"/>
              <a:t>oleh</a:t>
            </a:r>
            <a:r>
              <a:rPr lang="en-US" sz="1600" dirty="0"/>
              <a:t> DSTI,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rangka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, </a:t>
            </a:r>
            <a:r>
              <a:rPr lang="en-US" sz="1600" dirty="0" err="1"/>
              <a:t>keamanan</a:t>
            </a:r>
            <a:r>
              <a:rPr lang="en-US" sz="1600" dirty="0"/>
              <a:t> </a:t>
            </a:r>
            <a:r>
              <a:rPr lang="en-US" sz="1600" dirty="0" err="1"/>
              <a:t>aplikasi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mengikuti</a:t>
            </a:r>
            <a:r>
              <a:rPr lang="en-US" sz="1600" dirty="0"/>
              <a:t>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</a:t>
            </a:r>
            <a:r>
              <a:rPr lang="en-US" sz="1600" i="1" dirty="0"/>
              <a:t>server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aplikasi</a:t>
            </a:r>
            <a:r>
              <a:rPr lang="en-US" sz="1600" dirty="0"/>
              <a:t> SIKOLA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migrasi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i="1" dirty="0"/>
              <a:t>cloud server </a:t>
            </a:r>
            <a:r>
              <a:rPr lang="en-US" sz="1600" dirty="0"/>
              <a:t>AWS </a:t>
            </a:r>
            <a:r>
              <a:rPr lang="en-US" sz="1600" dirty="0" err="1"/>
              <a:t>milik</a:t>
            </a:r>
            <a:r>
              <a:rPr lang="en-US" sz="1600" dirty="0"/>
              <a:t> Amazon.com.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2A38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800" dirty="0"/>
          </a:p>
        </p:txBody>
      </p:sp>
      <p:sp>
        <p:nvSpPr>
          <p:cNvPr id="1672" name="Google Shape;1672;p31"/>
          <p:cNvSpPr/>
          <p:nvPr/>
        </p:nvSpPr>
        <p:spPr>
          <a:xfrm>
            <a:off x="7112225" y="2093363"/>
            <a:ext cx="1279566" cy="2655219"/>
          </a:xfrm>
          <a:custGeom>
            <a:avLst/>
            <a:gdLst/>
            <a:ahLst/>
            <a:cxnLst/>
            <a:rect l="l" t="t" r="r" b="b"/>
            <a:pathLst>
              <a:path w="6656" h="13812" extrusionOk="0">
                <a:moveTo>
                  <a:pt x="0" y="0"/>
                </a:moveTo>
                <a:lnTo>
                  <a:pt x="0" y="13811"/>
                </a:lnTo>
                <a:lnTo>
                  <a:pt x="6656" y="13811"/>
                </a:lnTo>
                <a:lnTo>
                  <a:pt x="6656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31"/>
          <p:cNvSpPr/>
          <p:nvPr/>
        </p:nvSpPr>
        <p:spPr>
          <a:xfrm>
            <a:off x="8435375" y="2419088"/>
            <a:ext cx="2256600" cy="98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31"/>
          <p:cNvSpPr/>
          <p:nvPr/>
        </p:nvSpPr>
        <p:spPr>
          <a:xfrm>
            <a:off x="8435375" y="2996185"/>
            <a:ext cx="2256600" cy="98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31"/>
          <p:cNvSpPr txBox="1"/>
          <p:nvPr/>
        </p:nvSpPr>
        <p:spPr>
          <a:xfrm>
            <a:off x="7226775" y="2093438"/>
            <a:ext cx="822600" cy="26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P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L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I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K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S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I</a:t>
            </a:r>
            <a:endParaRPr sz="2000" b="1" dirty="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76" name="Google Shape;1676;p31"/>
          <p:cNvSpPr/>
          <p:nvPr/>
        </p:nvSpPr>
        <p:spPr>
          <a:xfrm>
            <a:off x="8101183" y="2051623"/>
            <a:ext cx="334200" cy="27387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31"/>
          <p:cNvSpPr/>
          <p:nvPr/>
        </p:nvSpPr>
        <p:spPr>
          <a:xfrm rot="10800000">
            <a:off x="6758225" y="4561175"/>
            <a:ext cx="3540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31"/>
          <p:cNvSpPr/>
          <p:nvPr/>
        </p:nvSpPr>
        <p:spPr>
          <a:xfrm rot="10800000">
            <a:off x="6758225" y="4229438"/>
            <a:ext cx="3540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31"/>
          <p:cNvSpPr/>
          <p:nvPr/>
        </p:nvSpPr>
        <p:spPr>
          <a:xfrm>
            <a:off x="6551542" y="3912500"/>
            <a:ext cx="359862" cy="1595881"/>
          </a:xfrm>
          <a:custGeom>
            <a:avLst/>
            <a:gdLst/>
            <a:ahLst/>
            <a:cxnLst/>
            <a:rect l="l" t="t" r="r" b="b"/>
            <a:pathLst>
              <a:path w="5061" h="22444" extrusionOk="0">
                <a:moveTo>
                  <a:pt x="0" y="0"/>
                </a:moveTo>
                <a:lnTo>
                  <a:pt x="0" y="22443"/>
                </a:lnTo>
                <a:lnTo>
                  <a:pt x="5060" y="22443"/>
                </a:lnTo>
                <a:lnTo>
                  <a:pt x="50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31"/>
          <p:cNvSpPr/>
          <p:nvPr/>
        </p:nvSpPr>
        <p:spPr>
          <a:xfrm>
            <a:off x="6506675" y="3912500"/>
            <a:ext cx="359862" cy="1595881"/>
          </a:xfrm>
          <a:custGeom>
            <a:avLst/>
            <a:gdLst/>
            <a:ahLst/>
            <a:cxnLst/>
            <a:rect l="l" t="t" r="r" b="b"/>
            <a:pathLst>
              <a:path w="5061" h="22444" extrusionOk="0">
                <a:moveTo>
                  <a:pt x="0" y="0"/>
                </a:moveTo>
                <a:lnTo>
                  <a:pt x="0" y="22443"/>
                </a:lnTo>
                <a:lnTo>
                  <a:pt x="5060" y="22443"/>
                </a:lnTo>
                <a:lnTo>
                  <a:pt x="5060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1"/>
          <p:cNvSpPr txBox="1"/>
          <p:nvPr/>
        </p:nvSpPr>
        <p:spPr>
          <a:xfrm>
            <a:off x="6488906" y="3932237"/>
            <a:ext cx="395700" cy="1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S</a:t>
            </a:r>
          </a:p>
          <a:p>
            <a:pPr marL="0" marR="381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I</a:t>
            </a:r>
          </a:p>
          <a:p>
            <a:pPr marL="0" marR="381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KOLA</a:t>
            </a:r>
            <a:endParaRPr b="1" dirty="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82" name="Google Shape;1682;p31"/>
          <p:cNvSpPr txBox="1">
            <a:spLocks noGrp="1"/>
          </p:cNvSpPr>
          <p:nvPr>
            <p:ph type="title"/>
          </p:nvPr>
        </p:nvSpPr>
        <p:spPr>
          <a:xfrm>
            <a:off x="461775" y="390100"/>
            <a:ext cx="9510300" cy="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KESIMPULAN</a:t>
            </a:r>
            <a:endParaRPr dirty="0"/>
          </a:p>
        </p:txBody>
      </p:sp>
      <p:sp>
        <p:nvSpPr>
          <p:cNvPr id="1683" name="Google Shape;1683;p31"/>
          <p:cNvSpPr/>
          <p:nvPr/>
        </p:nvSpPr>
        <p:spPr>
          <a:xfrm flipH="1">
            <a:off x="2679630" y="4333405"/>
            <a:ext cx="531924" cy="529343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31"/>
          <p:cNvSpPr/>
          <p:nvPr/>
        </p:nvSpPr>
        <p:spPr>
          <a:xfrm flipH="1">
            <a:off x="3549452" y="4634975"/>
            <a:ext cx="332251" cy="330647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31"/>
          <p:cNvSpPr/>
          <p:nvPr/>
        </p:nvSpPr>
        <p:spPr>
          <a:xfrm flipH="1">
            <a:off x="3952869" y="3985654"/>
            <a:ext cx="1408899" cy="1402100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31"/>
          <p:cNvSpPr/>
          <p:nvPr/>
        </p:nvSpPr>
        <p:spPr>
          <a:xfrm flipH="1">
            <a:off x="1013627" y="4303250"/>
            <a:ext cx="332251" cy="330647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31"/>
          <p:cNvSpPr/>
          <p:nvPr/>
        </p:nvSpPr>
        <p:spPr>
          <a:xfrm flipH="1">
            <a:off x="1558898" y="4799800"/>
            <a:ext cx="674275" cy="671002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32"/>
          <p:cNvSpPr txBox="1">
            <a:spLocks noGrp="1"/>
          </p:cNvSpPr>
          <p:nvPr>
            <p:ph type="title"/>
          </p:nvPr>
        </p:nvSpPr>
        <p:spPr>
          <a:xfrm>
            <a:off x="445575" y="384924"/>
            <a:ext cx="9526500" cy="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DOKUMENTASI KUNJUNGAN STUDI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5" y="1112837"/>
            <a:ext cx="3547361" cy="472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89" y="1435099"/>
            <a:ext cx="5869517" cy="4402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32"/>
          <p:cNvSpPr txBox="1">
            <a:spLocks noGrp="1"/>
          </p:cNvSpPr>
          <p:nvPr>
            <p:ph type="title"/>
          </p:nvPr>
        </p:nvSpPr>
        <p:spPr>
          <a:xfrm>
            <a:off x="445575" y="384924"/>
            <a:ext cx="9526500" cy="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DOKUMENTASI KUNJUNGAN STUDI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7"/>
          <a:stretch/>
        </p:blipFill>
        <p:spPr>
          <a:xfrm>
            <a:off x="5422106" y="2042366"/>
            <a:ext cx="5006299" cy="318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4" r="7892"/>
          <a:stretch/>
        </p:blipFill>
        <p:spPr>
          <a:xfrm>
            <a:off x="309888" y="1493837"/>
            <a:ext cx="4959818" cy="3386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486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8"/>
          <p:cNvGrpSpPr/>
          <p:nvPr/>
        </p:nvGrpSpPr>
        <p:grpSpPr>
          <a:xfrm>
            <a:off x="0" y="749975"/>
            <a:ext cx="8425800" cy="3911400"/>
            <a:chOff x="0" y="749975"/>
            <a:chExt cx="8425800" cy="3911400"/>
          </a:xfrm>
        </p:grpSpPr>
        <p:sp>
          <p:nvSpPr>
            <p:cNvPr id="724" name="Google Shape;724;p28"/>
            <p:cNvSpPr/>
            <p:nvPr/>
          </p:nvSpPr>
          <p:spPr>
            <a:xfrm>
              <a:off x="2266200" y="749975"/>
              <a:ext cx="6159600" cy="3911400"/>
            </a:xfrm>
            <a:prstGeom prst="rect">
              <a:avLst/>
            </a:prstGeom>
            <a:solidFill>
              <a:srgbClr val="FFFFFF">
                <a:alpha val="5686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B7B7B7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0" y="1474775"/>
              <a:ext cx="22662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0" y="2086325"/>
              <a:ext cx="22662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28"/>
          <p:cNvGrpSpPr/>
          <p:nvPr/>
        </p:nvGrpSpPr>
        <p:grpSpPr>
          <a:xfrm>
            <a:off x="8011050" y="2358900"/>
            <a:ext cx="2681050" cy="2220000"/>
            <a:chOff x="8011050" y="2358900"/>
            <a:chExt cx="2681050" cy="2220000"/>
          </a:xfrm>
        </p:grpSpPr>
        <p:sp>
          <p:nvSpPr>
            <p:cNvPr id="728" name="Google Shape;728;p28"/>
            <p:cNvSpPr/>
            <p:nvPr/>
          </p:nvSpPr>
          <p:spPr>
            <a:xfrm>
              <a:off x="8011050" y="2358900"/>
              <a:ext cx="958298" cy="2219968"/>
            </a:xfrm>
            <a:custGeom>
              <a:avLst/>
              <a:gdLst/>
              <a:ahLst/>
              <a:cxnLst/>
              <a:rect l="l" t="t" r="r" b="b"/>
              <a:pathLst>
                <a:path w="6656" h="13812" extrusionOk="0">
                  <a:moveTo>
                    <a:pt x="0" y="0"/>
                  </a:moveTo>
                  <a:lnTo>
                    <a:pt x="0" y="13811"/>
                  </a:lnTo>
                  <a:lnTo>
                    <a:pt x="6656" y="13811"/>
                  </a:lnTo>
                  <a:lnTo>
                    <a:pt x="665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9001900" y="2664675"/>
              <a:ext cx="16902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9001900" y="3276225"/>
              <a:ext cx="16902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8751700" y="2358900"/>
              <a:ext cx="250200" cy="2220000"/>
            </a:xfrm>
            <a:prstGeom prst="rect">
              <a:avLst/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" name="Google Shape;732;p28"/>
          <p:cNvSpPr/>
          <p:nvPr/>
        </p:nvSpPr>
        <p:spPr>
          <a:xfrm rot="5400000">
            <a:off x="1839750" y="3063924"/>
            <a:ext cx="958298" cy="2885051"/>
          </a:xfrm>
          <a:custGeom>
            <a:avLst/>
            <a:gdLst/>
            <a:ahLst/>
            <a:cxnLst/>
            <a:rect l="l" t="t" r="r" b="b"/>
            <a:pathLst>
              <a:path w="6656" h="13812" extrusionOk="0">
                <a:moveTo>
                  <a:pt x="0" y="0"/>
                </a:moveTo>
                <a:lnTo>
                  <a:pt x="0" y="13811"/>
                </a:lnTo>
                <a:lnTo>
                  <a:pt x="6656" y="13811"/>
                </a:lnTo>
                <a:lnTo>
                  <a:pt x="6656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8"/>
          <p:cNvSpPr txBox="1">
            <a:spLocks noGrp="1"/>
          </p:cNvSpPr>
          <p:nvPr>
            <p:ph type="ctrTitle"/>
          </p:nvPr>
        </p:nvSpPr>
        <p:spPr>
          <a:xfrm>
            <a:off x="-140494" y="4360698"/>
            <a:ext cx="4665300" cy="3306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KELOMPOK IV</a:t>
            </a:r>
            <a:endParaRPr sz="1800" dirty="0"/>
          </a:p>
        </p:txBody>
      </p:sp>
      <p:sp>
        <p:nvSpPr>
          <p:cNvPr id="734" name="Google Shape;734;p28"/>
          <p:cNvSpPr txBox="1">
            <a:spLocks noGrp="1"/>
          </p:cNvSpPr>
          <p:nvPr>
            <p:ph type="subTitle" idx="1"/>
          </p:nvPr>
        </p:nvSpPr>
        <p:spPr>
          <a:xfrm>
            <a:off x="2831306" y="884237"/>
            <a:ext cx="5266444" cy="3288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600" dirty="0" err="1" smtClean="0"/>
              <a:t>Ketua</a:t>
            </a:r>
            <a:r>
              <a:rPr lang="en-US" sz="1600" dirty="0"/>
              <a:t>	</a:t>
            </a:r>
            <a:r>
              <a:rPr lang="en-US" sz="1600" dirty="0" smtClean="0"/>
              <a:t>: E022211014/BAKHTIAR ANSHAR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600" dirty="0" err="1" smtClean="0"/>
              <a:t>Anggota</a:t>
            </a:r>
            <a:r>
              <a:rPr lang="en-US" sz="1600" dirty="0" smtClean="0"/>
              <a:t>	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lang="en-US" sz="1600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itchFamily="34" charset="0"/>
              <a:buChar char="•"/>
            </a:pPr>
            <a:r>
              <a:rPr lang="en-US" sz="1600" dirty="0" smtClean="0"/>
              <a:t>E022211010/USWATUN HASANAH DM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itchFamily="34" charset="0"/>
              <a:buChar char="•"/>
            </a:pPr>
            <a:r>
              <a:rPr lang="en-US" sz="1600" dirty="0" smtClean="0"/>
              <a:t>E022211011/WARDOYO DINGKOL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itchFamily="34" charset="0"/>
              <a:buChar char="•"/>
            </a:pPr>
            <a:r>
              <a:rPr lang="en-US" sz="1600" dirty="0" smtClean="0"/>
              <a:t>E022211019/MARLIEN LANDE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itchFamily="34" charset="0"/>
              <a:buChar char="•"/>
            </a:pPr>
            <a:r>
              <a:rPr lang="en-US" sz="1600" dirty="0" smtClean="0"/>
              <a:t>E022211021/MUH. FATKHU MUHARRAM A.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itchFamily="34" charset="0"/>
              <a:buChar char="•"/>
            </a:pPr>
            <a:r>
              <a:rPr lang="en-US" sz="1600" dirty="0" smtClean="0"/>
              <a:t>E022211025/DYAH ENDANG WIJAYANTI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itchFamily="34" charset="0"/>
              <a:buChar char="•"/>
            </a:pPr>
            <a:r>
              <a:rPr lang="en-US" sz="1600" dirty="0" smtClean="0"/>
              <a:t>E022211026/MUHAMMAD ARYA RAHARJI NAJIB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itchFamily="34" charset="0"/>
              <a:buChar char="•"/>
            </a:pPr>
            <a:r>
              <a:rPr lang="en-US" sz="1600" dirty="0" smtClean="0"/>
              <a:t>E022211033/CAHYA NOVIANTI MAULLE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itchFamily="34" charset="0"/>
              <a:buChar char="•"/>
            </a:pPr>
            <a:r>
              <a:rPr lang="en-US" sz="1600" dirty="0" smtClean="0"/>
              <a:t>E022211036/ARIF ERFAN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itchFamily="34" charset="0"/>
              <a:buChar char="•"/>
            </a:pPr>
            <a:r>
              <a:rPr lang="en-US" sz="1600" dirty="0" smtClean="0"/>
              <a:t>E022211037/AISYAH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itchFamily="34" charset="0"/>
              <a:buChar char="•"/>
            </a:pPr>
            <a:endParaRPr sz="1600" dirty="0"/>
          </a:p>
        </p:txBody>
      </p:sp>
      <p:sp>
        <p:nvSpPr>
          <p:cNvPr id="745" name="Google Shape;745;p28"/>
          <p:cNvSpPr/>
          <p:nvPr/>
        </p:nvSpPr>
        <p:spPr>
          <a:xfrm>
            <a:off x="-703425" y="4469550"/>
            <a:ext cx="15798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28"/>
          <p:cNvGrpSpPr/>
          <p:nvPr/>
        </p:nvGrpSpPr>
        <p:grpSpPr>
          <a:xfrm>
            <a:off x="8561425" y="3350035"/>
            <a:ext cx="2134049" cy="4228159"/>
            <a:chOff x="6291356" y="372670"/>
            <a:chExt cx="3636758" cy="7205452"/>
          </a:xfrm>
        </p:grpSpPr>
        <p:grpSp>
          <p:nvGrpSpPr>
            <p:cNvPr id="751" name="Google Shape;751;p28"/>
            <p:cNvGrpSpPr/>
            <p:nvPr/>
          </p:nvGrpSpPr>
          <p:grpSpPr>
            <a:xfrm>
              <a:off x="6291356" y="372670"/>
              <a:ext cx="3636758" cy="7205452"/>
              <a:chOff x="8969350" y="5679259"/>
              <a:chExt cx="958302" cy="1898670"/>
            </a:xfrm>
          </p:grpSpPr>
          <p:sp>
            <p:nvSpPr>
              <p:cNvPr id="752" name="Google Shape;752;p28"/>
              <p:cNvSpPr/>
              <p:nvPr/>
            </p:nvSpPr>
            <p:spPr>
              <a:xfrm>
                <a:off x="9539981" y="6550452"/>
                <a:ext cx="351930" cy="434538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6954" extrusionOk="0">
                    <a:moveTo>
                      <a:pt x="3286" y="0"/>
                    </a:moveTo>
                    <a:cubicBezTo>
                      <a:pt x="3286" y="0"/>
                      <a:pt x="1655" y="274"/>
                      <a:pt x="0" y="1405"/>
                    </a:cubicBezTo>
                    <a:lnTo>
                      <a:pt x="1953" y="6954"/>
                    </a:lnTo>
                    <a:lnTo>
                      <a:pt x="5632" y="4918"/>
                    </a:lnTo>
                    <a:cubicBezTo>
                      <a:pt x="5632" y="4918"/>
                      <a:pt x="3798" y="834"/>
                      <a:pt x="3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8"/>
              <p:cNvSpPr/>
              <p:nvPr/>
            </p:nvSpPr>
            <p:spPr>
              <a:xfrm>
                <a:off x="9646334" y="6833893"/>
                <a:ext cx="281319" cy="20614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299" extrusionOk="0">
                    <a:moveTo>
                      <a:pt x="4025" y="1"/>
                    </a:moveTo>
                    <a:cubicBezTo>
                      <a:pt x="4025" y="1"/>
                      <a:pt x="1882" y="1596"/>
                      <a:pt x="1" y="2322"/>
                    </a:cubicBezTo>
                    <a:lnTo>
                      <a:pt x="477" y="3299"/>
                    </a:lnTo>
                    <a:cubicBezTo>
                      <a:pt x="2358" y="2584"/>
                      <a:pt x="4501" y="977"/>
                      <a:pt x="4501" y="977"/>
                    </a:cubicBezTo>
                    <a:lnTo>
                      <a:pt x="4025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8"/>
              <p:cNvSpPr/>
              <p:nvPr/>
            </p:nvSpPr>
            <p:spPr>
              <a:xfrm>
                <a:off x="9004280" y="6550452"/>
                <a:ext cx="351992" cy="434538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6954" extrusionOk="0">
                    <a:moveTo>
                      <a:pt x="2334" y="0"/>
                    </a:moveTo>
                    <a:cubicBezTo>
                      <a:pt x="1834" y="834"/>
                      <a:pt x="1" y="4918"/>
                      <a:pt x="1" y="4918"/>
                    </a:cubicBezTo>
                    <a:lnTo>
                      <a:pt x="3680" y="6954"/>
                    </a:lnTo>
                    <a:lnTo>
                      <a:pt x="5632" y="1405"/>
                    </a:lnTo>
                    <a:cubicBezTo>
                      <a:pt x="3977" y="274"/>
                      <a:pt x="2334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969350" y="6833893"/>
                <a:ext cx="281256" cy="206146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299" extrusionOk="0">
                    <a:moveTo>
                      <a:pt x="476" y="1"/>
                    </a:moveTo>
                    <a:lnTo>
                      <a:pt x="0" y="977"/>
                    </a:lnTo>
                    <a:cubicBezTo>
                      <a:pt x="0" y="977"/>
                      <a:pt x="2143" y="2584"/>
                      <a:pt x="4024" y="3299"/>
                    </a:cubicBezTo>
                    <a:lnTo>
                      <a:pt x="4501" y="2322"/>
                    </a:lnTo>
                    <a:cubicBezTo>
                      <a:pt x="2619" y="1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8"/>
              <p:cNvSpPr/>
              <p:nvPr/>
            </p:nvSpPr>
            <p:spPr>
              <a:xfrm>
                <a:off x="9289221" y="6435101"/>
                <a:ext cx="317749" cy="100542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1609" extrusionOk="0">
                    <a:moveTo>
                      <a:pt x="1" y="1"/>
                    </a:moveTo>
                    <a:lnTo>
                      <a:pt x="1" y="1608"/>
                    </a:lnTo>
                    <a:lnTo>
                      <a:pt x="5085" y="1608"/>
                    </a:lnTo>
                    <a:lnTo>
                      <a:pt x="5085" y="1"/>
                    </a:lnTo>
                    <a:close/>
                  </a:path>
                </a:pathLst>
              </a:custGeom>
              <a:solidFill>
                <a:srgbClr val="8999B2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8"/>
              <p:cNvSpPr/>
              <p:nvPr/>
            </p:nvSpPr>
            <p:spPr>
              <a:xfrm>
                <a:off x="9150125" y="6025936"/>
                <a:ext cx="597443" cy="385423"/>
              </a:xfrm>
              <a:custGeom>
                <a:avLst/>
                <a:gdLst/>
                <a:ahLst/>
                <a:cxnLst/>
                <a:rect l="l" t="t" r="r" b="b"/>
                <a:pathLst>
                  <a:path w="9561" h="6168" extrusionOk="0">
                    <a:moveTo>
                      <a:pt x="655" y="0"/>
                    </a:moveTo>
                    <a:cubicBezTo>
                      <a:pt x="417" y="786"/>
                      <a:pt x="60" y="1715"/>
                      <a:pt x="36" y="2775"/>
                    </a:cubicBezTo>
                    <a:cubicBezTo>
                      <a:pt x="0" y="3822"/>
                      <a:pt x="643" y="5168"/>
                      <a:pt x="1953" y="5418"/>
                    </a:cubicBezTo>
                    <a:cubicBezTo>
                      <a:pt x="2262" y="5644"/>
                      <a:pt x="2477" y="5823"/>
                      <a:pt x="2786" y="5930"/>
                    </a:cubicBezTo>
                    <a:cubicBezTo>
                      <a:pt x="3382" y="6144"/>
                      <a:pt x="4096" y="6168"/>
                      <a:pt x="4775" y="6168"/>
                    </a:cubicBezTo>
                    <a:cubicBezTo>
                      <a:pt x="5822" y="6168"/>
                      <a:pt x="6668" y="6073"/>
                      <a:pt x="7608" y="5418"/>
                    </a:cubicBezTo>
                    <a:cubicBezTo>
                      <a:pt x="8906" y="5168"/>
                      <a:pt x="9561" y="3822"/>
                      <a:pt x="9525" y="2775"/>
                    </a:cubicBezTo>
                    <a:cubicBezTo>
                      <a:pt x="9501" y="1715"/>
                      <a:pt x="9144" y="786"/>
                      <a:pt x="89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8"/>
              <p:cNvSpPr/>
              <p:nvPr/>
            </p:nvSpPr>
            <p:spPr>
              <a:xfrm>
                <a:off x="9182118" y="6212647"/>
                <a:ext cx="532019" cy="641434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10265" extrusionOk="0">
                    <a:moveTo>
                      <a:pt x="2679" y="1"/>
                    </a:moveTo>
                    <a:lnTo>
                      <a:pt x="2679" y="2358"/>
                    </a:lnTo>
                    <a:cubicBezTo>
                      <a:pt x="2679" y="2858"/>
                      <a:pt x="2441" y="3573"/>
                      <a:pt x="1750" y="3989"/>
                    </a:cubicBezTo>
                    <a:cubicBezTo>
                      <a:pt x="1072" y="4394"/>
                      <a:pt x="0" y="4882"/>
                      <a:pt x="0" y="4882"/>
                    </a:cubicBezTo>
                    <a:lnTo>
                      <a:pt x="0" y="10264"/>
                    </a:lnTo>
                    <a:lnTo>
                      <a:pt x="8513" y="10264"/>
                    </a:lnTo>
                    <a:lnTo>
                      <a:pt x="8513" y="4882"/>
                    </a:lnTo>
                    <a:cubicBezTo>
                      <a:pt x="8513" y="4882"/>
                      <a:pt x="7442" y="4394"/>
                      <a:pt x="6751" y="3989"/>
                    </a:cubicBezTo>
                    <a:cubicBezTo>
                      <a:pt x="6072" y="3597"/>
                      <a:pt x="5834" y="2882"/>
                      <a:pt x="5834" y="2358"/>
                    </a:cubicBezTo>
                    <a:lnTo>
                      <a:pt x="5834" y="1"/>
                    </a:ln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8"/>
              <p:cNvSpPr/>
              <p:nvPr/>
            </p:nvSpPr>
            <p:spPr>
              <a:xfrm>
                <a:off x="9330900" y="6212647"/>
                <a:ext cx="215082" cy="209896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359" extrusionOk="0">
                    <a:moveTo>
                      <a:pt x="298" y="1"/>
                    </a:moveTo>
                    <a:lnTo>
                      <a:pt x="298" y="2358"/>
                    </a:lnTo>
                    <a:cubicBezTo>
                      <a:pt x="298" y="2656"/>
                      <a:pt x="203" y="3025"/>
                      <a:pt x="1" y="3358"/>
                    </a:cubicBezTo>
                    <a:cubicBezTo>
                      <a:pt x="1572" y="3013"/>
                      <a:pt x="2656" y="2561"/>
                      <a:pt x="3441" y="2084"/>
                    </a:cubicBezTo>
                    <a:lnTo>
                      <a:pt x="3441" y="1"/>
                    </a:ln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9182118" y="6212647"/>
                <a:ext cx="532019" cy="641434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10265" fill="none" extrusionOk="0">
                    <a:moveTo>
                      <a:pt x="8513" y="10264"/>
                    </a:moveTo>
                    <a:lnTo>
                      <a:pt x="8513" y="4882"/>
                    </a:lnTo>
                    <a:cubicBezTo>
                      <a:pt x="8513" y="4882"/>
                      <a:pt x="7442" y="4394"/>
                      <a:pt x="6751" y="3989"/>
                    </a:cubicBezTo>
                    <a:cubicBezTo>
                      <a:pt x="6072" y="3597"/>
                      <a:pt x="5834" y="2882"/>
                      <a:pt x="5834" y="2358"/>
                    </a:cubicBezTo>
                    <a:lnTo>
                      <a:pt x="5834" y="1"/>
                    </a:lnTo>
                    <a:lnTo>
                      <a:pt x="2679" y="1"/>
                    </a:lnTo>
                    <a:lnTo>
                      <a:pt x="2679" y="2358"/>
                    </a:lnTo>
                    <a:cubicBezTo>
                      <a:pt x="2679" y="2858"/>
                      <a:pt x="2441" y="3573"/>
                      <a:pt x="1750" y="3989"/>
                    </a:cubicBezTo>
                    <a:cubicBezTo>
                      <a:pt x="1072" y="4394"/>
                      <a:pt x="0" y="4882"/>
                      <a:pt x="0" y="4882"/>
                    </a:cubicBezTo>
                    <a:lnTo>
                      <a:pt x="0" y="10264"/>
                    </a:lnTo>
                    <a:close/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9624776" y="6040558"/>
                <a:ext cx="63050" cy="11266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803" extrusionOk="0">
                    <a:moveTo>
                      <a:pt x="500" y="0"/>
                    </a:moveTo>
                    <a:cubicBezTo>
                      <a:pt x="462" y="0"/>
                      <a:pt x="422" y="6"/>
                      <a:pt x="381" y="16"/>
                    </a:cubicBezTo>
                    <a:lnTo>
                      <a:pt x="0" y="1802"/>
                    </a:lnTo>
                    <a:cubicBezTo>
                      <a:pt x="524" y="1731"/>
                      <a:pt x="727" y="1386"/>
                      <a:pt x="882" y="838"/>
                    </a:cubicBezTo>
                    <a:cubicBezTo>
                      <a:pt x="1008" y="321"/>
                      <a:pt x="798" y="0"/>
                      <a:pt x="500" y="0"/>
                    </a:cubicBezTo>
                    <a:close/>
                  </a:path>
                </a:pathLst>
              </a:custGeom>
              <a:solidFill>
                <a:srgbClr val="FCE5CD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9208425" y="6040558"/>
                <a:ext cx="62987" cy="11266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803" extrusionOk="0">
                    <a:moveTo>
                      <a:pt x="497" y="0"/>
                    </a:moveTo>
                    <a:cubicBezTo>
                      <a:pt x="201" y="0"/>
                      <a:pt x="0" y="321"/>
                      <a:pt x="127" y="838"/>
                    </a:cubicBezTo>
                    <a:cubicBezTo>
                      <a:pt x="282" y="1386"/>
                      <a:pt x="484" y="1731"/>
                      <a:pt x="1008" y="1802"/>
                    </a:cubicBezTo>
                    <a:lnTo>
                      <a:pt x="615" y="16"/>
                    </a:lnTo>
                    <a:cubicBezTo>
                      <a:pt x="574" y="6"/>
                      <a:pt x="535" y="0"/>
                      <a:pt x="497" y="0"/>
                    </a:cubicBezTo>
                    <a:close/>
                  </a:path>
                </a:pathLst>
              </a:custGeom>
              <a:solidFill>
                <a:srgbClr val="F7CED2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9183618" y="5743933"/>
                <a:ext cx="528269" cy="578197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9253" extrusionOk="0">
                    <a:moveTo>
                      <a:pt x="4227" y="1"/>
                    </a:moveTo>
                    <a:cubicBezTo>
                      <a:pt x="0" y="1"/>
                      <a:pt x="524" y="4811"/>
                      <a:pt x="1357" y="6764"/>
                    </a:cubicBezTo>
                    <a:cubicBezTo>
                      <a:pt x="2191" y="8681"/>
                      <a:pt x="3620" y="9252"/>
                      <a:pt x="4227" y="9252"/>
                    </a:cubicBezTo>
                    <a:cubicBezTo>
                      <a:pt x="4834" y="9252"/>
                      <a:pt x="6263" y="8681"/>
                      <a:pt x="7108" y="6764"/>
                    </a:cubicBezTo>
                    <a:cubicBezTo>
                      <a:pt x="7953" y="4823"/>
                      <a:pt x="8454" y="1"/>
                      <a:pt x="4227" y="1"/>
                    </a:cubicBezTo>
                    <a:close/>
                  </a:path>
                </a:pathLst>
              </a:custGeom>
              <a:solidFill>
                <a:srgbClr val="FCE5CD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9432066" y="6180654"/>
                <a:ext cx="32806" cy="824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32" fill="none" extrusionOk="0">
                    <a:moveTo>
                      <a:pt x="1" y="1"/>
                    </a:moveTo>
                    <a:cubicBezTo>
                      <a:pt x="167" y="132"/>
                      <a:pt x="370" y="132"/>
                      <a:pt x="525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8"/>
              <p:cNvSpPr/>
              <p:nvPr/>
            </p:nvSpPr>
            <p:spPr>
              <a:xfrm>
                <a:off x="9317527" y="6121916"/>
                <a:ext cx="11185" cy="1118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79" fill="none" extrusionOk="0">
                    <a:moveTo>
                      <a:pt x="179" y="0"/>
                    </a:moveTo>
                    <a:lnTo>
                      <a:pt x="0" y="179"/>
                    </a:lnTo>
                  </a:path>
                </a:pathLst>
              </a:custGeom>
              <a:noFill/>
              <a:ln w="2675" cap="rnd" cmpd="sng">
                <a:solidFill>
                  <a:srgbClr val="F0949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8"/>
              <p:cNvSpPr/>
              <p:nvPr/>
            </p:nvSpPr>
            <p:spPr>
              <a:xfrm>
                <a:off x="9336086" y="6121916"/>
                <a:ext cx="11248" cy="1118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79" fill="none" extrusionOk="0">
                    <a:moveTo>
                      <a:pt x="179" y="0"/>
                    </a:moveTo>
                    <a:lnTo>
                      <a:pt x="1" y="179"/>
                    </a:lnTo>
                  </a:path>
                </a:pathLst>
              </a:custGeom>
              <a:noFill/>
              <a:ln w="2675" cap="rnd" cmpd="sng">
                <a:solidFill>
                  <a:srgbClr val="F0949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8"/>
              <p:cNvSpPr/>
              <p:nvPr/>
            </p:nvSpPr>
            <p:spPr>
              <a:xfrm>
                <a:off x="9354707" y="6121916"/>
                <a:ext cx="11248" cy="1118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79" fill="none" extrusionOk="0">
                    <a:moveTo>
                      <a:pt x="179" y="0"/>
                    </a:moveTo>
                    <a:lnTo>
                      <a:pt x="1" y="179"/>
                    </a:lnTo>
                  </a:path>
                </a:pathLst>
              </a:custGeom>
              <a:noFill/>
              <a:ln w="2675" cap="rnd" cmpd="sng">
                <a:solidFill>
                  <a:srgbClr val="F0949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8"/>
              <p:cNvSpPr/>
              <p:nvPr/>
            </p:nvSpPr>
            <p:spPr>
              <a:xfrm>
                <a:off x="9531045" y="6121916"/>
                <a:ext cx="10435" cy="1118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79" fill="none" extrusionOk="0">
                    <a:moveTo>
                      <a:pt x="167" y="0"/>
                    </a:moveTo>
                    <a:lnTo>
                      <a:pt x="0" y="179"/>
                    </a:lnTo>
                  </a:path>
                </a:pathLst>
              </a:custGeom>
              <a:noFill/>
              <a:ln w="2675" cap="rnd" cmpd="sng">
                <a:solidFill>
                  <a:srgbClr val="F0949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8"/>
              <p:cNvSpPr/>
              <p:nvPr/>
            </p:nvSpPr>
            <p:spPr>
              <a:xfrm>
                <a:off x="9549604" y="6121916"/>
                <a:ext cx="9748" cy="1118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79" fill="none" extrusionOk="0">
                    <a:moveTo>
                      <a:pt x="156" y="0"/>
                    </a:moveTo>
                    <a:lnTo>
                      <a:pt x="1" y="179"/>
                    </a:lnTo>
                  </a:path>
                </a:pathLst>
              </a:custGeom>
              <a:noFill/>
              <a:ln w="2675" cap="rnd" cmpd="sng">
                <a:solidFill>
                  <a:srgbClr val="F0949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8"/>
              <p:cNvSpPr/>
              <p:nvPr/>
            </p:nvSpPr>
            <p:spPr>
              <a:xfrm>
                <a:off x="9566725" y="6121916"/>
                <a:ext cx="11248" cy="1118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79" fill="none" extrusionOk="0">
                    <a:moveTo>
                      <a:pt x="179" y="0"/>
                    </a:moveTo>
                    <a:lnTo>
                      <a:pt x="1" y="179"/>
                    </a:lnTo>
                  </a:path>
                </a:pathLst>
              </a:custGeom>
              <a:noFill/>
              <a:ln w="2675" cap="rnd" cmpd="sng">
                <a:solidFill>
                  <a:srgbClr val="F0949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8"/>
              <p:cNvSpPr/>
              <p:nvPr/>
            </p:nvSpPr>
            <p:spPr>
              <a:xfrm>
                <a:off x="9525796" y="6035622"/>
                <a:ext cx="4324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9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" y="334"/>
                    </a:cubicBezTo>
                    <a:cubicBezTo>
                      <a:pt x="1" y="536"/>
                      <a:pt x="168" y="679"/>
                      <a:pt x="346" y="679"/>
                    </a:cubicBezTo>
                    <a:cubicBezTo>
                      <a:pt x="537" y="679"/>
                      <a:pt x="692" y="512"/>
                      <a:pt x="692" y="334"/>
                    </a:cubicBezTo>
                    <a:cubicBezTo>
                      <a:pt x="692" y="143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8"/>
              <p:cNvSpPr/>
              <p:nvPr/>
            </p:nvSpPr>
            <p:spPr>
              <a:xfrm>
                <a:off x="9513924" y="6022937"/>
                <a:ext cx="66987" cy="1493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239" fill="none" extrusionOk="0">
                    <a:moveTo>
                      <a:pt x="0" y="239"/>
                    </a:moveTo>
                    <a:cubicBezTo>
                      <a:pt x="167" y="96"/>
                      <a:pt x="334" y="1"/>
                      <a:pt x="572" y="1"/>
                    </a:cubicBezTo>
                    <a:cubicBezTo>
                      <a:pt x="846" y="1"/>
                      <a:pt x="1072" y="167"/>
                      <a:pt x="1072" y="16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8"/>
              <p:cNvSpPr/>
              <p:nvPr/>
            </p:nvSpPr>
            <p:spPr>
              <a:xfrm>
                <a:off x="9494553" y="5955039"/>
                <a:ext cx="107229" cy="2499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400" extrusionOk="0">
                    <a:moveTo>
                      <a:pt x="1066" y="0"/>
                    </a:moveTo>
                    <a:cubicBezTo>
                      <a:pt x="807" y="0"/>
                      <a:pt x="442" y="26"/>
                      <a:pt x="84" y="123"/>
                    </a:cubicBezTo>
                    <a:cubicBezTo>
                      <a:pt x="13" y="147"/>
                      <a:pt x="1" y="171"/>
                      <a:pt x="1" y="206"/>
                    </a:cubicBezTo>
                    <a:cubicBezTo>
                      <a:pt x="1" y="230"/>
                      <a:pt x="37" y="337"/>
                      <a:pt x="144" y="373"/>
                    </a:cubicBezTo>
                    <a:cubicBezTo>
                      <a:pt x="187" y="392"/>
                      <a:pt x="226" y="400"/>
                      <a:pt x="265" y="400"/>
                    </a:cubicBezTo>
                    <a:cubicBezTo>
                      <a:pt x="325" y="400"/>
                      <a:pt x="387" y="383"/>
                      <a:pt x="465" y="361"/>
                    </a:cubicBezTo>
                    <a:cubicBezTo>
                      <a:pt x="584" y="337"/>
                      <a:pt x="1037" y="206"/>
                      <a:pt x="1263" y="206"/>
                    </a:cubicBezTo>
                    <a:cubicBezTo>
                      <a:pt x="1379" y="206"/>
                      <a:pt x="1646" y="282"/>
                      <a:pt x="1704" y="282"/>
                    </a:cubicBezTo>
                    <a:cubicBezTo>
                      <a:pt x="1711" y="282"/>
                      <a:pt x="1715" y="280"/>
                      <a:pt x="1715" y="278"/>
                    </a:cubicBezTo>
                    <a:cubicBezTo>
                      <a:pt x="1715" y="230"/>
                      <a:pt x="1430" y="28"/>
                      <a:pt x="1227" y="4"/>
                    </a:cubicBezTo>
                    <a:cubicBezTo>
                      <a:pt x="1180" y="2"/>
                      <a:pt x="1126" y="0"/>
                      <a:pt x="1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8"/>
              <p:cNvSpPr/>
              <p:nvPr/>
            </p:nvSpPr>
            <p:spPr>
              <a:xfrm>
                <a:off x="9327150" y="6035622"/>
                <a:ext cx="4249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9" extrusionOk="0">
                    <a:moveTo>
                      <a:pt x="334" y="0"/>
                    </a:moveTo>
                    <a:cubicBezTo>
                      <a:pt x="144" y="0"/>
                      <a:pt x="1" y="143"/>
                      <a:pt x="1" y="334"/>
                    </a:cubicBezTo>
                    <a:cubicBezTo>
                      <a:pt x="1" y="512"/>
                      <a:pt x="144" y="679"/>
                      <a:pt x="334" y="679"/>
                    </a:cubicBezTo>
                    <a:cubicBezTo>
                      <a:pt x="525" y="679"/>
                      <a:pt x="680" y="536"/>
                      <a:pt x="680" y="334"/>
                    </a:cubicBezTo>
                    <a:cubicBezTo>
                      <a:pt x="680" y="155"/>
                      <a:pt x="537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8"/>
              <p:cNvSpPr/>
              <p:nvPr/>
            </p:nvSpPr>
            <p:spPr>
              <a:xfrm>
                <a:off x="9316028" y="6022937"/>
                <a:ext cx="66987" cy="1493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239" fill="none" extrusionOk="0">
                    <a:moveTo>
                      <a:pt x="1072" y="239"/>
                    </a:moveTo>
                    <a:cubicBezTo>
                      <a:pt x="905" y="96"/>
                      <a:pt x="739" y="1"/>
                      <a:pt x="500" y="1"/>
                    </a:cubicBezTo>
                    <a:cubicBezTo>
                      <a:pt x="227" y="1"/>
                      <a:pt x="0" y="167"/>
                      <a:pt x="0" y="16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8"/>
              <p:cNvSpPr/>
              <p:nvPr/>
            </p:nvSpPr>
            <p:spPr>
              <a:xfrm>
                <a:off x="9295219" y="5955039"/>
                <a:ext cx="107166" cy="2499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00" extrusionOk="0">
                    <a:moveTo>
                      <a:pt x="642" y="0"/>
                    </a:moveTo>
                    <a:cubicBezTo>
                      <a:pt x="581" y="0"/>
                      <a:pt x="526" y="2"/>
                      <a:pt x="476" y="4"/>
                    </a:cubicBezTo>
                    <a:cubicBezTo>
                      <a:pt x="286" y="28"/>
                      <a:pt x="0" y="230"/>
                      <a:pt x="0" y="278"/>
                    </a:cubicBezTo>
                    <a:cubicBezTo>
                      <a:pt x="0" y="280"/>
                      <a:pt x="4" y="282"/>
                      <a:pt x="11" y="282"/>
                    </a:cubicBezTo>
                    <a:cubicBezTo>
                      <a:pt x="69" y="282"/>
                      <a:pt x="336" y="206"/>
                      <a:pt x="452" y="206"/>
                    </a:cubicBezTo>
                    <a:cubicBezTo>
                      <a:pt x="679" y="206"/>
                      <a:pt x="1131" y="337"/>
                      <a:pt x="1250" y="361"/>
                    </a:cubicBezTo>
                    <a:cubicBezTo>
                      <a:pt x="1322" y="383"/>
                      <a:pt x="1384" y="400"/>
                      <a:pt x="1446" y="400"/>
                    </a:cubicBezTo>
                    <a:cubicBezTo>
                      <a:pt x="1488" y="400"/>
                      <a:pt x="1529" y="392"/>
                      <a:pt x="1572" y="373"/>
                    </a:cubicBezTo>
                    <a:cubicBezTo>
                      <a:pt x="1667" y="337"/>
                      <a:pt x="1715" y="230"/>
                      <a:pt x="1715" y="206"/>
                    </a:cubicBezTo>
                    <a:cubicBezTo>
                      <a:pt x="1715" y="171"/>
                      <a:pt x="1703" y="147"/>
                      <a:pt x="1631" y="123"/>
                    </a:cubicBezTo>
                    <a:cubicBezTo>
                      <a:pt x="1264" y="26"/>
                      <a:pt x="904" y="0"/>
                      <a:pt x="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8"/>
              <p:cNvSpPr/>
              <p:nvPr/>
            </p:nvSpPr>
            <p:spPr>
              <a:xfrm>
                <a:off x="9280285" y="6006565"/>
                <a:ext cx="139972" cy="115414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847" fill="none" extrusionOk="0">
                    <a:moveTo>
                      <a:pt x="2239" y="882"/>
                    </a:moveTo>
                    <a:cubicBezTo>
                      <a:pt x="2239" y="1418"/>
                      <a:pt x="1715" y="1846"/>
                      <a:pt x="1120" y="1846"/>
                    </a:cubicBezTo>
                    <a:cubicBezTo>
                      <a:pt x="441" y="1846"/>
                      <a:pt x="1" y="1215"/>
                      <a:pt x="1" y="679"/>
                    </a:cubicBezTo>
                    <a:cubicBezTo>
                      <a:pt x="1" y="144"/>
                      <a:pt x="489" y="1"/>
                      <a:pt x="1120" y="1"/>
                    </a:cubicBezTo>
                    <a:cubicBezTo>
                      <a:pt x="1882" y="1"/>
                      <a:pt x="2239" y="346"/>
                      <a:pt x="2239" y="882"/>
                    </a:cubicBezTo>
                    <a:close/>
                  </a:path>
                </a:pathLst>
              </a:custGeom>
              <a:noFill/>
              <a:ln w="2675" cap="rnd" cmpd="sng">
                <a:solidFill>
                  <a:srgbClr val="C557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8"/>
              <p:cNvSpPr/>
              <p:nvPr/>
            </p:nvSpPr>
            <p:spPr>
              <a:xfrm>
                <a:off x="9476744" y="6006565"/>
                <a:ext cx="139910" cy="115414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847" fill="none" extrusionOk="0">
                    <a:moveTo>
                      <a:pt x="0" y="882"/>
                    </a:moveTo>
                    <a:cubicBezTo>
                      <a:pt x="0" y="1418"/>
                      <a:pt x="524" y="1846"/>
                      <a:pt x="1119" y="1846"/>
                    </a:cubicBezTo>
                    <a:cubicBezTo>
                      <a:pt x="1798" y="1846"/>
                      <a:pt x="2239" y="1215"/>
                      <a:pt x="2239" y="679"/>
                    </a:cubicBezTo>
                    <a:cubicBezTo>
                      <a:pt x="2239" y="144"/>
                      <a:pt x="1738" y="1"/>
                      <a:pt x="1119" y="1"/>
                    </a:cubicBezTo>
                    <a:cubicBezTo>
                      <a:pt x="357" y="1"/>
                      <a:pt x="0" y="346"/>
                      <a:pt x="0" y="882"/>
                    </a:cubicBezTo>
                    <a:close/>
                  </a:path>
                </a:pathLst>
              </a:custGeom>
              <a:noFill/>
              <a:ln w="2675" cap="rnd" cmpd="sng">
                <a:solidFill>
                  <a:srgbClr val="C557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8"/>
              <p:cNvSpPr/>
              <p:nvPr/>
            </p:nvSpPr>
            <p:spPr>
              <a:xfrm>
                <a:off x="9420193" y="6045245"/>
                <a:ext cx="57364" cy="16434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fill="none" extrusionOk="0">
                    <a:moveTo>
                      <a:pt x="0" y="263"/>
                    </a:moveTo>
                    <a:cubicBezTo>
                      <a:pt x="0" y="263"/>
                      <a:pt x="429" y="1"/>
                      <a:pt x="917" y="263"/>
                    </a:cubicBezTo>
                  </a:path>
                </a:pathLst>
              </a:custGeom>
              <a:noFill/>
              <a:ln w="2675" cap="rnd" cmpd="sng">
                <a:solidFill>
                  <a:srgbClr val="C557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8"/>
              <p:cNvSpPr/>
              <p:nvPr/>
            </p:nvSpPr>
            <p:spPr>
              <a:xfrm>
                <a:off x="9112883" y="5698317"/>
                <a:ext cx="598255" cy="699110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1188" extrusionOk="0">
                    <a:moveTo>
                      <a:pt x="5024" y="1"/>
                    </a:moveTo>
                    <a:cubicBezTo>
                      <a:pt x="4606" y="1"/>
                      <a:pt x="4140" y="79"/>
                      <a:pt x="3668" y="302"/>
                    </a:cubicBezTo>
                    <a:cubicBezTo>
                      <a:pt x="2263" y="957"/>
                      <a:pt x="1715" y="2422"/>
                      <a:pt x="1394" y="3731"/>
                    </a:cubicBezTo>
                    <a:cubicBezTo>
                      <a:pt x="1096" y="4898"/>
                      <a:pt x="382" y="6625"/>
                      <a:pt x="156" y="7898"/>
                    </a:cubicBezTo>
                    <a:cubicBezTo>
                      <a:pt x="1" y="8732"/>
                      <a:pt x="287" y="9363"/>
                      <a:pt x="501" y="9506"/>
                    </a:cubicBezTo>
                    <a:cubicBezTo>
                      <a:pt x="477" y="9268"/>
                      <a:pt x="537" y="8922"/>
                      <a:pt x="656" y="8637"/>
                    </a:cubicBezTo>
                    <a:cubicBezTo>
                      <a:pt x="771" y="10362"/>
                      <a:pt x="2020" y="11188"/>
                      <a:pt x="3243" y="11188"/>
                    </a:cubicBezTo>
                    <a:cubicBezTo>
                      <a:pt x="3285" y="11188"/>
                      <a:pt x="3328" y="11187"/>
                      <a:pt x="3370" y="11185"/>
                    </a:cubicBezTo>
                    <a:cubicBezTo>
                      <a:pt x="1537" y="9292"/>
                      <a:pt x="3013" y="3827"/>
                      <a:pt x="3013" y="3827"/>
                    </a:cubicBezTo>
                    <a:lnTo>
                      <a:pt x="3013" y="3827"/>
                    </a:lnTo>
                    <a:cubicBezTo>
                      <a:pt x="3061" y="4327"/>
                      <a:pt x="3430" y="4731"/>
                      <a:pt x="3609" y="4779"/>
                    </a:cubicBezTo>
                    <a:cubicBezTo>
                      <a:pt x="3680" y="4291"/>
                      <a:pt x="4037" y="3517"/>
                      <a:pt x="4323" y="2993"/>
                    </a:cubicBezTo>
                    <a:cubicBezTo>
                      <a:pt x="4323" y="2993"/>
                      <a:pt x="4382" y="3910"/>
                      <a:pt x="4442" y="4267"/>
                    </a:cubicBezTo>
                    <a:cubicBezTo>
                      <a:pt x="4502" y="4624"/>
                      <a:pt x="4763" y="4767"/>
                      <a:pt x="4763" y="4767"/>
                    </a:cubicBezTo>
                    <a:cubicBezTo>
                      <a:pt x="4847" y="4184"/>
                      <a:pt x="5097" y="3469"/>
                      <a:pt x="5537" y="2850"/>
                    </a:cubicBezTo>
                    <a:cubicBezTo>
                      <a:pt x="5621" y="3707"/>
                      <a:pt x="6014" y="4410"/>
                      <a:pt x="6073" y="4517"/>
                    </a:cubicBezTo>
                    <a:cubicBezTo>
                      <a:pt x="6133" y="4612"/>
                      <a:pt x="6335" y="4660"/>
                      <a:pt x="6335" y="4660"/>
                    </a:cubicBezTo>
                    <a:cubicBezTo>
                      <a:pt x="6073" y="3648"/>
                      <a:pt x="6192" y="2791"/>
                      <a:pt x="6192" y="2791"/>
                    </a:cubicBezTo>
                    <a:lnTo>
                      <a:pt x="6192" y="2791"/>
                    </a:lnTo>
                    <a:cubicBezTo>
                      <a:pt x="6192" y="2791"/>
                      <a:pt x="6514" y="4970"/>
                      <a:pt x="8835" y="5541"/>
                    </a:cubicBezTo>
                    <a:lnTo>
                      <a:pt x="9574" y="5529"/>
                    </a:lnTo>
                    <a:cubicBezTo>
                      <a:pt x="9216" y="4589"/>
                      <a:pt x="9371" y="3946"/>
                      <a:pt x="8895" y="2493"/>
                    </a:cubicBezTo>
                    <a:cubicBezTo>
                      <a:pt x="8431" y="1017"/>
                      <a:pt x="7466" y="362"/>
                      <a:pt x="6549" y="362"/>
                    </a:cubicBezTo>
                    <a:cubicBezTo>
                      <a:pt x="6323" y="234"/>
                      <a:pt x="5745" y="1"/>
                      <a:pt x="50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8"/>
              <p:cNvSpPr/>
              <p:nvPr/>
            </p:nvSpPr>
            <p:spPr>
              <a:xfrm>
                <a:off x="9112883" y="5679259"/>
                <a:ext cx="597505" cy="721731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11550" fill="none" extrusionOk="0">
                    <a:moveTo>
                      <a:pt x="9562" y="5787"/>
                    </a:moveTo>
                    <a:cubicBezTo>
                      <a:pt x="9216" y="4894"/>
                      <a:pt x="9347" y="4251"/>
                      <a:pt x="8895" y="2798"/>
                    </a:cubicBezTo>
                    <a:cubicBezTo>
                      <a:pt x="8431" y="1322"/>
                      <a:pt x="7466" y="667"/>
                      <a:pt x="6549" y="667"/>
                    </a:cubicBezTo>
                    <a:cubicBezTo>
                      <a:pt x="6192" y="464"/>
                      <a:pt x="4954" y="0"/>
                      <a:pt x="3668" y="607"/>
                    </a:cubicBezTo>
                    <a:cubicBezTo>
                      <a:pt x="2263" y="1262"/>
                      <a:pt x="1715" y="2727"/>
                      <a:pt x="1394" y="4036"/>
                    </a:cubicBezTo>
                    <a:cubicBezTo>
                      <a:pt x="1096" y="5203"/>
                      <a:pt x="382" y="6930"/>
                      <a:pt x="156" y="8203"/>
                    </a:cubicBezTo>
                    <a:cubicBezTo>
                      <a:pt x="1" y="9037"/>
                      <a:pt x="287" y="9668"/>
                      <a:pt x="501" y="9811"/>
                    </a:cubicBezTo>
                    <a:cubicBezTo>
                      <a:pt x="477" y="9573"/>
                      <a:pt x="537" y="9227"/>
                      <a:pt x="656" y="8942"/>
                    </a:cubicBezTo>
                    <a:cubicBezTo>
                      <a:pt x="775" y="10728"/>
                      <a:pt x="2108" y="11549"/>
                      <a:pt x="3370" y="11490"/>
                    </a:cubicBezTo>
                    <a:cubicBezTo>
                      <a:pt x="1537" y="9596"/>
                      <a:pt x="3013" y="4132"/>
                      <a:pt x="3013" y="4132"/>
                    </a:cubicBezTo>
                    <a:cubicBezTo>
                      <a:pt x="3061" y="4632"/>
                      <a:pt x="3430" y="5036"/>
                      <a:pt x="3609" y="5084"/>
                    </a:cubicBezTo>
                    <a:cubicBezTo>
                      <a:pt x="3680" y="4596"/>
                      <a:pt x="4037" y="3822"/>
                      <a:pt x="4323" y="3298"/>
                    </a:cubicBezTo>
                    <a:cubicBezTo>
                      <a:pt x="4323" y="3298"/>
                      <a:pt x="4382" y="4215"/>
                      <a:pt x="4442" y="4572"/>
                    </a:cubicBezTo>
                    <a:cubicBezTo>
                      <a:pt x="4502" y="4929"/>
                      <a:pt x="4763" y="5072"/>
                      <a:pt x="4763" y="5072"/>
                    </a:cubicBezTo>
                    <a:cubicBezTo>
                      <a:pt x="4847" y="4489"/>
                      <a:pt x="5097" y="3774"/>
                      <a:pt x="5537" y="3155"/>
                    </a:cubicBezTo>
                    <a:cubicBezTo>
                      <a:pt x="5621" y="4012"/>
                      <a:pt x="6014" y="4715"/>
                      <a:pt x="6073" y="4822"/>
                    </a:cubicBezTo>
                    <a:cubicBezTo>
                      <a:pt x="6133" y="4917"/>
                      <a:pt x="6335" y="4965"/>
                      <a:pt x="6335" y="4965"/>
                    </a:cubicBezTo>
                    <a:cubicBezTo>
                      <a:pt x="6073" y="3953"/>
                      <a:pt x="6192" y="3096"/>
                      <a:pt x="6192" y="3096"/>
                    </a:cubicBezTo>
                    <a:cubicBezTo>
                      <a:pt x="6192" y="3096"/>
                      <a:pt x="6514" y="5275"/>
                      <a:pt x="8835" y="5846"/>
                    </a:cubicBezTo>
                    <a:cubicBezTo>
                      <a:pt x="8835" y="5846"/>
                      <a:pt x="8978" y="5894"/>
                      <a:pt x="9085" y="6084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8"/>
              <p:cNvSpPr/>
              <p:nvPr/>
            </p:nvSpPr>
            <p:spPr>
              <a:xfrm>
                <a:off x="9597969" y="5875655"/>
                <a:ext cx="71486" cy="17102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2737" extrusionOk="0">
                    <a:moveTo>
                      <a:pt x="25" y="0"/>
                    </a:moveTo>
                    <a:cubicBezTo>
                      <a:pt x="13" y="0"/>
                      <a:pt x="1" y="24"/>
                      <a:pt x="1" y="36"/>
                    </a:cubicBezTo>
                    <a:cubicBezTo>
                      <a:pt x="37" y="274"/>
                      <a:pt x="84" y="512"/>
                      <a:pt x="144" y="739"/>
                    </a:cubicBezTo>
                    <a:cubicBezTo>
                      <a:pt x="203" y="977"/>
                      <a:pt x="275" y="1203"/>
                      <a:pt x="358" y="1429"/>
                    </a:cubicBezTo>
                    <a:cubicBezTo>
                      <a:pt x="441" y="1643"/>
                      <a:pt x="537" y="1870"/>
                      <a:pt x="632" y="2084"/>
                    </a:cubicBezTo>
                    <a:cubicBezTo>
                      <a:pt x="739" y="2298"/>
                      <a:pt x="846" y="2513"/>
                      <a:pt x="989" y="2703"/>
                    </a:cubicBezTo>
                    <a:cubicBezTo>
                      <a:pt x="1010" y="2724"/>
                      <a:pt x="1035" y="2737"/>
                      <a:pt x="1056" y="2737"/>
                    </a:cubicBezTo>
                    <a:cubicBezTo>
                      <a:pt x="1072" y="2737"/>
                      <a:pt x="1086" y="2730"/>
                      <a:pt x="1096" y="2715"/>
                    </a:cubicBezTo>
                    <a:cubicBezTo>
                      <a:pt x="1132" y="2691"/>
                      <a:pt x="1144" y="2644"/>
                      <a:pt x="1108" y="2620"/>
                    </a:cubicBezTo>
                    <a:cubicBezTo>
                      <a:pt x="977" y="2441"/>
                      <a:pt x="858" y="2227"/>
                      <a:pt x="751" y="2024"/>
                    </a:cubicBezTo>
                    <a:cubicBezTo>
                      <a:pt x="632" y="1810"/>
                      <a:pt x="549" y="1608"/>
                      <a:pt x="453" y="1381"/>
                    </a:cubicBezTo>
                    <a:cubicBezTo>
                      <a:pt x="370" y="1155"/>
                      <a:pt x="299" y="929"/>
                      <a:pt x="239" y="715"/>
                    </a:cubicBezTo>
                    <a:cubicBezTo>
                      <a:pt x="156" y="488"/>
                      <a:pt x="120" y="250"/>
                      <a:pt x="72" y="24"/>
                    </a:cubicBezTo>
                    <a:cubicBezTo>
                      <a:pt x="72" y="12"/>
                      <a:pt x="37" y="0"/>
                      <a:pt x="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8"/>
              <p:cNvSpPr/>
              <p:nvPr/>
            </p:nvSpPr>
            <p:spPr>
              <a:xfrm>
                <a:off x="9620339" y="6176967"/>
                <a:ext cx="64737" cy="191337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062" extrusionOk="0">
                    <a:moveTo>
                      <a:pt x="988" y="0"/>
                    </a:moveTo>
                    <a:cubicBezTo>
                      <a:pt x="964" y="0"/>
                      <a:pt x="953" y="12"/>
                      <a:pt x="953" y="36"/>
                    </a:cubicBezTo>
                    <a:cubicBezTo>
                      <a:pt x="953" y="310"/>
                      <a:pt x="929" y="560"/>
                      <a:pt x="893" y="810"/>
                    </a:cubicBezTo>
                    <a:cubicBezTo>
                      <a:pt x="845" y="1084"/>
                      <a:pt x="786" y="1322"/>
                      <a:pt x="714" y="1572"/>
                    </a:cubicBezTo>
                    <a:cubicBezTo>
                      <a:pt x="631" y="1822"/>
                      <a:pt x="548" y="2060"/>
                      <a:pt x="429" y="2286"/>
                    </a:cubicBezTo>
                    <a:cubicBezTo>
                      <a:pt x="310" y="2524"/>
                      <a:pt x="179" y="2751"/>
                      <a:pt x="24" y="2941"/>
                    </a:cubicBezTo>
                    <a:cubicBezTo>
                      <a:pt x="0" y="2989"/>
                      <a:pt x="0" y="3036"/>
                      <a:pt x="36" y="3048"/>
                    </a:cubicBezTo>
                    <a:cubicBezTo>
                      <a:pt x="49" y="3057"/>
                      <a:pt x="65" y="3061"/>
                      <a:pt x="80" y="3061"/>
                    </a:cubicBezTo>
                    <a:cubicBezTo>
                      <a:pt x="104" y="3061"/>
                      <a:pt x="128" y="3051"/>
                      <a:pt x="143" y="3036"/>
                    </a:cubicBezTo>
                    <a:cubicBezTo>
                      <a:pt x="310" y="2810"/>
                      <a:pt x="429" y="2584"/>
                      <a:pt x="548" y="2346"/>
                    </a:cubicBezTo>
                    <a:cubicBezTo>
                      <a:pt x="667" y="2108"/>
                      <a:pt x="750" y="1858"/>
                      <a:pt x="833" y="1608"/>
                    </a:cubicBezTo>
                    <a:cubicBezTo>
                      <a:pt x="905" y="1346"/>
                      <a:pt x="964" y="1096"/>
                      <a:pt x="988" y="834"/>
                    </a:cubicBezTo>
                    <a:cubicBezTo>
                      <a:pt x="1036" y="560"/>
                      <a:pt x="1036" y="310"/>
                      <a:pt x="1036" y="36"/>
                    </a:cubicBezTo>
                    <a:cubicBezTo>
                      <a:pt x="1036" y="12"/>
                      <a:pt x="1012" y="0"/>
                      <a:pt x="9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8"/>
              <p:cNvSpPr/>
              <p:nvPr/>
            </p:nvSpPr>
            <p:spPr>
              <a:xfrm>
                <a:off x="9149437" y="6054930"/>
                <a:ext cx="52052" cy="185463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968" extrusionOk="0">
                    <a:moveTo>
                      <a:pt x="797" y="1"/>
                    </a:moveTo>
                    <a:cubicBezTo>
                      <a:pt x="773" y="1"/>
                      <a:pt x="761" y="13"/>
                      <a:pt x="749" y="25"/>
                    </a:cubicBezTo>
                    <a:cubicBezTo>
                      <a:pt x="654" y="263"/>
                      <a:pt x="559" y="489"/>
                      <a:pt x="488" y="727"/>
                    </a:cubicBezTo>
                    <a:cubicBezTo>
                      <a:pt x="416" y="965"/>
                      <a:pt x="345" y="1203"/>
                      <a:pt x="285" y="1441"/>
                    </a:cubicBezTo>
                    <a:cubicBezTo>
                      <a:pt x="166" y="1918"/>
                      <a:pt x="71" y="2406"/>
                      <a:pt x="11" y="2906"/>
                    </a:cubicBezTo>
                    <a:cubicBezTo>
                      <a:pt x="1" y="2937"/>
                      <a:pt x="26" y="2968"/>
                      <a:pt x="80" y="2968"/>
                    </a:cubicBezTo>
                    <a:cubicBezTo>
                      <a:pt x="88" y="2968"/>
                      <a:pt x="97" y="2967"/>
                      <a:pt x="107" y="2965"/>
                    </a:cubicBezTo>
                    <a:cubicBezTo>
                      <a:pt x="110" y="2967"/>
                      <a:pt x="113" y="2968"/>
                      <a:pt x="117" y="2968"/>
                    </a:cubicBezTo>
                    <a:cubicBezTo>
                      <a:pt x="142" y="2968"/>
                      <a:pt x="178" y="2937"/>
                      <a:pt x="178" y="2906"/>
                    </a:cubicBezTo>
                    <a:cubicBezTo>
                      <a:pt x="226" y="2430"/>
                      <a:pt x="309" y="1930"/>
                      <a:pt x="416" y="1453"/>
                    </a:cubicBezTo>
                    <a:cubicBezTo>
                      <a:pt x="464" y="1215"/>
                      <a:pt x="523" y="977"/>
                      <a:pt x="595" y="739"/>
                    </a:cubicBezTo>
                    <a:cubicBezTo>
                      <a:pt x="666" y="501"/>
                      <a:pt x="749" y="263"/>
                      <a:pt x="833" y="48"/>
                    </a:cubicBezTo>
                    <a:cubicBezTo>
                      <a:pt x="833" y="25"/>
                      <a:pt x="821" y="13"/>
                      <a:pt x="7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8"/>
              <p:cNvSpPr/>
              <p:nvPr/>
            </p:nvSpPr>
            <p:spPr>
              <a:xfrm>
                <a:off x="9294470" y="5844224"/>
                <a:ext cx="10435" cy="96981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552" extrusionOk="0">
                    <a:moveTo>
                      <a:pt x="76" y="0"/>
                    </a:moveTo>
                    <a:cubicBezTo>
                      <a:pt x="64" y="0"/>
                      <a:pt x="48" y="20"/>
                      <a:pt x="48" y="39"/>
                    </a:cubicBezTo>
                    <a:cubicBezTo>
                      <a:pt x="12" y="277"/>
                      <a:pt x="0" y="515"/>
                      <a:pt x="0" y="753"/>
                    </a:cubicBezTo>
                    <a:cubicBezTo>
                      <a:pt x="0" y="1003"/>
                      <a:pt x="0" y="1242"/>
                      <a:pt x="36" y="1480"/>
                    </a:cubicBezTo>
                    <a:cubicBezTo>
                      <a:pt x="48" y="1527"/>
                      <a:pt x="72" y="1551"/>
                      <a:pt x="107" y="1551"/>
                    </a:cubicBezTo>
                    <a:cubicBezTo>
                      <a:pt x="143" y="1539"/>
                      <a:pt x="167" y="1515"/>
                      <a:pt x="167" y="1468"/>
                    </a:cubicBezTo>
                    <a:cubicBezTo>
                      <a:pt x="131" y="1242"/>
                      <a:pt x="119" y="1003"/>
                      <a:pt x="107" y="765"/>
                    </a:cubicBezTo>
                    <a:cubicBezTo>
                      <a:pt x="83" y="527"/>
                      <a:pt x="107" y="289"/>
                      <a:pt x="119" y="51"/>
                    </a:cubicBezTo>
                    <a:cubicBezTo>
                      <a:pt x="119" y="39"/>
                      <a:pt x="107" y="3"/>
                      <a:pt x="83" y="3"/>
                    </a:cubicBezTo>
                    <a:cubicBezTo>
                      <a:pt x="81" y="1"/>
                      <a:pt x="79" y="0"/>
                      <a:pt x="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8"/>
              <p:cNvSpPr/>
              <p:nvPr/>
            </p:nvSpPr>
            <p:spPr>
              <a:xfrm>
                <a:off x="9105447" y="7167948"/>
                <a:ext cx="684551" cy="409980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6561" extrusionOk="0">
                    <a:moveTo>
                      <a:pt x="1227" y="0"/>
                    </a:moveTo>
                    <a:lnTo>
                      <a:pt x="1108" y="2334"/>
                    </a:lnTo>
                    <a:cubicBezTo>
                      <a:pt x="1108" y="2334"/>
                      <a:pt x="584" y="3882"/>
                      <a:pt x="1" y="6561"/>
                    </a:cubicBezTo>
                    <a:lnTo>
                      <a:pt x="10955" y="6561"/>
                    </a:lnTo>
                    <a:cubicBezTo>
                      <a:pt x="10383" y="3882"/>
                      <a:pt x="9859" y="2334"/>
                      <a:pt x="9859" y="2334"/>
                    </a:cubicBezTo>
                    <a:lnTo>
                      <a:pt x="974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8"/>
              <p:cNvSpPr/>
              <p:nvPr/>
            </p:nvSpPr>
            <p:spPr>
              <a:xfrm>
                <a:off x="9105447" y="7167948"/>
                <a:ext cx="684551" cy="409980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6561" fill="none" extrusionOk="0">
                    <a:moveTo>
                      <a:pt x="10955" y="6561"/>
                    </a:moveTo>
                    <a:cubicBezTo>
                      <a:pt x="10383" y="3882"/>
                      <a:pt x="9859" y="2334"/>
                      <a:pt x="9859" y="2334"/>
                    </a:cubicBezTo>
                    <a:lnTo>
                      <a:pt x="9740" y="0"/>
                    </a:lnTo>
                    <a:lnTo>
                      <a:pt x="1227" y="0"/>
                    </a:lnTo>
                    <a:lnTo>
                      <a:pt x="1108" y="2334"/>
                    </a:lnTo>
                    <a:cubicBezTo>
                      <a:pt x="1108" y="2334"/>
                      <a:pt x="584" y="3882"/>
                      <a:pt x="1" y="6561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8"/>
              <p:cNvSpPr/>
              <p:nvPr/>
            </p:nvSpPr>
            <p:spPr>
              <a:xfrm>
                <a:off x="9223797" y="7313793"/>
                <a:ext cx="41679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667" h="4227" fill="none" extrusionOk="0">
                    <a:moveTo>
                      <a:pt x="667" y="0"/>
                    </a:moveTo>
                    <a:cubicBezTo>
                      <a:pt x="667" y="0"/>
                      <a:pt x="357" y="1595"/>
                      <a:pt x="0" y="4227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8"/>
              <p:cNvSpPr/>
              <p:nvPr/>
            </p:nvSpPr>
            <p:spPr>
              <a:xfrm>
                <a:off x="9335336" y="7313793"/>
                <a:ext cx="21683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4227" fill="none" extrusionOk="0">
                    <a:moveTo>
                      <a:pt x="346" y="0"/>
                    </a:moveTo>
                    <a:cubicBezTo>
                      <a:pt x="346" y="0"/>
                      <a:pt x="191" y="1595"/>
                      <a:pt x="1" y="4227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8"/>
              <p:cNvSpPr/>
              <p:nvPr/>
            </p:nvSpPr>
            <p:spPr>
              <a:xfrm>
                <a:off x="9447688" y="7313793"/>
                <a:ext cx="62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1" h="4227" fill="none" extrusionOk="0">
                    <a:moveTo>
                      <a:pt x="1" y="0"/>
                    </a:moveTo>
                    <a:lnTo>
                      <a:pt x="1" y="4227"/>
                    </a:ln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8"/>
              <p:cNvSpPr/>
              <p:nvPr/>
            </p:nvSpPr>
            <p:spPr>
              <a:xfrm>
                <a:off x="9539231" y="7313793"/>
                <a:ext cx="20871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227" fill="none" extrusionOk="0">
                    <a:moveTo>
                      <a:pt x="0" y="0"/>
                    </a:moveTo>
                    <a:cubicBezTo>
                      <a:pt x="0" y="0"/>
                      <a:pt x="143" y="1595"/>
                      <a:pt x="334" y="4227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8"/>
              <p:cNvSpPr/>
              <p:nvPr/>
            </p:nvSpPr>
            <p:spPr>
              <a:xfrm>
                <a:off x="9629962" y="7313793"/>
                <a:ext cx="42491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4227" fill="none" extrusionOk="0">
                    <a:moveTo>
                      <a:pt x="1" y="0"/>
                    </a:moveTo>
                    <a:cubicBezTo>
                      <a:pt x="1" y="0"/>
                      <a:pt x="322" y="1595"/>
                      <a:pt x="679" y="4227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8"/>
              <p:cNvSpPr/>
              <p:nvPr/>
            </p:nvSpPr>
            <p:spPr>
              <a:xfrm>
                <a:off x="9175432" y="7313793"/>
                <a:ext cx="546141" cy="62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1" fill="none" extrusionOk="0">
                    <a:moveTo>
                      <a:pt x="8739" y="0"/>
                    </a:moveTo>
                    <a:lnTo>
                      <a:pt x="0" y="0"/>
                    </a:ln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8"/>
              <p:cNvSpPr/>
              <p:nvPr/>
            </p:nvSpPr>
            <p:spPr>
              <a:xfrm>
                <a:off x="9101760" y="6493901"/>
                <a:ext cx="691237" cy="774533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12395" extrusionOk="0">
                    <a:moveTo>
                      <a:pt x="5525" y="0"/>
                    </a:moveTo>
                    <a:cubicBezTo>
                      <a:pt x="5525" y="0"/>
                      <a:pt x="4346" y="203"/>
                      <a:pt x="3406" y="834"/>
                    </a:cubicBezTo>
                    <a:lnTo>
                      <a:pt x="703" y="905"/>
                    </a:lnTo>
                    <a:lnTo>
                      <a:pt x="465" y="3156"/>
                    </a:lnTo>
                    <a:cubicBezTo>
                      <a:pt x="334" y="3787"/>
                      <a:pt x="0" y="5727"/>
                      <a:pt x="12" y="5918"/>
                    </a:cubicBezTo>
                    <a:cubicBezTo>
                      <a:pt x="48" y="6132"/>
                      <a:pt x="703" y="8216"/>
                      <a:pt x="953" y="8966"/>
                    </a:cubicBezTo>
                    <a:cubicBezTo>
                      <a:pt x="822" y="10287"/>
                      <a:pt x="715" y="12085"/>
                      <a:pt x="715" y="12085"/>
                    </a:cubicBezTo>
                    <a:cubicBezTo>
                      <a:pt x="715" y="12085"/>
                      <a:pt x="2727" y="12395"/>
                      <a:pt x="5537" y="12395"/>
                    </a:cubicBezTo>
                    <a:cubicBezTo>
                      <a:pt x="8370" y="12395"/>
                      <a:pt x="10335" y="12085"/>
                      <a:pt x="10335" y="12085"/>
                    </a:cubicBezTo>
                    <a:cubicBezTo>
                      <a:pt x="10335" y="12085"/>
                      <a:pt x="10228" y="10275"/>
                      <a:pt x="10097" y="8966"/>
                    </a:cubicBezTo>
                    <a:cubicBezTo>
                      <a:pt x="10359" y="8216"/>
                      <a:pt x="11014" y="6132"/>
                      <a:pt x="11037" y="5918"/>
                    </a:cubicBezTo>
                    <a:cubicBezTo>
                      <a:pt x="11061" y="5715"/>
                      <a:pt x="10740" y="3775"/>
                      <a:pt x="10585" y="3156"/>
                    </a:cubicBezTo>
                    <a:lnTo>
                      <a:pt x="10347" y="905"/>
                    </a:lnTo>
                    <a:lnTo>
                      <a:pt x="7632" y="834"/>
                    </a:lnTo>
                    <a:cubicBezTo>
                      <a:pt x="6704" y="203"/>
                      <a:pt x="5525" y="0"/>
                      <a:pt x="5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8"/>
              <p:cNvSpPr/>
              <p:nvPr/>
            </p:nvSpPr>
            <p:spPr>
              <a:xfrm>
                <a:off x="9305592" y="6513210"/>
                <a:ext cx="285755" cy="70798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1133" extrusionOk="0">
                    <a:moveTo>
                      <a:pt x="2263" y="1"/>
                    </a:moveTo>
                    <a:cubicBezTo>
                      <a:pt x="2203" y="1"/>
                      <a:pt x="1037" y="215"/>
                      <a:pt x="84" y="846"/>
                    </a:cubicBezTo>
                    <a:cubicBezTo>
                      <a:pt x="13" y="894"/>
                      <a:pt x="1" y="989"/>
                      <a:pt x="48" y="1061"/>
                    </a:cubicBezTo>
                    <a:cubicBezTo>
                      <a:pt x="71" y="1106"/>
                      <a:pt x="119" y="1128"/>
                      <a:pt x="168" y="1128"/>
                    </a:cubicBezTo>
                    <a:cubicBezTo>
                      <a:pt x="196" y="1128"/>
                      <a:pt x="225" y="1121"/>
                      <a:pt x="251" y="1108"/>
                    </a:cubicBezTo>
                    <a:cubicBezTo>
                      <a:pt x="1072" y="549"/>
                      <a:pt x="2096" y="334"/>
                      <a:pt x="2275" y="299"/>
                    </a:cubicBezTo>
                    <a:cubicBezTo>
                      <a:pt x="2453" y="334"/>
                      <a:pt x="3489" y="549"/>
                      <a:pt x="4299" y="1108"/>
                    </a:cubicBezTo>
                    <a:cubicBezTo>
                      <a:pt x="4335" y="1120"/>
                      <a:pt x="4358" y="1132"/>
                      <a:pt x="4394" y="1132"/>
                    </a:cubicBezTo>
                    <a:cubicBezTo>
                      <a:pt x="4442" y="1132"/>
                      <a:pt x="4477" y="1120"/>
                      <a:pt x="4525" y="1061"/>
                    </a:cubicBezTo>
                    <a:cubicBezTo>
                      <a:pt x="4573" y="989"/>
                      <a:pt x="4549" y="894"/>
                      <a:pt x="4477" y="846"/>
                    </a:cubicBezTo>
                    <a:cubicBezTo>
                      <a:pt x="3525" y="215"/>
                      <a:pt x="2346" y="13"/>
                      <a:pt x="2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8"/>
              <p:cNvSpPr/>
              <p:nvPr/>
            </p:nvSpPr>
            <p:spPr>
              <a:xfrm>
                <a:off x="9310091" y="6543766"/>
                <a:ext cx="27532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989" extrusionOk="0">
                    <a:moveTo>
                      <a:pt x="2191" y="0"/>
                    </a:moveTo>
                    <a:cubicBezTo>
                      <a:pt x="2131" y="24"/>
                      <a:pt x="988" y="226"/>
                      <a:pt x="48" y="857"/>
                    </a:cubicBezTo>
                    <a:cubicBezTo>
                      <a:pt x="24" y="881"/>
                      <a:pt x="0" y="929"/>
                      <a:pt x="36" y="953"/>
                    </a:cubicBezTo>
                    <a:cubicBezTo>
                      <a:pt x="51" y="976"/>
                      <a:pt x="77" y="989"/>
                      <a:pt x="102" y="989"/>
                    </a:cubicBezTo>
                    <a:cubicBezTo>
                      <a:pt x="116" y="989"/>
                      <a:pt x="130" y="985"/>
                      <a:pt x="143" y="976"/>
                    </a:cubicBezTo>
                    <a:cubicBezTo>
                      <a:pt x="1000" y="393"/>
                      <a:pt x="2072" y="179"/>
                      <a:pt x="2203" y="155"/>
                    </a:cubicBezTo>
                    <a:cubicBezTo>
                      <a:pt x="2346" y="179"/>
                      <a:pt x="3429" y="393"/>
                      <a:pt x="4274" y="976"/>
                    </a:cubicBezTo>
                    <a:cubicBezTo>
                      <a:pt x="4286" y="988"/>
                      <a:pt x="4310" y="988"/>
                      <a:pt x="4322" y="988"/>
                    </a:cubicBezTo>
                    <a:cubicBezTo>
                      <a:pt x="4346" y="988"/>
                      <a:pt x="4370" y="976"/>
                      <a:pt x="4382" y="953"/>
                    </a:cubicBezTo>
                    <a:cubicBezTo>
                      <a:pt x="4405" y="929"/>
                      <a:pt x="4394" y="881"/>
                      <a:pt x="4370" y="857"/>
                    </a:cubicBezTo>
                    <a:cubicBezTo>
                      <a:pt x="3429" y="214"/>
                      <a:pt x="2262" y="24"/>
                      <a:pt x="2227" y="0"/>
                    </a:cubicBezTo>
                    <a:close/>
                  </a:path>
                </a:pathLst>
              </a:custGeom>
              <a:solidFill>
                <a:srgbClr val="AEC9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8"/>
              <p:cNvSpPr/>
              <p:nvPr/>
            </p:nvSpPr>
            <p:spPr>
              <a:xfrm>
                <a:off x="9152374" y="6557138"/>
                <a:ext cx="296878" cy="219831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35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21" y="2096"/>
                      <a:pt x="1179" y="2870"/>
                      <a:pt x="1548" y="3096"/>
                    </a:cubicBezTo>
                    <a:cubicBezTo>
                      <a:pt x="1842" y="3276"/>
                      <a:pt x="2726" y="3517"/>
                      <a:pt x="3850" y="3517"/>
                    </a:cubicBezTo>
                    <a:cubicBezTo>
                      <a:pt x="4136" y="3517"/>
                      <a:pt x="4439" y="3501"/>
                      <a:pt x="4751" y="3465"/>
                    </a:cubicBezTo>
                    <a:lnTo>
                      <a:pt x="4751" y="3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8"/>
              <p:cNvSpPr/>
              <p:nvPr/>
            </p:nvSpPr>
            <p:spPr>
              <a:xfrm>
                <a:off x="9252041" y="6677675"/>
                <a:ext cx="188275" cy="91544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1465" fill="none" extrusionOk="0">
                    <a:moveTo>
                      <a:pt x="3013" y="1465"/>
                    </a:moveTo>
                    <a:cubicBezTo>
                      <a:pt x="3013" y="1465"/>
                      <a:pt x="1382" y="1072"/>
                      <a:pt x="0" y="0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8"/>
              <p:cNvSpPr/>
              <p:nvPr/>
            </p:nvSpPr>
            <p:spPr>
              <a:xfrm>
                <a:off x="9447688" y="6557138"/>
                <a:ext cx="296941" cy="219831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3518" extrusionOk="0">
                    <a:moveTo>
                      <a:pt x="4751" y="0"/>
                    </a:moveTo>
                    <a:lnTo>
                      <a:pt x="1" y="3239"/>
                    </a:lnTo>
                    <a:lnTo>
                      <a:pt x="1" y="3465"/>
                    </a:lnTo>
                    <a:cubicBezTo>
                      <a:pt x="313" y="3501"/>
                      <a:pt x="615" y="3517"/>
                      <a:pt x="901" y="3517"/>
                    </a:cubicBezTo>
                    <a:cubicBezTo>
                      <a:pt x="2026" y="3517"/>
                      <a:pt x="2909" y="3276"/>
                      <a:pt x="3204" y="3096"/>
                    </a:cubicBezTo>
                    <a:cubicBezTo>
                      <a:pt x="3573" y="2870"/>
                      <a:pt x="4430" y="2096"/>
                      <a:pt x="47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8"/>
              <p:cNvSpPr/>
              <p:nvPr/>
            </p:nvSpPr>
            <p:spPr>
              <a:xfrm>
                <a:off x="9455124" y="6677675"/>
                <a:ext cx="189087" cy="91544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1465" fill="none" extrusionOk="0">
                    <a:moveTo>
                      <a:pt x="1" y="1465"/>
                    </a:moveTo>
                    <a:cubicBezTo>
                      <a:pt x="1" y="1465"/>
                      <a:pt x="1644" y="1072"/>
                      <a:pt x="3025" y="0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8"/>
              <p:cNvSpPr/>
              <p:nvPr/>
            </p:nvSpPr>
            <p:spPr>
              <a:xfrm>
                <a:off x="9127067" y="6434351"/>
                <a:ext cx="320686" cy="338620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5419" extrusionOk="0">
                    <a:moveTo>
                      <a:pt x="2596" y="1"/>
                    </a:moveTo>
                    <a:cubicBezTo>
                      <a:pt x="2596" y="1"/>
                      <a:pt x="226" y="1513"/>
                      <a:pt x="119" y="1608"/>
                    </a:cubicBezTo>
                    <a:cubicBezTo>
                      <a:pt x="12" y="1692"/>
                      <a:pt x="0" y="1846"/>
                      <a:pt x="167" y="1977"/>
                    </a:cubicBezTo>
                    <a:cubicBezTo>
                      <a:pt x="322" y="2108"/>
                      <a:pt x="5132" y="5418"/>
                      <a:pt x="5132" y="5418"/>
                    </a:cubicBezTo>
                    <a:lnTo>
                      <a:pt x="5132" y="5049"/>
                    </a:lnTo>
                    <a:lnTo>
                      <a:pt x="2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8"/>
              <p:cNvSpPr/>
              <p:nvPr/>
            </p:nvSpPr>
            <p:spPr>
              <a:xfrm>
                <a:off x="9138190" y="6528144"/>
                <a:ext cx="311063" cy="232891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3727" extrusionOk="0">
                    <a:moveTo>
                      <a:pt x="132" y="0"/>
                    </a:moveTo>
                    <a:cubicBezTo>
                      <a:pt x="72" y="12"/>
                      <a:pt x="37" y="48"/>
                      <a:pt x="1" y="72"/>
                    </a:cubicBezTo>
                    <a:lnTo>
                      <a:pt x="4978" y="3727"/>
                    </a:lnTo>
                    <a:lnTo>
                      <a:pt x="4978" y="3560"/>
                    </a:lnTo>
                    <a:lnTo>
                      <a:pt x="4954" y="3524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AEC9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8"/>
              <p:cNvSpPr/>
              <p:nvPr/>
            </p:nvSpPr>
            <p:spPr>
              <a:xfrm>
                <a:off x="9155311" y="6510273"/>
                <a:ext cx="281319" cy="218019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489" extrusionOk="0">
                    <a:moveTo>
                      <a:pt x="263" y="0"/>
                    </a:moveTo>
                    <a:cubicBezTo>
                      <a:pt x="155" y="60"/>
                      <a:pt x="72" y="119"/>
                      <a:pt x="1" y="179"/>
                    </a:cubicBezTo>
                    <a:lnTo>
                      <a:pt x="4501" y="3489"/>
                    </a:lnTo>
                    <a:lnTo>
                      <a:pt x="4204" y="2894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8"/>
              <p:cNvSpPr/>
              <p:nvPr/>
            </p:nvSpPr>
            <p:spPr>
              <a:xfrm>
                <a:off x="9127067" y="6434351"/>
                <a:ext cx="320686" cy="338620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5419" fill="none" extrusionOk="0">
                    <a:moveTo>
                      <a:pt x="5132" y="5049"/>
                    </a:moveTo>
                    <a:lnTo>
                      <a:pt x="2596" y="1"/>
                    </a:lnTo>
                    <a:cubicBezTo>
                      <a:pt x="2596" y="1"/>
                      <a:pt x="226" y="1513"/>
                      <a:pt x="119" y="1608"/>
                    </a:cubicBezTo>
                    <a:cubicBezTo>
                      <a:pt x="12" y="1692"/>
                      <a:pt x="0" y="1846"/>
                      <a:pt x="167" y="1977"/>
                    </a:cubicBezTo>
                    <a:cubicBezTo>
                      <a:pt x="322" y="2108"/>
                      <a:pt x="5132" y="5418"/>
                      <a:pt x="5132" y="5418"/>
                    </a:cubicBezTo>
                    <a:lnTo>
                      <a:pt x="5132" y="5049"/>
                    </a:lnTo>
                    <a:close/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8"/>
              <p:cNvSpPr/>
              <p:nvPr/>
            </p:nvSpPr>
            <p:spPr>
              <a:xfrm>
                <a:off x="9447688" y="6434351"/>
                <a:ext cx="321498" cy="33862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5419" extrusionOk="0">
                    <a:moveTo>
                      <a:pt x="2549" y="1"/>
                    </a:moveTo>
                    <a:lnTo>
                      <a:pt x="1" y="5049"/>
                    </a:lnTo>
                    <a:lnTo>
                      <a:pt x="1" y="5418"/>
                    </a:lnTo>
                    <a:cubicBezTo>
                      <a:pt x="1" y="5418"/>
                      <a:pt x="4811" y="2108"/>
                      <a:pt x="4978" y="1977"/>
                    </a:cubicBezTo>
                    <a:cubicBezTo>
                      <a:pt x="5144" y="1846"/>
                      <a:pt x="5120" y="1692"/>
                      <a:pt x="5025" y="1608"/>
                    </a:cubicBezTo>
                    <a:cubicBezTo>
                      <a:pt x="4918" y="1513"/>
                      <a:pt x="2549" y="1"/>
                      <a:pt x="2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8"/>
              <p:cNvSpPr/>
              <p:nvPr/>
            </p:nvSpPr>
            <p:spPr>
              <a:xfrm>
                <a:off x="9447688" y="6528144"/>
                <a:ext cx="311063" cy="232891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3727" extrusionOk="0">
                    <a:moveTo>
                      <a:pt x="4847" y="0"/>
                    </a:moveTo>
                    <a:lnTo>
                      <a:pt x="25" y="3524"/>
                    </a:lnTo>
                    <a:lnTo>
                      <a:pt x="1" y="3560"/>
                    </a:lnTo>
                    <a:lnTo>
                      <a:pt x="1" y="3727"/>
                    </a:lnTo>
                    <a:lnTo>
                      <a:pt x="4978" y="72"/>
                    </a:lnTo>
                    <a:cubicBezTo>
                      <a:pt x="4942" y="48"/>
                      <a:pt x="4906" y="12"/>
                      <a:pt x="4847" y="0"/>
                    </a:cubicBezTo>
                    <a:close/>
                  </a:path>
                </a:pathLst>
              </a:custGeom>
              <a:solidFill>
                <a:srgbClr val="AEC9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8"/>
              <p:cNvSpPr/>
              <p:nvPr/>
            </p:nvSpPr>
            <p:spPr>
              <a:xfrm>
                <a:off x="9458873" y="6510273"/>
                <a:ext cx="282006" cy="218019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89" extrusionOk="0">
                    <a:moveTo>
                      <a:pt x="4251" y="0"/>
                    </a:moveTo>
                    <a:lnTo>
                      <a:pt x="298" y="2894"/>
                    </a:lnTo>
                    <a:lnTo>
                      <a:pt x="0" y="3489"/>
                    </a:lnTo>
                    <a:lnTo>
                      <a:pt x="0" y="3489"/>
                    </a:lnTo>
                    <a:lnTo>
                      <a:pt x="4513" y="179"/>
                    </a:lnTo>
                    <a:cubicBezTo>
                      <a:pt x="4441" y="119"/>
                      <a:pt x="4346" y="60"/>
                      <a:pt x="42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8"/>
              <p:cNvSpPr/>
              <p:nvPr/>
            </p:nvSpPr>
            <p:spPr>
              <a:xfrm>
                <a:off x="9447688" y="6434351"/>
                <a:ext cx="321498" cy="33862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5419" fill="none" extrusionOk="0">
                    <a:moveTo>
                      <a:pt x="1" y="5049"/>
                    </a:moveTo>
                    <a:lnTo>
                      <a:pt x="2549" y="1"/>
                    </a:lnTo>
                    <a:cubicBezTo>
                      <a:pt x="2549" y="1"/>
                      <a:pt x="4918" y="1513"/>
                      <a:pt x="5025" y="1608"/>
                    </a:cubicBezTo>
                    <a:cubicBezTo>
                      <a:pt x="5120" y="1692"/>
                      <a:pt x="5144" y="1846"/>
                      <a:pt x="4978" y="1977"/>
                    </a:cubicBezTo>
                    <a:cubicBezTo>
                      <a:pt x="4811" y="2108"/>
                      <a:pt x="1" y="5418"/>
                      <a:pt x="1" y="5418"/>
                    </a:cubicBezTo>
                    <a:lnTo>
                      <a:pt x="1" y="5049"/>
                    </a:lnTo>
                    <a:close/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8"/>
              <p:cNvSpPr/>
              <p:nvPr/>
            </p:nvSpPr>
            <p:spPr>
              <a:xfrm>
                <a:off x="9419444" y="6763220"/>
                <a:ext cx="57364" cy="57364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0" y="0"/>
                    </a:moveTo>
                    <a:lnTo>
                      <a:pt x="72" y="917"/>
                    </a:lnTo>
                    <a:lnTo>
                      <a:pt x="858" y="917"/>
                    </a:lnTo>
                    <a:lnTo>
                      <a:pt x="91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8"/>
              <p:cNvSpPr/>
              <p:nvPr/>
            </p:nvSpPr>
            <p:spPr>
              <a:xfrm>
                <a:off x="9422380" y="6820521"/>
                <a:ext cx="81171" cy="23514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3763" extrusionOk="0">
                    <a:moveTo>
                      <a:pt x="811" y="0"/>
                    </a:moveTo>
                    <a:lnTo>
                      <a:pt x="811" y="12"/>
                    </a:lnTo>
                    <a:lnTo>
                      <a:pt x="1" y="12"/>
                    </a:lnTo>
                    <a:cubicBezTo>
                      <a:pt x="1" y="12"/>
                      <a:pt x="1" y="905"/>
                      <a:pt x="287" y="1881"/>
                    </a:cubicBezTo>
                    <a:cubicBezTo>
                      <a:pt x="572" y="2846"/>
                      <a:pt x="1287" y="3763"/>
                      <a:pt x="1287" y="3763"/>
                    </a:cubicBezTo>
                    <a:cubicBezTo>
                      <a:pt x="1287" y="3763"/>
                      <a:pt x="1299" y="2453"/>
                      <a:pt x="1239" y="1786"/>
                    </a:cubicBezTo>
                    <a:cubicBezTo>
                      <a:pt x="1180" y="1108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8"/>
              <p:cNvSpPr/>
              <p:nvPr/>
            </p:nvSpPr>
            <p:spPr>
              <a:xfrm>
                <a:off x="9394886" y="6819021"/>
                <a:ext cx="87108" cy="28650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585" extrusionOk="0">
                    <a:moveTo>
                      <a:pt x="465" y="0"/>
                    </a:moveTo>
                    <a:lnTo>
                      <a:pt x="465" y="24"/>
                    </a:lnTo>
                    <a:cubicBezTo>
                      <a:pt x="167" y="715"/>
                      <a:pt x="0" y="1524"/>
                      <a:pt x="0" y="1810"/>
                    </a:cubicBezTo>
                    <a:cubicBezTo>
                      <a:pt x="0" y="2108"/>
                      <a:pt x="179" y="3632"/>
                      <a:pt x="858" y="4584"/>
                    </a:cubicBezTo>
                    <a:cubicBezTo>
                      <a:pt x="1191" y="3251"/>
                      <a:pt x="1393" y="1763"/>
                      <a:pt x="1382" y="1262"/>
                    </a:cubicBezTo>
                    <a:cubicBezTo>
                      <a:pt x="1370" y="774"/>
                      <a:pt x="1263" y="0"/>
                      <a:pt x="1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8"/>
              <p:cNvSpPr/>
              <p:nvPr/>
            </p:nvSpPr>
            <p:spPr>
              <a:xfrm>
                <a:off x="9434315" y="6820521"/>
                <a:ext cx="11248" cy="16446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32" fill="none" extrusionOk="0">
                    <a:moveTo>
                      <a:pt x="179" y="0"/>
                    </a:moveTo>
                    <a:cubicBezTo>
                      <a:pt x="179" y="0"/>
                      <a:pt x="0" y="1191"/>
                      <a:pt x="36" y="2632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8"/>
              <p:cNvSpPr/>
              <p:nvPr/>
            </p:nvSpPr>
            <p:spPr>
              <a:xfrm>
                <a:off x="9502739" y="6321562"/>
                <a:ext cx="3805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021" extrusionOk="0">
                    <a:moveTo>
                      <a:pt x="235" y="0"/>
                    </a:moveTo>
                    <a:cubicBezTo>
                      <a:pt x="119" y="0"/>
                      <a:pt x="1" y="68"/>
                      <a:pt x="1" y="68"/>
                    </a:cubicBezTo>
                    <a:cubicBezTo>
                      <a:pt x="132" y="246"/>
                      <a:pt x="489" y="806"/>
                      <a:pt x="549" y="877"/>
                    </a:cubicBezTo>
                    <a:cubicBezTo>
                      <a:pt x="584" y="913"/>
                      <a:pt x="596" y="961"/>
                      <a:pt x="608" y="1020"/>
                    </a:cubicBezTo>
                    <a:cubicBezTo>
                      <a:pt x="549" y="568"/>
                      <a:pt x="429" y="20"/>
                      <a:pt x="299" y="8"/>
                    </a:cubicBezTo>
                    <a:cubicBezTo>
                      <a:pt x="278" y="2"/>
                      <a:pt x="256" y="0"/>
                      <a:pt x="235" y="0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8"/>
              <p:cNvSpPr/>
              <p:nvPr/>
            </p:nvSpPr>
            <p:spPr>
              <a:xfrm>
                <a:off x="9384451" y="6317251"/>
                <a:ext cx="503774" cy="811900"/>
              </a:xfrm>
              <a:custGeom>
                <a:avLst/>
                <a:gdLst/>
                <a:ahLst/>
                <a:cxnLst/>
                <a:rect l="l" t="t" r="r" b="b"/>
                <a:pathLst>
                  <a:path w="8062" h="12993" extrusionOk="0">
                    <a:moveTo>
                      <a:pt x="1655" y="0"/>
                    </a:moveTo>
                    <a:cubicBezTo>
                      <a:pt x="1609" y="0"/>
                      <a:pt x="1569" y="14"/>
                      <a:pt x="1549" y="29"/>
                    </a:cubicBezTo>
                    <a:cubicBezTo>
                      <a:pt x="1501" y="41"/>
                      <a:pt x="1239" y="172"/>
                      <a:pt x="1239" y="172"/>
                    </a:cubicBezTo>
                    <a:cubicBezTo>
                      <a:pt x="1215" y="164"/>
                      <a:pt x="1183" y="160"/>
                      <a:pt x="1149" y="160"/>
                    </a:cubicBezTo>
                    <a:cubicBezTo>
                      <a:pt x="1082" y="160"/>
                      <a:pt x="1005" y="176"/>
                      <a:pt x="965" y="208"/>
                    </a:cubicBezTo>
                    <a:cubicBezTo>
                      <a:pt x="906" y="268"/>
                      <a:pt x="691" y="553"/>
                      <a:pt x="691" y="553"/>
                    </a:cubicBezTo>
                    <a:lnTo>
                      <a:pt x="668" y="553"/>
                    </a:lnTo>
                    <a:cubicBezTo>
                      <a:pt x="656" y="589"/>
                      <a:pt x="417" y="851"/>
                      <a:pt x="334" y="970"/>
                    </a:cubicBezTo>
                    <a:cubicBezTo>
                      <a:pt x="239" y="1089"/>
                      <a:pt x="1" y="1291"/>
                      <a:pt x="36" y="1387"/>
                    </a:cubicBezTo>
                    <a:cubicBezTo>
                      <a:pt x="48" y="1428"/>
                      <a:pt x="111" y="1449"/>
                      <a:pt x="193" y="1449"/>
                    </a:cubicBezTo>
                    <a:cubicBezTo>
                      <a:pt x="275" y="1449"/>
                      <a:pt x="376" y="1428"/>
                      <a:pt x="465" y="1387"/>
                    </a:cubicBezTo>
                    <a:cubicBezTo>
                      <a:pt x="644" y="1291"/>
                      <a:pt x="822" y="1113"/>
                      <a:pt x="822" y="1113"/>
                    </a:cubicBezTo>
                    <a:lnTo>
                      <a:pt x="1251" y="1470"/>
                    </a:lnTo>
                    <a:cubicBezTo>
                      <a:pt x="1251" y="1470"/>
                      <a:pt x="989" y="2065"/>
                      <a:pt x="894" y="2280"/>
                    </a:cubicBezTo>
                    <a:cubicBezTo>
                      <a:pt x="810" y="2482"/>
                      <a:pt x="703" y="3030"/>
                      <a:pt x="810" y="3506"/>
                    </a:cubicBezTo>
                    <a:cubicBezTo>
                      <a:pt x="929" y="4018"/>
                      <a:pt x="1346" y="4089"/>
                      <a:pt x="1489" y="4375"/>
                    </a:cubicBezTo>
                    <a:cubicBezTo>
                      <a:pt x="1941" y="5280"/>
                      <a:pt x="3465" y="9138"/>
                      <a:pt x="4335" y="11162"/>
                    </a:cubicBezTo>
                    <a:cubicBezTo>
                      <a:pt x="4751" y="12162"/>
                      <a:pt x="5740" y="12519"/>
                      <a:pt x="6287" y="12793"/>
                    </a:cubicBezTo>
                    <a:cubicBezTo>
                      <a:pt x="6577" y="12938"/>
                      <a:pt x="6761" y="12993"/>
                      <a:pt x="6906" y="12993"/>
                    </a:cubicBezTo>
                    <a:cubicBezTo>
                      <a:pt x="7035" y="12993"/>
                      <a:pt x="7134" y="12950"/>
                      <a:pt x="7252" y="12888"/>
                    </a:cubicBezTo>
                    <a:cubicBezTo>
                      <a:pt x="7430" y="12781"/>
                      <a:pt x="8061" y="11400"/>
                      <a:pt x="7645" y="9983"/>
                    </a:cubicBezTo>
                    <a:lnTo>
                      <a:pt x="7645" y="9983"/>
                    </a:lnTo>
                    <a:lnTo>
                      <a:pt x="7002" y="10435"/>
                    </a:lnTo>
                    <a:cubicBezTo>
                      <a:pt x="6894" y="10162"/>
                      <a:pt x="6752" y="9935"/>
                      <a:pt x="6525" y="9602"/>
                    </a:cubicBezTo>
                    <a:cubicBezTo>
                      <a:pt x="5561" y="8066"/>
                      <a:pt x="4668" y="7542"/>
                      <a:pt x="2382" y="3613"/>
                    </a:cubicBezTo>
                    <a:cubicBezTo>
                      <a:pt x="2239" y="3351"/>
                      <a:pt x="2132" y="3113"/>
                      <a:pt x="2132" y="3018"/>
                    </a:cubicBezTo>
                    <a:cubicBezTo>
                      <a:pt x="2132" y="2935"/>
                      <a:pt x="2477" y="1363"/>
                      <a:pt x="2501" y="1268"/>
                    </a:cubicBezTo>
                    <a:cubicBezTo>
                      <a:pt x="2525" y="1208"/>
                      <a:pt x="2525" y="1125"/>
                      <a:pt x="2489" y="1065"/>
                    </a:cubicBezTo>
                    <a:cubicBezTo>
                      <a:pt x="2477" y="1030"/>
                      <a:pt x="2453" y="982"/>
                      <a:pt x="2430" y="934"/>
                    </a:cubicBezTo>
                    <a:cubicBezTo>
                      <a:pt x="2382" y="863"/>
                      <a:pt x="2013" y="291"/>
                      <a:pt x="1882" y="113"/>
                    </a:cubicBezTo>
                    <a:cubicBezTo>
                      <a:pt x="1858" y="101"/>
                      <a:pt x="1858" y="89"/>
                      <a:pt x="1846" y="89"/>
                    </a:cubicBezTo>
                    <a:cubicBezTo>
                      <a:pt x="1786" y="22"/>
                      <a:pt x="1715" y="0"/>
                      <a:pt x="1655" y="0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8"/>
              <p:cNvSpPr/>
              <p:nvPr/>
            </p:nvSpPr>
            <p:spPr>
              <a:xfrm>
                <a:off x="9812237" y="6941058"/>
                <a:ext cx="58113" cy="5955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53" extrusionOk="0">
                    <a:moveTo>
                      <a:pt x="775" y="0"/>
                    </a:moveTo>
                    <a:lnTo>
                      <a:pt x="144" y="441"/>
                    </a:lnTo>
                    <a:cubicBezTo>
                      <a:pt x="108" y="357"/>
                      <a:pt x="60" y="262"/>
                      <a:pt x="1" y="167"/>
                    </a:cubicBezTo>
                    <a:lnTo>
                      <a:pt x="1" y="167"/>
                    </a:lnTo>
                    <a:lnTo>
                      <a:pt x="287" y="917"/>
                    </a:lnTo>
                    <a:lnTo>
                      <a:pt x="930" y="953"/>
                    </a:lnTo>
                    <a:cubicBezTo>
                      <a:pt x="918" y="667"/>
                      <a:pt x="870" y="298"/>
                      <a:pt x="775" y="0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8"/>
              <p:cNvSpPr/>
              <p:nvPr/>
            </p:nvSpPr>
            <p:spPr>
              <a:xfrm>
                <a:off x="9385201" y="6349556"/>
                <a:ext cx="503774" cy="784968"/>
              </a:xfrm>
              <a:custGeom>
                <a:avLst/>
                <a:gdLst/>
                <a:ahLst/>
                <a:cxnLst/>
                <a:rect l="l" t="t" r="r" b="b"/>
                <a:pathLst>
                  <a:path w="8062" h="12562" fill="none" extrusionOk="0">
                    <a:moveTo>
                      <a:pt x="6978" y="9871"/>
                    </a:moveTo>
                    <a:lnTo>
                      <a:pt x="7644" y="9466"/>
                    </a:lnTo>
                    <a:cubicBezTo>
                      <a:pt x="8061" y="10883"/>
                      <a:pt x="7454" y="12264"/>
                      <a:pt x="7252" y="12371"/>
                    </a:cubicBezTo>
                    <a:cubicBezTo>
                      <a:pt x="6990" y="12514"/>
                      <a:pt x="6823" y="12562"/>
                      <a:pt x="6287" y="12276"/>
                    </a:cubicBezTo>
                    <a:cubicBezTo>
                      <a:pt x="5739" y="12014"/>
                      <a:pt x="4751" y="11633"/>
                      <a:pt x="4335" y="10645"/>
                    </a:cubicBezTo>
                    <a:cubicBezTo>
                      <a:pt x="3477" y="8621"/>
                      <a:pt x="1941" y="4763"/>
                      <a:pt x="1489" y="3858"/>
                    </a:cubicBezTo>
                    <a:cubicBezTo>
                      <a:pt x="1358" y="3572"/>
                      <a:pt x="929" y="3501"/>
                      <a:pt x="810" y="2989"/>
                    </a:cubicBezTo>
                    <a:cubicBezTo>
                      <a:pt x="703" y="2513"/>
                      <a:pt x="822" y="1977"/>
                      <a:pt x="894" y="1751"/>
                    </a:cubicBezTo>
                    <a:cubicBezTo>
                      <a:pt x="989" y="1548"/>
                      <a:pt x="1251" y="953"/>
                      <a:pt x="1251" y="953"/>
                    </a:cubicBezTo>
                    <a:lnTo>
                      <a:pt x="822" y="596"/>
                    </a:lnTo>
                    <a:cubicBezTo>
                      <a:pt x="822" y="596"/>
                      <a:pt x="644" y="774"/>
                      <a:pt x="465" y="858"/>
                    </a:cubicBezTo>
                    <a:cubicBezTo>
                      <a:pt x="286" y="953"/>
                      <a:pt x="60" y="953"/>
                      <a:pt x="36" y="858"/>
                    </a:cubicBezTo>
                    <a:cubicBezTo>
                      <a:pt x="1" y="774"/>
                      <a:pt x="251" y="560"/>
                      <a:pt x="334" y="441"/>
                    </a:cubicBezTo>
                    <a:cubicBezTo>
                      <a:pt x="429" y="322"/>
                      <a:pt x="667" y="72"/>
                      <a:pt x="703" y="24"/>
                    </a:cubicBezTo>
                    <a:lnTo>
                      <a:pt x="727" y="24"/>
                    </a:lnTo>
                    <a:cubicBezTo>
                      <a:pt x="786" y="1"/>
                      <a:pt x="965" y="1"/>
                      <a:pt x="1060" y="48"/>
                    </a:cubicBezTo>
                    <a:cubicBezTo>
                      <a:pt x="1179" y="108"/>
                      <a:pt x="1679" y="429"/>
                      <a:pt x="1679" y="429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8"/>
              <p:cNvSpPr/>
              <p:nvPr/>
            </p:nvSpPr>
            <p:spPr>
              <a:xfrm>
                <a:off x="9429129" y="6327249"/>
                <a:ext cx="89295" cy="44679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715" fill="none" extrusionOk="0">
                    <a:moveTo>
                      <a:pt x="1429" y="715"/>
                    </a:moveTo>
                    <a:cubicBezTo>
                      <a:pt x="1429" y="715"/>
                      <a:pt x="643" y="72"/>
                      <a:pt x="572" y="36"/>
                    </a:cubicBezTo>
                    <a:lnTo>
                      <a:pt x="560" y="36"/>
                    </a:lnTo>
                    <a:cubicBezTo>
                      <a:pt x="476" y="0"/>
                      <a:pt x="345" y="12"/>
                      <a:pt x="286" y="60"/>
                    </a:cubicBezTo>
                    <a:cubicBezTo>
                      <a:pt x="226" y="119"/>
                      <a:pt x="0" y="405"/>
                      <a:pt x="0" y="405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8"/>
              <p:cNvSpPr/>
              <p:nvPr/>
            </p:nvSpPr>
            <p:spPr>
              <a:xfrm>
                <a:off x="9464059" y="6315314"/>
                <a:ext cx="372051" cy="707608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1324" fill="none" extrusionOk="0">
                    <a:moveTo>
                      <a:pt x="1" y="203"/>
                    </a:moveTo>
                    <a:cubicBezTo>
                      <a:pt x="1" y="203"/>
                      <a:pt x="263" y="84"/>
                      <a:pt x="310" y="60"/>
                    </a:cubicBezTo>
                    <a:cubicBezTo>
                      <a:pt x="358" y="25"/>
                      <a:pt x="501" y="1"/>
                      <a:pt x="608" y="120"/>
                    </a:cubicBezTo>
                    <a:cubicBezTo>
                      <a:pt x="608" y="132"/>
                      <a:pt x="620" y="132"/>
                      <a:pt x="632" y="144"/>
                    </a:cubicBezTo>
                    <a:cubicBezTo>
                      <a:pt x="775" y="322"/>
                      <a:pt x="1132" y="894"/>
                      <a:pt x="1191" y="965"/>
                    </a:cubicBezTo>
                    <a:cubicBezTo>
                      <a:pt x="1215" y="1001"/>
                      <a:pt x="1227" y="1037"/>
                      <a:pt x="1251" y="1096"/>
                    </a:cubicBezTo>
                    <a:cubicBezTo>
                      <a:pt x="1263" y="1156"/>
                      <a:pt x="1275" y="1239"/>
                      <a:pt x="1263" y="1299"/>
                    </a:cubicBezTo>
                    <a:cubicBezTo>
                      <a:pt x="1227" y="1394"/>
                      <a:pt x="894" y="2966"/>
                      <a:pt x="894" y="3049"/>
                    </a:cubicBezTo>
                    <a:cubicBezTo>
                      <a:pt x="894" y="3144"/>
                      <a:pt x="989" y="3382"/>
                      <a:pt x="1144" y="3644"/>
                    </a:cubicBezTo>
                    <a:cubicBezTo>
                      <a:pt x="3406" y="7573"/>
                      <a:pt x="4311" y="8085"/>
                      <a:pt x="5275" y="9633"/>
                    </a:cubicBezTo>
                    <a:cubicBezTo>
                      <a:pt x="5490" y="9966"/>
                      <a:pt x="5656" y="10205"/>
                      <a:pt x="5751" y="10466"/>
                    </a:cubicBezTo>
                    <a:cubicBezTo>
                      <a:pt x="5847" y="10705"/>
                      <a:pt x="5918" y="10955"/>
                      <a:pt x="5954" y="11324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8"/>
              <p:cNvSpPr/>
              <p:nvPr/>
            </p:nvSpPr>
            <p:spPr>
              <a:xfrm>
                <a:off x="9010966" y="6332560"/>
                <a:ext cx="529082" cy="797341"/>
              </a:xfrm>
              <a:custGeom>
                <a:avLst/>
                <a:gdLst/>
                <a:ahLst/>
                <a:cxnLst/>
                <a:rect l="l" t="t" r="r" b="b"/>
                <a:pathLst>
                  <a:path w="8467" h="12760" extrusionOk="0">
                    <a:moveTo>
                      <a:pt x="6827" y="0"/>
                    </a:moveTo>
                    <a:cubicBezTo>
                      <a:pt x="6769" y="0"/>
                      <a:pt x="6700" y="20"/>
                      <a:pt x="6645" y="82"/>
                    </a:cubicBezTo>
                    <a:cubicBezTo>
                      <a:pt x="6633" y="82"/>
                      <a:pt x="6633" y="94"/>
                      <a:pt x="6621" y="106"/>
                    </a:cubicBezTo>
                    <a:cubicBezTo>
                      <a:pt x="6490" y="273"/>
                      <a:pt x="6097" y="820"/>
                      <a:pt x="6037" y="892"/>
                    </a:cubicBezTo>
                    <a:cubicBezTo>
                      <a:pt x="6025" y="927"/>
                      <a:pt x="5990" y="975"/>
                      <a:pt x="5978" y="1011"/>
                    </a:cubicBezTo>
                    <a:cubicBezTo>
                      <a:pt x="5966" y="1070"/>
                      <a:pt x="5954" y="1154"/>
                      <a:pt x="5966" y="1213"/>
                    </a:cubicBezTo>
                    <a:cubicBezTo>
                      <a:pt x="5990" y="1320"/>
                      <a:pt x="6264" y="2892"/>
                      <a:pt x="6264" y="2987"/>
                    </a:cubicBezTo>
                    <a:cubicBezTo>
                      <a:pt x="6264" y="3071"/>
                      <a:pt x="6156" y="3309"/>
                      <a:pt x="5990" y="3559"/>
                    </a:cubicBezTo>
                    <a:cubicBezTo>
                      <a:pt x="3573" y="7381"/>
                      <a:pt x="2644" y="7857"/>
                      <a:pt x="1620" y="9369"/>
                    </a:cubicBezTo>
                    <a:cubicBezTo>
                      <a:pt x="1394" y="9714"/>
                      <a:pt x="1227" y="9929"/>
                      <a:pt x="1120" y="10190"/>
                    </a:cubicBezTo>
                    <a:lnTo>
                      <a:pt x="477" y="9786"/>
                    </a:lnTo>
                    <a:lnTo>
                      <a:pt x="477" y="9786"/>
                    </a:lnTo>
                    <a:cubicBezTo>
                      <a:pt x="1" y="11179"/>
                      <a:pt x="560" y="12524"/>
                      <a:pt x="739" y="12631"/>
                    </a:cubicBezTo>
                    <a:cubicBezTo>
                      <a:pt x="876" y="12709"/>
                      <a:pt x="986" y="12759"/>
                      <a:pt x="1130" y="12759"/>
                    </a:cubicBezTo>
                    <a:cubicBezTo>
                      <a:pt x="1275" y="12759"/>
                      <a:pt x="1453" y="12709"/>
                      <a:pt x="1727" y="12584"/>
                    </a:cubicBezTo>
                    <a:cubicBezTo>
                      <a:pt x="2275" y="12334"/>
                      <a:pt x="3275" y="12000"/>
                      <a:pt x="3739" y="11036"/>
                    </a:cubicBezTo>
                    <a:cubicBezTo>
                      <a:pt x="4692" y="9036"/>
                      <a:pt x="6371" y="5261"/>
                      <a:pt x="6859" y="4368"/>
                    </a:cubicBezTo>
                    <a:cubicBezTo>
                      <a:pt x="7014" y="4083"/>
                      <a:pt x="7442" y="4035"/>
                      <a:pt x="7573" y="3535"/>
                    </a:cubicBezTo>
                    <a:cubicBezTo>
                      <a:pt x="7692" y="3059"/>
                      <a:pt x="7609" y="2511"/>
                      <a:pt x="7526" y="2297"/>
                    </a:cubicBezTo>
                    <a:cubicBezTo>
                      <a:pt x="7454" y="2094"/>
                      <a:pt x="7204" y="1475"/>
                      <a:pt x="7204" y="1475"/>
                    </a:cubicBezTo>
                    <a:lnTo>
                      <a:pt x="7645" y="1142"/>
                    </a:lnTo>
                    <a:cubicBezTo>
                      <a:pt x="7645" y="1142"/>
                      <a:pt x="7811" y="1320"/>
                      <a:pt x="7990" y="1416"/>
                    </a:cubicBezTo>
                    <a:cubicBezTo>
                      <a:pt x="8082" y="1468"/>
                      <a:pt x="8195" y="1495"/>
                      <a:pt x="8282" y="1495"/>
                    </a:cubicBezTo>
                    <a:cubicBezTo>
                      <a:pt x="8354" y="1495"/>
                      <a:pt x="8408" y="1477"/>
                      <a:pt x="8419" y="1439"/>
                    </a:cubicBezTo>
                    <a:cubicBezTo>
                      <a:pt x="8466" y="1344"/>
                      <a:pt x="8228" y="1142"/>
                      <a:pt x="8157" y="999"/>
                    </a:cubicBezTo>
                    <a:cubicBezTo>
                      <a:pt x="8073" y="880"/>
                      <a:pt x="7859" y="618"/>
                      <a:pt x="7811" y="594"/>
                    </a:cubicBezTo>
                    <a:lnTo>
                      <a:pt x="7799" y="594"/>
                    </a:lnTo>
                    <a:lnTo>
                      <a:pt x="7526" y="237"/>
                    </a:lnTo>
                    <a:cubicBezTo>
                      <a:pt x="7488" y="200"/>
                      <a:pt x="7423" y="181"/>
                      <a:pt x="7362" y="181"/>
                    </a:cubicBezTo>
                    <a:cubicBezTo>
                      <a:pt x="7326" y="181"/>
                      <a:pt x="7290" y="188"/>
                      <a:pt x="7264" y="201"/>
                    </a:cubicBezTo>
                    <a:cubicBezTo>
                      <a:pt x="7264" y="201"/>
                      <a:pt x="6990" y="58"/>
                      <a:pt x="6942" y="34"/>
                    </a:cubicBezTo>
                    <a:cubicBezTo>
                      <a:pt x="6925" y="17"/>
                      <a:pt x="6880" y="0"/>
                      <a:pt x="6827" y="0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8"/>
              <p:cNvSpPr/>
              <p:nvPr/>
            </p:nvSpPr>
            <p:spPr>
              <a:xfrm>
                <a:off x="9029587" y="6943995"/>
                <a:ext cx="60300" cy="54364"/>
              </a:xfrm>
              <a:custGeom>
                <a:avLst/>
                <a:gdLst/>
                <a:ahLst/>
                <a:cxnLst/>
                <a:rect l="l" t="t" r="r" b="b"/>
                <a:pathLst>
                  <a:path w="965" h="870" extrusionOk="0">
                    <a:moveTo>
                      <a:pt x="179" y="1"/>
                    </a:moveTo>
                    <a:cubicBezTo>
                      <a:pt x="72" y="298"/>
                      <a:pt x="24" y="572"/>
                      <a:pt x="0" y="858"/>
                    </a:cubicBezTo>
                    <a:lnTo>
                      <a:pt x="655" y="858"/>
                    </a:lnTo>
                    <a:lnTo>
                      <a:pt x="655" y="870"/>
                    </a:lnTo>
                    <a:lnTo>
                      <a:pt x="965" y="120"/>
                    </a:lnTo>
                    <a:lnTo>
                      <a:pt x="965" y="120"/>
                    </a:lnTo>
                    <a:cubicBezTo>
                      <a:pt x="905" y="203"/>
                      <a:pt x="858" y="310"/>
                      <a:pt x="822" y="394"/>
                    </a:cubicBez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8"/>
              <p:cNvSpPr/>
              <p:nvPr/>
            </p:nvSpPr>
            <p:spPr>
              <a:xfrm>
                <a:off x="9010966" y="6365178"/>
                <a:ext cx="528332" cy="769346"/>
              </a:xfrm>
              <a:custGeom>
                <a:avLst/>
                <a:gdLst/>
                <a:ahLst/>
                <a:cxnLst/>
                <a:rect l="l" t="t" r="r" b="b"/>
                <a:pathLst>
                  <a:path w="8455" h="12312" fill="none" extrusionOk="0">
                    <a:moveTo>
                      <a:pt x="1120" y="9668"/>
                    </a:moveTo>
                    <a:lnTo>
                      <a:pt x="477" y="9264"/>
                    </a:lnTo>
                    <a:cubicBezTo>
                      <a:pt x="1" y="10657"/>
                      <a:pt x="560" y="11990"/>
                      <a:pt x="739" y="12109"/>
                    </a:cubicBezTo>
                    <a:cubicBezTo>
                      <a:pt x="1001" y="12252"/>
                      <a:pt x="1156" y="12312"/>
                      <a:pt x="1727" y="12062"/>
                    </a:cubicBezTo>
                    <a:cubicBezTo>
                      <a:pt x="2287" y="11812"/>
                      <a:pt x="3275" y="11478"/>
                      <a:pt x="3739" y="10514"/>
                    </a:cubicBezTo>
                    <a:cubicBezTo>
                      <a:pt x="4668" y="8537"/>
                      <a:pt x="6371" y="4739"/>
                      <a:pt x="6859" y="3846"/>
                    </a:cubicBezTo>
                    <a:cubicBezTo>
                      <a:pt x="7014" y="3561"/>
                      <a:pt x="7442" y="3513"/>
                      <a:pt x="7573" y="3013"/>
                    </a:cubicBezTo>
                    <a:cubicBezTo>
                      <a:pt x="7692" y="2537"/>
                      <a:pt x="7609" y="2001"/>
                      <a:pt x="7526" y="1775"/>
                    </a:cubicBezTo>
                    <a:cubicBezTo>
                      <a:pt x="7454" y="1548"/>
                      <a:pt x="7204" y="953"/>
                      <a:pt x="7204" y="953"/>
                    </a:cubicBezTo>
                    <a:lnTo>
                      <a:pt x="7645" y="620"/>
                    </a:lnTo>
                    <a:cubicBezTo>
                      <a:pt x="7645" y="620"/>
                      <a:pt x="7823" y="798"/>
                      <a:pt x="7990" y="894"/>
                    </a:cubicBezTo>
                    <a:cubicBezTo>
                      <a:pt x="8157" y="1001"/>
                      <a:pt x="8395" y="1001"/>
                      <a:pt x="8419" y="917"/>
                    </a:cubicBezTo>
                    <a:cubicBezTo>
                      <a:pt x="8454" y="822"/>
                      <a:pt x="8228" y="596"/>
                      <a:pt x="8157" y="477"/>
                    </a:cubicBezTo>
                    <a:cubicBezTo>
                      <a:pt x="8073" y="358"/>
                      <a:pt x="7835" y="96"/>
                      <a:pt x="7799" y="48"/>
                    </a:cubicBezTo>
                    <a:lnTo>
                      <a:pt x="7776" y="48"/>
                    </a:lnTo>
                    <a:cubicBezTo>
                      <a:pt x="7728" y="24"/>
                      <a:pt x="7537" y="1"/>
                      <a:pt x="7442" y="48"/>
                    </a:cubicBezTo>
                    <a:cubicBezTo>
                      <a:pt x="7323" y="96"/>
                      <a:pt x="6811" y="405"/>
                      <a:pt x="6811" y="405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8"/>
              <p:cNvSpPr/>
              <p:nvPr/>
            </p:nvSpPr>
            <p:spPr>
              <a:xfrm>
                <a:off x="9408258" y="6342120"/>
                <a:ext cx="90107" cy="41742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68" fill="none" extrusionOk="0">
                    <a:moveTo>
                      <a:pt x="1" y="667"/>
                    </a:moveTo>
                    <a:cubicBezTo>
                      <a:pt x="1" y="667"/>
                      <a:pt x="810" y="60"/>
                      <a:pt x="894" y="36"/>
                    </a:cubicBezTo>
                    <a:lnTo>
                      <a:pt x="906" y="36"/>
                    </a:lnTo>
                    <a:cubicBezTo>
                      <a:pt x="977" y="1"/>
                      <a:pt x="1108" y="12"/>
                      <a:pt x="1168" y="72"/>
                    </a:cubicBezTo>
                    <a:lnTo>
                      <a:pt x="1441" y="429"/>
                    </a:ln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8"/>
              <p:cNvSpPr/>
              <p:nvPr/>
            </p:nvSpPr>
            <p:spPr>
              <a:xfrm>
                <a:off x="9066767" y="6329498"/>
                <a:ext cx="398108" cy="692674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11085" fill="none" extrusionOk="0">
                    <a:moveTo>
                      <a:pt x="6371" y="238"/>
                    </a:moveTo>
                    <a:cubicBezTo>
                      <a:pt x="6371" y="238"/>
                      <a:pt x="6097" y="95"/>
                      <a:pt x="6049" y="72"/>
                    </a:cubicBezTo>
                    <a:cubicBezTo>
                      <a:pt x="6013" y="36"/>
                      <a:pt x="5859" y="0"/>
                      <a:pt x="5752" y="119"/>
                    </a:cubicBezTo>
                    <a:lnTo>
                      <a:pt x="5728" y="143"/>
                    </a:lnTo>
                    <a:cubicBezTo>
                      <a:pt x="5597" y="310"/>
                      <a:pt x="5204" y="857"/>
                      <a:pt x="5144" y="929"/>
                    </a:cubicBezTo>
                    <a:cubicBezTo>
                      <a:pt x="5120" y="965"/>
                      <a:pt x="5097" y="1012"/>
                      <a:pt x="5085" y="1048"/>
                    </a:cubicBezTo>
                    <a:cubicBezTo>
                      <a:pt x="5061" y="1107"/>
                      <a:pt x="5061" y="1191"/>
                      <a:pt x="5073" y="1250"/>
                    </a:cubicBezTo>
                    <a:cubicBezTo>
                      <a:pt x="5097" y="1346"/>
                      <a:pt x="5371" y="2929"/>
                      <a:pt x="5371" y="3012"/>
                    </a:cubicBezTo>
                    <a:cubicBezTo>
                      <a:pt x="5371" y="3108"/>
                      <a:pt x="5251" y="3346"/>
                      <a:pt x="5097" y="3596"/>
                    </a:cubicBezTo>
                    <a:cubicBezTo>
                      <a:pt x="2680" y="7418"/>
                      <a:pt x="1751" y="7894"/>
                      <a:pt x="727" y="9406"/>
                    </a:cubicBezTo>
                    <a:cubicBezTo>
                      <a:pt x="501" y="9728"/>
                      <a:pt x="334" y="9966"/>
                      <a:pt x="227" y="10216"/>
                    </a:cubicBezTo>
                    <a:cubicBezTo>
                      <a:pt x="120" y="10442"/>
                      <a:pt x="37" y="10692"/>
                      <a:pt x="1" y="11085"/>
                    </a:cubicBezTo>
                  </a:path>
                </a:pathLst>
              </a:custGeom>
              <a:noFill/>
              <a:ln w="3875" cap="rnd" cmpd="sng">
                <a:solidFill>
                  <a:srgbClr val="3840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8"/>
              <p:cNvSpPr/>
              <p:nvPr/>
            </p:nvSpPr>
            <p:spPr>
              <a:xfrm>
                <a:off x="9733378" y="5918021"/>
                <a:ext cx="58113" cy="58113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30" extrusionOk="0">
                    <a:moveTo>
                      <a:pt x="465" y="1"/>
                    </a:moveTo>
                    <a:cubicBezTo>
                      <a:pt x="418" y="1"/>
                      <a:pt x="394" y="37"/>
                      <a:pt x="394" y="72"/>
                    </a:cubicBezTo>
                    <a:cubicBezTo>
                      <a:pt x="394" y="227"/>
                      <a:pt x="227" y="394"/>
                      <a:pt x="72" y="394"/>
                    </a:cubicBezTo>
                    <a:cubicBezTo>
                      <a:pt x="37" y="394"/>
                      <a:pt x="1" y="418"/>
                      <a:pt x="1" y="465"/>
                    </a:cubicBezTo>
                    <a:cubicBezTo>
                      <a:pt x="1" y="513"/>
                      <a:pt x="37" y="537"/>
                      <a:pt x="72" y="537"/>
                    </a:cubicBezTo>
                    <a:cubicBezTo>
                      <a:pt x="227" y="537"/>
                      <a:pt x="394" y="703"/>
                      <a:pt x="394" y="846"/>
                    </a:cubicBezTo>
                    <a:cubicBezTo>
                      <a:pt x="394" y="894"/>
                      <a:pt x="418" y="930"/>
                      <a:pt x="465" y="930"/>
                    </a:cubicBezTo>
                    <a:cubicBezTo>
                      <a:pt x="501" y="930"/>
                      <a:pt x="537" y="894"/>
                      <a:pt x="537" y="846"/>
                    </a:cubicBezTo>
                    <a:cubicBezTo>
                      <a:pt x="537" y="703"/>
                      <a:pt x="703" y="537"/>
                      <a:pt x="846" y="537"/>
                    </a:cubicBezTo>
                    <a:cubicBezTo>
                      <a:pt x="894" y="537"/>
                      <a:pt x="929" y="513"/>
                      <a:pt x="929" y="465"/>
                    </a:cubicBezTo>
                    <a:cubicBezTo>
                      <a:pt x="929" y="430"/>
                      <a:pt x="894" y="394"/>
                      <a:pt x="846" y="394"/>
                    </a:cubicBezTo>
                    <a:cubicBezTo>
                      <a:pt x="703" y="394"/>
                      <a:pt x="537" y="227"/>
                      <a:pt x="537" y="72"/>
                    </a:cubicBezTo>
                    <a:cubicBezTo>
                      <a:pt x="537" y="37"/>
                      <a:pt x="501" y="1"/>
                      <a:pt x="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8"/>
              <p:cNvSpPr/>
              <p:nvPr/>
            </p:nvSpPr>
            <p:spPr>
              <a:xfrm>
                <a:off x="9762434" y="6383049"/>
                <a:ext cx="57301" cy="5811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30" extrusionOk="0">
                    <a:moveTo>
                      <a:pt x="464" y="0"/>
                    </a:moveTo>
                    <a:cubicBezTo>
                      <a:pt x="417" y="0"/>
                      <a:pt x="381" y="36"/>
                      <a:pt x="381" y="72"/>
                    </a:cubicBezTo>
                    <a:cubicBezTo>
                      <a:pt x="381" y="227"/>
                      <a:pt x="226" y="393"/>
                      <a:pt x="72" y="393"/>
                    </a:cubicBezTo>
                    <a:cubicBezTo>
                      <a:pt x="24" y="393"/>
                      <a:pt x="0" y="417"/>
                      <a:pt x="0" y="465"/>
                    </a:cubicBezTo>
                    <a:cubicBezTo>
                      <a:pt x="0" y="512"/>
                      <a:pt x="24" y="536"/>
                      <a:pt x="72" y="536"/>
                    </a:cubicBezTo>
                    <a:cubicBezTo>
                      <a:pt x="226" y="536"/>
                      <a:pt x="381" y="703"/>
                      <a:pt x="381" y="846"/>
                    </a:cubicBezTo>
                    <a:cubicBezTo>
                      <a:pt x="381" y="893"/>
                      <a:pt x="417" y="929"/>
                      <a:pt x="464" y="929"/>
                    </a:cubicBezTo>
                    <a:cubicBezTo>
                      <a:pt x="500" y="929"/>
                      <a:pt x="536" y="893"/>
                      <a:pt x="536" y="846"/>
                    </a:cubicBezTo>
                    <a:cubicBezTo>
                      <a:pt x="536" y="703"/>
                      <a:pt x="703" y="536"/>
                      <a:pt x="845" y="536"/>
                    </a:cubicBezTo>
                    <a:cubicBezTo>
                      <a:pt x="893" y="536"/>
                      <a:pt x="917" y="512"/>
                      <a:pt x="917" y="465"/>
                    </a:cubicBezTo>
                    <a:cubicBezTo>
                      <a:pt x="917" y="417"/>
                      <a:pt x="893" y="393"/>
                      <a:pt x="845" y="393"/>
                    </a:cubicBezTo>
                    <a:cubicBezTo>
                      <a:pt x="703" y="393"/>
                      <a:pt x="536" y="227"/>
                      <a:pt x="536" y="72"/>
                    </a:cubicBezTo>
                    <a:cubicBezTo>
                      <a:pt x="536" y="36"/>
                      <a:pt x="500" y="0"/>
                      <a:pt x="4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8"/>
              <p:cNvSpPr/>
              <p:nvPr/>
            </p:nvSpPr>
            <p:spPr>
              <a:xfrm>
                <a:off x="9859102" y="6156097"/>
                <a:ext cx="26870" cy="2612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18" extrusionOk="0">
                    <a:moveTo>
                      <a:pt x="203" y="1"/>
                    </a:moveTo>
                    <a:cubicBezTo>
                      <a:pt x="191" y="1"/>
                      <a:pt x="180" y="13"/>
                      <a:pt x="180" y="37"/>
                    </a:cubicBezTo>
                    <a:cubicBezTo>
                      <a:pt x="180" y="108"/>
                      <a:pt x="96" y="180"/>
                      <a:pt x="25" y="180"/>
                    </a:cubicBezTo>
                    <a:cubicBezTo>
                      <a:pt x="13" y="180"/>
                      <a:pt x="1" y="191"/>
                      <a:pt x="1" y="215"/>
                    </a:cubicBezTo>
                    <a:cubicBezTo>
                      <a:pt x="1" y="227"/>
                      <a:pt x="13" y="239"/>
                      <a:pt x="25" y="239"/>
                    </a:cubicBezTo>
                    <a:cubicBezTo>
                      <a:pt x="96" y="239"/>
                      <a:pt x="180" y="311"/>
                      <a:pt x="180" y="382"/>
                    </a:cubicBezTo>
                    <a:cubicBezTo>
                      <a:pt x="180" y="406"/>
                      <a:pt x="191" y="418"/>
                      <a:pt x="203" y="418"/>
                    </a:cubicBezTo>
                    <a:cubicBezTo>
                      <a:pt x="227" y="418"/>
                      <a:pt x="239" y="406"/>
                      <a:pt x="239" y="382"/>
                    </a:cubicBezTo>
                    <a:cubicBezTo>
                      <a:pt x="239" y="311"/>
                      <a:pt x="311" y="239"/>
                      <a:pt x="382" y="239"/>
                    </a:cubicBezTo>
                    <a:cubicBezTo>
                      <a:pt x="406" y="239"/>
                      <a:pt x="418" y="227"/>
                      <a:pt x="418" y="215"/>
                    </a:cubicBezTo>
                    <a:cubicBezTo>
                      <a:pt x="430" y="191"/>
                      <a:pt x="406" y="180"/>
                      <a:pt x="382" y="180"/>
                    </a:cubicBezTo>
                    <a:cubicBezTo>
                      <a:pt x="311" y="180"/>
                      <a:pt x="239" y="108"/>
                      <a:pt x="239" y="37"/>
                    </a:cubicBezTo>
                    <a:cubicBezTo>
                      <a:pt x="239" y="13"/>
                      <a:pt x="227" y="1"/>
                      <a:pt x="2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8"/>
              <p:cNvSpPr/>
              <p:nvPr/>
            </p:nvSpPr>
            <p:spPr>
              <a:xfrm rot="10800000" flipH="1">
                <a:off x="9406071" y="6207461"/>
                <a:ext cx="84108" cy="3580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573" extrusionOk="0">
                    <a:moveTo>
                      <a:pt x="667" y="1"/>
                    </a:moveTo>
                    <a:cubicBezTo>
                      <a:pt x="429" y="1"/>
                      <a:pt x="155" y="120"/>
                      <a:pt x="0" y="382"/>
                    </a:cubicBezTo>
                    <a:cubicBezTo>
                      <a:pt x="95" y="501"/>
                      <a:pt x="298" y="572"/>
                      <a:pt x="667" y="572"/>
                    </a:cubicBezTo>
                    <a:cubicBezTo>
                      <a:pt x="1048" y="572"/>
                      <a:pt x="1238" y="501"/>
                      <a:pt x="1345" y="382"/>
                    </a:cubicBezTo>
                    <a:cubicBezTo>
                      <a:pt x="1203" y="132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8"/>
              <p:cNvSpPr/>
              <p:nvPr/>
            </p:nvSpPr>
            <p:spPr>
              <a:xfrm>
                <a:off x="9385951" y="6334622"/>
                <a:ext cx="39492" cy="6186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990" extrusionOk="0">
                    <a:moveTo>
                      <a:pt x="363" y="0"/>
                    </a:moveTo>
                    <a:cubicBezTo>
                      <a:pt x="353" y="0"/>
                      <a:pt x="343" y="1"/>
                      <a:pt x="334" y="1"/>
                    </a:cubicBezTo>
                    <a:cubicBezTo>
                      <a:pt x="203" y="13"/>
                      <a:pt x="72" y="573"/>
                      <a:pt x="1" y="990"/>
                    </a:cubicBezTo>
                    <a:cubicBezTo>
                      <a:pt x="12" y="942"/>
                      <a:pt x="24" y="894"/>
                      <a:pt x="60" y="871"/>
                    </a:cubicBezTo>
                    <a:cubicBezTo>
                      <a:pt x="120" y="787"/>
                      <a:pt x="501" y="240"/>
                      <a:pt x="632" y="73"/>
                    </a:cubicBezTo>
                    <a:cubicBezTo>
                      <a:pt x="632" y="73"/>
                      <a:pt x="497" y="0"/>
                      <a:pt x="363" y="0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9" name="Google Shape;829;p28"/>
            <p:cNvSpPr/>
            <p:nvPr/>
          </p:nvSpPr>
          <p:spPr>
            <a:xfrm>
              <a:off x="7866664" y="2857165"/>
              <a:ext cx="152718" cy="240223"/>
            </a:xfrm>
            <a:custGeom>
              <a:avLst/>
              <a:gdLst/>
              <a:ahLst/>
              <a:cxnLst/>
              <a:rect l="l" t="t" r="r" b="b"/>
              <a:pathLst>
                <a:path w="644" h="1013" fill="none" extrusionOk="0">
                  <a:moveTo>
                    <a:pt x="644" y="84"/>
                  </a:moveTo>
                  <a:cubicBezTo>
                    <a:pt x="644" y="84"/>
                    <a:pt x="477" y="1"/>
                    <a:pt x="346" y="12"/>
                  </a:cubicBezTo>
                  <a:cubicBezTo>
                    <a:pt x="215" y="24"/>
                    <a:pt x="84" y="584"/>
                    <a:pt x="1" y="1013"/>
                  </a:cubicBezTo>
                </a:path>
              </a:pathLst>
            </a:custGeom>
            <a:solidFill>
              <a:srgbClr val="FCE5CD"/>
            </a:solidFill>
            <a:ln w="3875" cap="rnd" cmpd="sng">
              <a:solidFill>
                <a:srgbClr val="3840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8315566" y="2803572"/>
              <a:ext cx="144418" cy="243069"/>
            </a:xfrm>
            <a:custGeom>
              <a:avLst/>
              <a:gdLst/>
              <a:ahLst/>
              <a:cxnLst/>
              <a:rect l="l" t="t" r="r" b="b"/>
              <a:pathLst>
                <a:path w="609" h="1025" fill="none" extrusionOk="0">
                  <a:moveTo>
                    <a:pt x="1" y="96"/>
                  </a:moveTo>
                  <a:cubicBezTo>
                    <a:pt x="1" y="96"/>
                    <a:pt x="168" y="0"/>
                    <a:pt x="299" y="36"/>
                  </a:cubicBezTo>
                  <a:cubicBezTo>
                    <a:pt x="429" y="60"/>
                    <a:pt x="549" y="608"/>
                    <a:pt x="608" y="1024"/>
                  </a:cubicBezTo>
                </a:path>
              </a:pathLst>
            </a:custGeom>
            <a:solidFill>
              <a:srgbClr val="FCE5CD"/>
            </a:solidFill>
            <a:ln w="3875" cap="rnd" cmpd="sng">
              <a:solidFill>
                <a:srgbClr val="3840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28"/>
          <p:cNvSpPr/>
          <p:nvPr/>
        </p:nvSpPr>
        <p:spPr>
          <a:xfrm flipH="1">
            <a:off x="996980" y="2717930"/>
            <a:ext cx="531924" cy="529343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8"/>
          <p:cNvSpPr/>
          <p:nvPr/>
        </p:nvSpPr>
        <p:spPr>
          <a:xfrm flipH="1">
            <a:off x="9462327" y="971488"/>
            <a:ext cx="332251" cy="330647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05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4"/>
          <p:cNvGrpSpPr/>
          <p:nvPr/>
        </p:nvGrpSpPr>
        <p:grpSpPr>
          <a:xfrm>
            <a:off x="451125" y="1282101"/>
            <a:ext cx="9800700" cy="6288450"/>
            <a:chOff x="451125" y="1282100"/>
            <a:chExt cx="9800700" cy="6288450"/>
          </a:xfrm>
        </p:grpSpPr>
        <p:sp>
          <p:nvSpPr>
            <p:cNvPr id="199" name="Google Shape;199;p24"/>
            <p:cNvSpPr/>
            <p:nvPr/>
          </p:nvSpPr>
          <p:spPr>
            <a:xfrm>
              <a:off x="451125" y="1282100"/>
              <a:ext cx="9800700" cy="4519500"/>
            </a:xfrm>
            <a:prstGeom prst="rect">
              <a:avLst/>
            </a:prstGeom>
            <a:solidFill>
              <a:srgbClr val="FFFFFF">
                <a:alpha val="4510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B7B7B7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 rot="-5400000">
              <a:off x="8091100" y="6649250"/>
              <a:ext cx="1768800" cy="73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 rot="-5400000">
              <a:off x="7315925" y="6649250"/>
              <a:ext cx="1768800" cy="73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445650" y="390108"/>
            <a:ext cx="9800700" cy="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PROFIL NARASUMBER</a:t>
            </a:r>
            <a:endParaRPr dirty="0"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730875" y="1392925"/>
            <a:ext cx="9241200" cy="4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Nama</a:t>
            </a:r>
            <a:r>
              <a:rPr lang="en-US" dirty="0"/>
              <a:t>		</a:t>
            </a:r>
            <a:r>
              <a:rPr lang="en-US" dirty="0" smtClean="0"/>
              <a:t>: </a:t>
            </a:r>
            <a:r>
              <a:rPr lang="en-US" b="1" dirty="0" smtClean="0"/>
              <a:t>Dr. Eng. </a:t>
            </a:r>
            <a:r>
              <a:rPr lang="en-US" b="1" dirty="0" err="1" smtClean="0"/>
              <a:t>Muh</a:t>
            </a:r>
            <a:r>
              <a:rPr lang="en-US" b="1" dirty="0" smtClean="0"/>
              <a:t>. </a:t>
            </a:r>
            <a:r>
              <a:rPr lang="en-US" b="1" dirty="0" err="1" smtClean="0"/>
              <a:t>Niswar</a:t>
            </a:r>
            <a:r>
              <a:rPr lang="en-US" b="1" dirty="0" smtClean="0"/>
              <a:t>, ST.,M.IT.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Tanggal</a:t>
            </a:r>
            <a:r>
              <a:rPr lang="en-US" dirty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	: 22 September 1973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Pendidikan</a:t>
            </a:r>
            <a:r>
              <a:rPr lang="en-US" dirty="0" smtClean="0"/>
              <a:t>	: S1 : </a:t>
            </a:r>
            <a:r>
              <a:rPr lang="en-US" dirty="0" err="1" smtClean="0"/>
              <a:t>Sarjana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,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Hasanuddin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  S2 : Master IT, The University Of </a:t>
            </a:r>
            <a:r>
              <a:rPr lang="en-US" dirty="0" err="1" smtClean="0"/>
              <a:t>Newscastle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  S3 : Doctoral, Nara Institute Of Science And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          Technology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Jabatan</a:t>
            </a:r>
            <a:r>
              <a:rPr lang="en-US" dirty="0"/>
              <a:t>	</a:t>
            </a:r>
            <a:r>
              <a:rPr lang="en-US" dirty="0" smtClean="0"/>
              <a:t>	: </a:t>
            </a:r>
            <a:r>
              <a:rPr lang="en-US" dirty="0" err="1" smtClean="0"/>
              <a:t>Direktur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	 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Hasanuddin</a:t>
            </a:r>
            <a:endParaRPr dirty="0"/>
          </a:p>
        </p:txBody>
      </p:sp>
      <p:sp>
        <p:nvSpPr>
          <p:cNvPr id="204" name="Google Shape;204;p24"/>
          <p:cNvSpPr/>
          <p:nvPr/>
        </p:nvSpPr>
        <p:spPr>
          <a:xfrm flipH="1">
            <a:off x="9646193" y="328943"/>
            <a:ext cx="531924" cy="529343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4"/>
          <p:cNvSpPr/>
          <p:nvPr/>
        </p:nvSpPr>
        <p:spPr>
          <a:xfrm flipH="1">
            <a:off x="9162664" y="596325"/>
            <a:ext cx="332251" cy="330647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6" t="35399" r="45387" b="43161"/>
          <a:stretch/>
        </p:blipFill>
        <p:spPr>
          <a:xfrm>
            <a:off x="7455031" y="1895006"/>
            <a:ext cx="2234275" cy="340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oogle Shape;2874;p76"/>
          <p:cNvGrpSpPr/>
          <p:nvPr/>
        </p:nvGrpSpPr>
        <p:grpSpPr>
          <a:xfrm rot="-5400000">
            <a:off x="6408229" y="2067350"/>
            <a:ext cx="4307764" cy="2927210"/>
            <a:chOff x="3041525" y="953075"/>
            <a:chExt cx="2654525" cy="1849725"/>
          </a:xfrm>
        </p:grpSpPr>
        <p:sp>
          <p:nvSpPr>
            <p:cNvPr id="13" name="Google Shape;2875;p76"/>
            <p:cNvSpPr/>
            <p:nvPr/>
          </p:nvSpPr>
          <p:spPr>
            <a:xfrm>
              <a:off x="3041525" y="953075"/>
              <a:ext cx="2654525" cy="1849725"/>
            </a:xfrm>
            <a:custGeom>
              <a:avLst/>
              <a:gdLst/>
              <a:ahLst/>
              <a:cxnLst/>
              <a:rect l="l" t="t" r="r" b="b"/>
              <a:pathLst>
                <a:path w="106181" h="73989" extrusionOk="0">
                  <a:moveTo>
                    <a:pt x="95936" y="2334"/>
                  </a:moveTo>
                  <a:lnTo>
                    <a:pt x="95936" y="71656"/>
                  </a:lnTo>
                  <a:lnTo>
                    <a:pt x="7265" y="71656"/>
                  </a:lnTo>
                  <a:lnTo>
                    <a:pt x="7265" y="2334"/>
                  </a:lnTo>
                  <a:close/>
                  <a:moveTo>
                    <a:pt x="5467" y="1"/>
                  </a:moveTo>
                  <a:cubicBezTo>
                    <a:pt x="2448" y="1"/>
                    <a:pt x="1" y="2448"/>
                    <a:pt x="1" y="5467"/>
                  </a:cubicBezTo>
                  <a:lnTo>
                    <a:pt x="1" y="68522"/>
                  </a:lnTo>
                  <a:cubicBezTo>
                    <a:pt x="1" y="71542"/>
                    <a:pt x="2448" y="73988"/>
                    <a:pt x="5467" y="73988"/>
                  </a:cubicBezTo>
                  <a:lnTo>
                    <a:pt x="100713" y="73988"/>
                  </a:lnTo>
                  <a:cubicBezTo>
                    <a:pt x="103732" y="73988"/>
                    <a:pt x="106179" y="71542"/>
                    <a:pt x="106179" y="68522"/>
                  </a:cubicBezTo>
                  <a:lnTo>
                    <a:pt x="106179" y="5467"/>
                  </a:lnTo>
                  <a:cubicBezTo>
                    <a:pt x="106181" y="2448"/>
                    <a:pt x="103732" y="1"/>
                    <a:pt x="100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76;p76"/>
            <p:cNvSpPr/>
            <p:nvPr/>
          </p:nvSpPr>
          <p:spPr>
            <a:xfrm>
              <a:off x="5491600" y="1806950"/>
              <a:ext cx="147600" cy="142000"/>
            </a:xfrm>
            <a:custGeom>
              <a:avLst/>
              <a:gdLst/>
              <a:ahLst/>
              <a:cxnLst/>
              <a:rect l="l" t="t" r="r" b="b"/>
              <a:pathLst>
                <a:path w="5904" h="5680" extrusionOk="0">
                  <a:moveTo>
                    <a:pt x="2841" y="0"/>
                  </a:moveTo>
                  <a:cubicBezTo>
                    <a:pt x="1273" y="0"/>
                    <a:pt x="1" y="1272"/>
                    <a:pt x="1" y="2839"/>
                  </a:cubicBezTo>
                  <a:cubicBezTo>
                    <a:pt x="1" y="3988"/>
                    <a:pt x="693" y="5024"/>
                    <a:pt x="1753" y="5464"/>
                  </a:cubicBezTo>
                  <a:cubicBezTo>
                    <a:pt x="2104" y="5609"/>
                    <a:pt x="2473" y="5680"/>
                    <a:pt x="2839" y="5680"/>
                  </a:cubicBezTo>
                  <a:cubicBezTo>
                    <a:pt x="3578" y="5680"/>
                    <a:pt x="4305" y="5391"/>
                    <a:pt x="4848" y="4848"/>
                  </a:cubicBezTo>
                  <a:cubicBezTo>
                    <a:pt x="5661" y="4037"/>
                    <a:pt x="5903" y="2815"/>
                    <a:pt x="5464" y="1754"/>
                  </a:cubicBezTo>
                  <a:cubicBezTo>
                    <a:pt x="5024" y="694"/>
                    <a:pt x="3988" y="0"/>
                    <a:pt x="2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77;p76"/>
            <p:cNvSpPr/>
            <p:nvPr/>
          </p:nvSpPr>
          <p:spPr>
            <a:xfrm>
              <a:off x="3118000" y="1599375"/>
              <a:ext cx="29325" cy="557150"/>
            </a:xfrm>
            <a:custGeom>
              <a:avLst/>
              <a:gdLst/>
              <a:ahLst/>
              <a:cxnLst/>
              <a:rect l="l" t="t" r="r" b="b"/>
              <a:pathLst>
                <a:path w="1173" h="22286" extrusionOk="0">
                  <a:moveTo>
                    <a:pt x="20" y="1"/>
                  </a:moveTo>
                  <a:cubicBezTo>
                    <a:pt x="8" y="1"/>
                    <a:pt x="0" y="10"/>
                    <a:pt x="0" y="20"/>
                  </a:cubicBezTo>
                  <a:lnTo>
                    <a:pt x="0" y="22266"/>
                  </a:lnTo>
                  <a:cubicBezTo>
                    <a:pt x="0" y="22276"/>
                    <a:pt x="8" y="22285"/>
                    <a:pt x="20" y="22285"/>
                  </a:cubicBezTo>
                  <a:lnTo>
                    <a:pt x="1153" y="22285"/>
                  </a:lnTo>
                  <a:cubicBezTo>
                    <a:pt x="1164" y="22285"/>
                    <a:pt x="1172" y="22276"/>
                    <a:pt x="1172" y="22266"/>
                  </a:cubicBezTo>
                  <a:lnTo>
                    <a:pt x="1172" y="20"/>
                  </a:lnTo>
                  <a:cubicBezTo>
                    <a:pt x="1172" y="10"/>
                    <a:pt x="1164" y="1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5"/>
          <p:cNvGrpSpPr/>
          <p:nvPr/>
        </p:nvGrpSpPr>
        <p:grpSpPr>
          <a:xfrm>
            <a:off x="8139875" y="2297873"/>
            <a:ext cx="1496673" cy="2738700"/>
            <a:chOff x="8139875" y="2297873"/>
            <a:chExt cx="1496673" cy="2738700"/>
          </a:xfrm>
        </p:grpSpPr>
        <p:grpSp>
          <p:nvGrpSpPr>
            <p:cNvPr id="211" name="Google Shape;211;p25"/>
            <p:cNvGrpSpPr/>
            <p:nvPr/>
          </p:nvGrpSpPr>
          <p:grpSpPr>
            <a:xfrm>
              <a:off x="8522083" y="2297873"/>
              <a:ext cx="1114465" cy="2738700"/>
              <a:chOff x="8522083" y="2297873"/>
              <a:chExt cx="1114465" cy="2738700"/>
            </a:xfrm>
          </p:grpSpPr>
          <p:sp>
            <p:nvSpPr>
              <p:cNvPr id="212" name="Google Shape;212;p25"/>
              <p:cNvSpPr/>
              <p:nvPr/>
            </p:nvSpPr>
            <p:spPr>
              <a:xfrm>
                <a:off x="8699400" y="2339625"/>
                <a:ext cx="937148" cy="2655184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13812" extrusionOk="0">
                    <a:moveTo>
                      <a:pt x="0" y="0"/>
                    </a:moveTo>
                    <a:lnTo>
                      <a:pt x="0" y="13811"/>
                    </a:lnTo>
                    <a:lnTo>
                      <a:pt x="6656" y="13811"/>
                    </a:lnTo>
                    <a:lnTo>
                      <a:pt x="6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5"/>
              <p:cNvSpPr/>
              <p:nvPr/>
            </p:nvSpPr>
            <p:spPr>
              <a:xfrm>
                <a:off x="8522083" y="2297873"/>
                <a:ext cx="334200" cy="2738700"/>
              </a:xfrm>
              <a:prstGeom prst="rect">
                <a:avLst/>
              </a:pr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" name="Google Shape;214;p25"/>
            <p:cNvSpPr/>
            <p:nvPr/>
          </p:nvSpPr>
          <p:spPr>
            <a:xfrm>
              <a:off x="8139875" y="2693425"/>
              <a:ext cx="3933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8139875" y="3304975"/>
              <a:ext cx="3933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25"/>
          <p:cNvGrpSpPr/>
          <p:nvPr/>
        </p:nvGrpSpPr>
        <p:grpSpPr>
          <a:xfrm>
            <a:off x="0" y="1282100"/>
            <a:ext cx="6377325" cy="4519500"/>
            <a:chOff x="0" y="1282100"/>
            <a:chExt cx="6377325" cy="4519500"/>
          </a:xfrm>
        </p:grpSpPr>
        <p:sp>
          <p:nvSpPr>
            <p:cNvPr id="217" name="Google Shape;217;p25"/>
            <p:cNvSpPr/>
            <p:nvPr/>
          </p:nvSpPr>
          <p:spPr>
            <a:xfrm>
              <a:off x="451125" y="1282100"/>
              <a:ext cx="5926200" cy="4519500"/>
            </a:xfrm>
            <a:prstGeom prst="rect">
              <a:avLst/>
            </a:prstGeom>
            <a:solidFill>
              <a:srgbClr val="FFFFFF">
                <a:alpha val="4510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B7B7B7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0" y="4288400"/>
              <a:ext cx="4512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0" y="4899950"/>
              <a:ext cx="4512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451125" y="390108"/>
            <a:ext cx="9800700" cy="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SELAYANG PANDANG </a:t>
            </a:r>
            <a:r>
              <a:rPr lang="en-US" sz="1800" i="1" dirty="0" err="1" smtClean="0"/>
              <a:t>Aplikasi</a:t>
            </a:r>
            <a:r>
              <a:rPr lang="en-US" sz="1800" i="1" dirty="0" smtClean="0"/>
              <a:t> SIKOLA UNHAS</a:t>
            </a:r>
            <a:endParaRPr i="1" dirty="0"/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1"/>
          </p:nvPr>
        </p:nvSpPr>
        <p:spPr>
          <a:xfrm>
            <a:off x="730875" y="1330375"/>
            <a:ext cx="5334000" cy="43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Kelola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(SIKOLA)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LMS. SIKOLA </a:t>
            </a:r>
            <a:r>
              <a:rPr lang="en-US" dirty="0" err="1" smtClean="0"/>
              <a:t>memuat</a:t>
            </a:r>
            <a:r>
              <a:rPr lang="en-US" dirty="0" smtClean="0"/>
              <a:t> menu-menu LMS </a:t>
            </a:r>
            <a:r>
              <a:rPr lang="en-US" dirty="0" err="1" smtClean="0"/>
              <a:t>dan</a:t>
            </a:r>
            <a:r>
              <a:rPr lang="en-US" dirty="0" smtClean="0"/>
              <a:t> menu-menu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fitur-fitur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baru</a:t>
            </a:r>
            <a:r>
              <a:rPr lang="en-US" dirty="0" smtClean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SIKOLA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menu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smtClean="0"/>
              <a:t>di </a:t>
            </a:r>
            <a:r>
              <a:rPr lang="en-US" smtClean="0"/>
              <a:t>LMS 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menu video </a:t>
            </a:r>
            <a:r>
              <a:rPr lang="en-US" dirty="0" err="1" smtClean="0"/>
              <a:t>konferensi</a:t>
            </a:r>
            <a:r>
              <a:rPr lang="en-US" dirty="0" smtClean="0"/>
              <a:t>, survey,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menu-menu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SIKOLA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responsif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media yang </a:t>
            </a:r>
            <a:r>
              <a:rPr lang="en-US" dirty="0" err="1" smtClean="0"/>
              <a:t>digunakan</a:t>
            </a:r>
            <a:r>
              <a:rPr lang="en-US" dirty="0" smtClean="0"/>
              <a:t> (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gawai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Direktorat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Unhas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unit yang </a:t>
            </a:r>
            <a:r>
              <a:rPr lang="en-US" dirty="0" err="1" smtClean="0"/>
              <a:t>ditugaskan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SIKOLA.</a:t>
            </a:r>
            <a:endParaRPr dirty="0"/>
          </a:p>
        </p:txBody>
      </p:sp>
      <p:grpSp>
        <p:nvGrpSpPr>
          <p:cNvPr id="222" name="Google Shape;222;p25"/>
          <p:cNvGrpSpPr/>
          <p:nvPr/>
        </p:nvGrpSpPr>
        <p:grpSpPr>
          <a:xfrm>
            <a:off x="6377325" y="1558400"/>
            <a:ext cx="1081200" cy="685350"/>
            <a:chOff x="6377325" y="1558400"/>
            <a:chExt cx="1081200" cy="685350"/>
          </a:xfrm>
        </p:grpSpPr>
        <p:sp>
          <p:nvSpPr>
            <p:cNvPr id="223" name="Google Shape;223;p25"/>
            <p:cNvSpPr/>
            <p:nvPr/>
          </p:nvSpPr>
          <p:spPr>
            <a:xfrm>
              <a:off x="6377325" y="1558400"/>
              <a:ext cx="10812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6377325" y="2169950"/>
              <a:ext cx="10812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25"/>
          <p:cNvGrpSpPr/>
          <p:nvPr/>
        </p:nvGrpSpPr>
        <p:grpSpPr>
          <a:xfrm>
            <a:off x="7458650" y="1256575"/>
            <a:ext cx="681234" cy="2490333"/>
            <a:chOff x="7458650" y="1256575"/>
            <a:chExt cx="681234" cy="2490333"/>
          </a:xfrm>
        </p:grpSpPr>
        <p:sp>
          <p:nvSpPr>
            <p:cNvPr id="226" name="Google Shape;226;p25"/>
            <p:cNvSpPr/>
            <p:nvPr/>
          </p:nvSpPr>
          <p:spPr>
            <a:xfrm>
              <a:off x="7458650" y="1256575"/>
              <a:ext cx="681234" cy="1904489"/>
            </a:xfrm>
            <a:custGeom>
              <a:avLst/>
              <a:gdLst/>
              <a:ahLst/>
              <a:cxnLst/>
              <a:rect l="l" t="t" r="r" b="b"/>
              <a:pathLst>
                <a:path w="12728" h="45090" extrusionOk="0">
                  <a:moveTo>
                    <a:pt x="0" y="0"/>
                  </a:moveTo>
                  <a:lnTo>
                    <a:pt x="0" y="45089"/>
                  </a:lnTo>
                  <a:lnTo>
                    <a:pt x="12728" y="45089"/>
                  </a:lnTo>
                  <a:lnTo>
                    <a:pt x="12728" y="0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7458650" y="3089223"/>
              <a:ext cx="681234" cy="657684"/>
            </a:xfrm>
            <a:custGeom>
              <a:avLst/>
              <a:gdLst/>
              <a:ahLst/>
              <a:cxnLst/>
              <a:rect l="l" t="t" r="r" b="b"/>
              <a:pathLst>
                <a:path w="12728" h="12288" extrusionOk="0">
                  <a:moveTo>
                    <a:pt x="0" y="0"/>
                  </a:moveTo>
                  <a:lnTo>
                    <a:pt x="0" y="12287"/>
                  </a:lnTo>
                  <a:lnTo>
                    <a:pt x="12728" y="12287"/>
                  </a:lnTo>
                  <a:lnTo>
                    <a:pt x="12728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7569490" y="3196906"/>
              <a:ext cx="459544" cy="443594"/>
            </a:xfrm>
            <a:custGeom>
              <a:avLst/>
              <a:gdLst/>
              <a:ahLst/>
              <a:cxnLst/>
              <a:rect l="l" t="t" r="r" b="b"/>
              <a:pathLst>
                <a:path w="8586" h="8288" extrusionOk="0">
                  <a:moveTo>
                    <a:pt x="1" y="0"/>
                  </a:moveTo>
                  <a:lnTo>
                    <a:pt x="1" y="8287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25"/>
          <p:cNvSpPr txBox="1"/>
          <p:nvPr/>
        </p:nvSpPr>
        <p:spPr>
          <a:xfrm>
            <a:off x="7476175" y="1256575"/>
            <a:ext cx="646200" cy="249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P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L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I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K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S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I</a:t>
            </a:r>
            <a:endParaRPr b="1" dirty="0">
              <a:solidFill>
                <a:schemeClr val="accent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8834525" y="1951037"/>
            <a:ext cx="822600" cy="346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S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I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K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O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L</a:t>
            </a:r>
          </a:p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  <a:endParaRPr sz="2800" b="1" dirty="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1" name="Google Shape;231;p25"/>
          <p:cNvSpPr/>
          <p:nvPr/>
        </p:nvSpPr>
        <p:spPr>
          <a:xfrm flipH="1">
            <a:off x="7110393" y="4642168"/>
            <a:ext cx="531924" cy="529343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5"/>
          <p:cNvSpPr/>
          <p:nvPr/>
        </p:nvSpPr>
        <p:spPr>
          <a:xfrm flipH="1">
            <a:off x="7634089" y="4288400"/>
            <a:ext cx="332251" cy="330647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5"/>
          <p:cNvSpPr/>
          <p:nvPr/>
        </p:nvSpPr>
        <p:spPr>
          <a:xfrm rot="-1799927" flipH="1">
            <a:off x="9097640" y="1178406"/>
            <a:ext cx="486042" cy="483688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6"/>
          <p:cNvGrpSpPr/>
          <p:nvPr/>
        </p:nvGrpSpPr>
        <p:grpSpPr>
          <a:xfrm>
            <a:off x="828516" y="4572100"/>
            <a:ext cx="2560350" cy="1168200"/>
            <a:chOff x="3858900" y="3039973"/>
            <a:chExt cx="2560350" cy="1168200"/>
          </a:xfrm>
        </p:grpSpPr>
        <p:sp>
          <p:nvSpPr>
            <p:cNvPr id="239" name="Google Shape;239;p26"/>
            <p:cNvSpPr/>
            <p:nvPr/>
          </p:nvSpPr>
          <p:spPr>
            <a:xfrm>
              <a:off x="3858900" y="3039977"/>
              <a:ext cx="157800" cy="1165200"/>
            </a:xfrm>
            <a:prstGeom prst="rect">
              <a:avLst/>
            </a:pr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B7B7B7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3911550" y="3039973"/>
              <a:ext cx="2507700" cy="1168200"/>
            </a:xfrm>
            <a:prstGeom prst="rect">
              <a:avLst/>
            </a:prstGeom>
            <a:solidFill>
              <a:srgbClr val="FFFFFF">
                <a:alpha val="4510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B7B7B7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sp>
        <p:nvSpPr>
          <p:cNvPr id="244" name="Google Shape;244;p26"/>
          <p:cNvSpPr/>
          <p:nvPr/>
        </p:nvSpPr>
        <p:spPr>
          <a:xfrm>
            <a:off x="361950" y="372525"/>
            <a:ext cx="2841900" cy="1276200"/>
          </a:xfrm>
          <a:prstGeom prst="rect">
            <a:avLst/>
          </a:prstGeom>
          <a:solidFill>
            <a:srgbClr val="FFFFFF">
              <a:alpha val="45100"/>
            </a:srgb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B7B7B7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8100" y="783400"/>
            <a:ext cx="3540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6"/>
          <p:cNvSpPr/>
          <p:nvPr/>
        </p:nvSpPr>
        <p:spPr>
          <a:xfrm>
            <a:off x="8100" y="1176500"/>
            <a:ext cx="3540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6"/>
          <p:cNvSpPr/>
          <p:nvPr/>
        </p:nvSpPr>
        <p:spPr>
          <a:xfrm>
            <a:off x="599006" y="2927375"/>
            <a:ext cx="2841900" cy="1410000"/>
          </a:xfrm>
          <a:prstGeom prst="rect">
            <a:avLst/>
          </a:prstGeom>
          <a:solidFill>
            <a:srgbClr val="FFFFFF">
              <a:alpha val="45100"/>
            </a:srgb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B7B7B7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grpSp>
        <p:nvGrpSpPr>
          <p:cNvPr id="252" name="Google Shape;252;p26"/>
          <p:cNvGrpSpPr/>
          <p:nvPr/>
        </p:nvGrpSpPr>
        <p:grpSpPr>
          <a:xfrm>
            <a:off x="7022306" y="220972"/>
            <a:ext cx="2990185" cy="3891000"/>
            <a:chOff x="7339750" y="370250"/>
            <a:chExt cx="2990185" cy="3891000"/>
          </a:xfrm>
        </p:grpSpPr>
        <p:sp>
          <p:nvSpPr>
            <p:cNvPr id="253" name="Google Shape;253;p26"/>
            <p:cNvSpPr/>
            <p:nvPr/>
          </p:nvSpPr>
          <p:spPr>
            <a:xfrm>
              <a:off x="7339750" y="370250"/>
              <a:ext cx="237600" cy="3891000"/>
            </a:xfrm>
            <a:prstGeom prst="rect">
              <a:avLst/>
            </a:pr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B7B7B7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7445435" y="370250"/>
              <a:ext cx="2884500" cy="3891000"/>
            </a:xfrm>
            <a:prstGeom prst="rect">
              <a:avLst/>
            </a:prstGeom>
            <a:solidFill>
              <a:srgbClr val="FFFFFF">
                <a:alpha val="4510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B7B7B7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</p:grpSp>
      <p:sp>
        <p:nvSpPr>
          <p:cNvPr id="256" name="Google Shape;256;p26"/>
          <p:cNvSpPr txBox="1"/>
          <p:nvPr/>
        </p:nvSpPr>
        <p:spPr>
          <a:xfrm>
            <a:off x="725606" y="3109025"/>
            <a:ext cx="2562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mengetahui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unsur-unsur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keras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dan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infrastruktur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pendukung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aplikasi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SIKOLA.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361950" y="4610525"/>
            <a:ext cx="515100" cy="7863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B7B7B7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6356740" y="1660242"/>
            <a:ext cx="665566" cy="6219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6"/>
          <p:cNvSpPr txBox="1"/>
          <p:nvPr/>
        </p:nvSpPr>
        <p:spPr>
          <a:xfrm>
            <a:off x="1002506" y="4541837"/>
            <a:ext cx="2200500" cy="112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mengetahui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spesifikasi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teknis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dan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fungsi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keras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digunakan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aplikasi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SIKOLA.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26"/>
          <p:cNvSpPr/>
          <p:nvPr/>
        </p:nvSpPr>
        <p:spPr>
          <a:xfrm rot="5400000">
            <a:off x="2760450" y="4433325"/>
            <a:ext cx="2337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2" name="Google Shape;392;p26"/>
          <p:cNvCxnSpPr/>
          <p:nvPr/>
        </p:nvCxnSpPr>
        <p:spPr>
          <a:xfrm rot="-5400000">
            <a:off x="2954606" y="2201237"/>
            <a:ext cx="1074300" cy="406500"/>
          </a:xfrm>
          <a:prstGeom prst="bentConnector3">
            <a:avLst>
              <a:gd name="adj1" fmla="val 101801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4" name="Google Shape;394;p26"/>
          <p:cNvSpPr txBox="1">
            <a:spLocks noGrp="1"/>
          </p:cNvSpPr>
          <p:nvPr>
            <p:ph type="subTitle" idx="1"/>
          </p:nvPr>
        </p:nvSpPr>
        <p:spPr>
          <a:xfrm>
            <a:off x="411125" y="519600"/>
            <a:ext cx="2721300" cy="9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/>
              <a:t>Tujuan Kunjungan Studi App SIKOLA</a:t>
            </a:r>
            <a:endParaRPr sz="2000" dirty="0"/>
          </a:p>
        </p:txBody>
      </p:sp>
      <p:sp>
        <p:nvSpPr>
          <p:cNvPr id="396" name="Google Shape;396;p26"/>
          <p:cNvSpPr txBox="1">
            <a:spLocks noGrp="1"/>
          </p:cNvSpPr>
          <p:nvPr>
            <p:ph type="title"/>
          </p:nvPr>
        </p:nvSpPr>
        <p:spPr>
          <a:xfrm>
            <a:off x="7431206" y="590129"/>
            <a:ext cx="2562900" cy="28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 smtClean="0"/>
              <a:t>4. </a:t>
            </a:r>
            <a:r>
              <a:rPr lang="en-US" sz="1600" b="0" dirty="0" err="1" smtClean="0"/>
              <a:t>Untuk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mengetahui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kendala-kendala</a:t>
            </a:r>
            <a:r>
              <a:rPr lang="en-US" sz="1600" b="0" dirty="0" smtClean="0"/>
              <a:t> yang </a:t>
            </a:r>
            <a:r>
              <a:rPr lang="en-US" sz="1600" b="0" dirty="0" err="1" smtClean="0"/>
              <a:t>sering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ditemui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dalam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pengelolaan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insfrstruktur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aplikasi</a:t>
            </a:r>
            <a:r>
              <a:rPr lang="en-US" sz="1600" b="0" dirty="0" smtClean="0"/>
              <a:t> SIKOLA.</a:t>
            </a:r>
            <a:endParaRPr sz="1600" b="0" dirty="0"/>
          </a:p>
        </p:txBody>
      </p:sp>
      <p:grpSp>
        <p:nvGrpSpPr>
          <p:cNvPr id="405" name="Google Shape;405;p26"/>
          <p:cNvGrpSpPr/>
          <p:nvPr/>
        </p:nvGrpSpPr>
        <p:grpSpPr>
          <a:xfrm>
            <a:off x="421994" y="4802031"/>
            <a:ext cx="406522" cy="403069"/>
            <a:chOff x="5509689" y="2526228"/>
            <a:chExt cx="535744" cy="531262"/>
          </a:xfrm>
        </p:grpSpPr>
        <p:sp>
          <p:nvSpPr>
            <p:cNvPr id="406" name="Google Shape;406;p26"/>
            <p:cNvSpPr/>
            <p:nvPr/>
          </p:nvSpPr>
          <p:spPr>
            <a:xfrm>
              <a:off x="5509689" y="2526228"/>
              <a:ext cx="535744" cy="531262"/>
            </a:xfrm>
            <a:custGeom>
              <a:avLst/>
              <a:gdLst/>
              <a:ahLst/>
              <a:cxnLst/>
              <a:rect l="l" t="t" r="r" b="b"/>
              <a:pathLst>
                <a:path w="14943" h="14818" extrusionOk="0">
                  <a:moveTo>
                    <a:pt x="13633" y="590"/>
                  </a:moveTo>
                  <a:cubicBezTo>
                    <a:pt x="13692" y="590"/>
                    <a:pt x="13752" y="625"/>
                    <a:pt x="13788" y="649"/>
                  </a:cubicBezTo>
                  <a:lnTo>
                    <a:pt x="14204" y="1066"/>
                  </a:lnTo>
                  <a:cubicBezTo>
                    <a:pt x="14288" y="1161"/>
                    <a:pt x="14288" y="1292"/>
                    <a:pt x="14192" y="1375"/>
                  </a:cubicBezTo>
                  <a:lnTo>
                    <a:pt x="13811" y="1768"/>
                  </a:lnTo>
                  <a:cubicBezTo>
                    <a:pt x="13716" y="1637"/>
                    <a:pt x="13597" y="1494"/>
                    <a:pt x="13478" y="1363"/>
                  </a:cubicBezTo>
                  <a:cubicBezTo>
                    <a:pt x="13359" y="1244"/>
                    <a:pt x="13228" y="1125"/>
                    <a:pt x="13085" y="1042"/>
                  </a:cubicBezTo>
                  <a:lnTo>
                    <a:pt x="13466" y="649"/>
                  </a:lnTo>
                  <a:cubicBezTo>
                    <a:pt x="13514" y="601"/>
                    <a:pt x="13573" y="590"/>
                    <a:pt x="13633" y="590"/>
                  </a:cubicBezTo>
                  <a:close/>
                  <a:moveTo>
                    <a:pt x="11609" y="1173"/>
                  </a:moveTo>
                  <a:cubicBezTo>
                    <a:pt x="12109" y="1173"/>
                    <a:pt x="12645" y="1375"/>
                    <a:pt x="13061" y="1792"/>
                  </a:cubicBezTo>
                  <a:cubicBezTo>
                    <a:pt x="13835" y="2566"/>
                    <a:pt x="13895" y="3757"/>
                    <a:pt x="13204" y="4459"/>
                  </a:cubicBezTo>
                  <a:lnTo>
                    <a:pt x="10680" y="6971"/>
                  </a:lnTo>
                  <a:cubicBezTo>
                    <a:pt x="10609" y="7043"/>
                    <a:pt x="10490" y="7114"/>
                    <a:pt x="10370" y="7114"/>
                  </a:cubicBezTo>
                  <a:cubicBezTo>
                    <a:pt x="10251" y="7114"/>
                    <a:pt x="10144" y="7067"/>
                    <a:pt x="10061" y="6971"/>
                  </a:cubicBezTo>
                  <a:lnTo>
                    <a:pt x="7870" y="4792"/>
                  </a:lnTo>
                  <a:cubicBezTo>
                    <a:pt x="7799" y="4709"/>
                    <a:pt x="7739" y="4590"/>
                    <a:pt x="7739" y="4471"/>
                  </a:cubicBezTo>
                  <a:cubicBezTo>
                    <a:pt x="7751" y="4376"/>
                    <a:pt x="7799" y="4257"/>
                    <a:pt x="7882" y="4173"/>
                  </a:cubicBezTo>
                  <a:lnTo>
                    <a:pt x="10406" y="1661"/>
                  </a:lnTo>
                  <a:cubicBezTo>
                    <a:pt x="10728" y="1340"/>
                    <a:pt x="11156" y="1173"/>
                    <a:pt x="11609" y="1173"/>
                  </a:cubicBezTo>
                  <a:close/>
                  <a:moveTo>
                    <a:pt x="13692" y="4816"/>
                  </a:moveTo>
                  <a:cubicBezTo>
                    <a:pt x="13764" y="4888"/>
                    <a:pt x="13811" y="4983"/>
                    <a:pt x="13811" y="5090"/>
                  </a:cubicBezTo>
                  <a:cubicBezTo>
                    <a:pt x="13811" y="5185"/>
                    <a:pt x="13764" y="5281"/>
                    <a:pt x="13692" y="5352"/>
                  </a:cubicBezTo>
                  <a:lnTo>
                    <a:pt x="10192" y="8852"/>
                  </a:lnTo>
                  <a:cubicBezTo>
                    <a:pt x="10120" y="8924"/>
                    <a:pt x="10025" y="8972"/>
                    <a:pt x="9930" y="8972"/>
                  </a:cubicBezTo>
                  <a:cubicBezTo>
                    <a:pt x="9823" y="8972"/>
                    <a:pt x="9728" y="8924"/>
                    <a:pt x="9656" y="8852"/>
                  </a:cubicBezTo>
                  <a:cubicBezTo>
                    <a:pt x="9585" y="8781"/>
                    <a:pt x="9537" y="8686"/>
                    <a:pt x="9537" y="8579"/>
                  </a:cubicBezTo>
                  <a:cubicBezTo>
                    <a:pt x="9537" y="8483"/>
                    <a:pt x="9585" y="8388"/>
                    <a:pt x="9656" y="8317"/>
                  </a:cubicBezTo>
                  <a:lnTo>
                    <a:pt x="10287" y="7686"/>
                  </a:lnTo>
                  <a:lnTo>
                    <a:pt x="10382" y="7686"/>
                  </a:lnTo>
                  <a:cubicBezTo>
                    <a:pt x="10656" y="7686"/>
                    <a:pt x="10918" y="7590"/>
                    <a:pt x="11121" y="7388"/>
                  </a:cubicBezTo>
                  <a:lnTo>
                    <a:pt x="13633" y="4876"/>
                  </a:lnTo>
                  <a:cubicBezTo>
                    <a:pt x="13633" y="4864"/>
                    <a:pt x="13657" y="4828"/>
                    <a:pt x="13692" y="4816"/>
                  </a:cubicBezTo>
                  <a:close/>
                  <a:moveTo>
                    <a:pt x="7430" y="5173"/>
                  </a:moveTo>
                  <a:cubicBezTo>
                    <a:pt x="7442" y="5173"/>
                    <a:pt x="7453" y="5185"/>
                    <a:pt x="7453" y="5209"/>
                  </a:cubicBezTo>
                  <a:lnTo>
                    <a:pt x="9644" y="7388"/>
                  </a:lnTo>
                  <a:lnTo>
                    <a:pt x="9692" y="7436"/>
                  </a:lnTo>
                  <a:lnTo>
                    <a:pt x="4715" y="12401"/>
                  </a:lnTo>
                  <a:lnTo>
                    <a:pt x="2453" y="10150"/>
                  </a:lnTo>
                  <a:lnTo>
                    <a:pt x="7430" y="5173"/>
                  </a:lnTo>
                  <a:close/>
                  <a:moveTo>
                    <a:pt x="2203" y="10388"/>
                  </a:moveTo>
                  <a:lnTo>
                    <a:pt x="4465" y="12651"/>
                  </a:lnTo>
                  <a:lnTo>
                    <a:pt x="4167" y="12948"/>
                  </a:lnTo>
                  <a:cubicBezTo>
                    <a:pt x="3852" y="13258"/>
                    <a:pt x="3441" y="13413"/>
                    <a:pt x="3032" y="13413"/>
                  </a:cubicBezTo>
                  <a:cubicBezTo>
                    <a:pt x="2622" y="13413"/>
                    <a:pt x="2215" y="13258"/>
                    <a:pt x="1905" y="12948"/>
                  </a:cubicBezTo>
                  <a:cubicBezTo>
                    <a:pt x="1274" y="12317"/>
                    <a:pt x="1274" y="11305"/>
                    <a:pt x="1905" y="10686"/>
                  </a:cubicBezTo>
                  <a:lnTo>
                    <a:pt x="2203" y="10388"/>
                  </a:lnTo>
                  <a:close/>
                  <a:moveTo>
                    <a:pt x="1262" y="13103"/>
                  </a:moveTo>
                  <a:lnTo>
                    <a:pt x="1488" y="13377"/>
                  </a:lnTo>
                  <a:cubicBezTo>
                    <a:pt x="1572" y="13460"/>
                    <a:pt x="1679" y="13555"/>
                    <a:pt x="1786" y="13627"/>
                  </a:cubicBezTo>
                  <a:lnTo>
                    <a:pt x="1322" y="14091"/>
                  </a:lnTo>
                  <a:cubicBezTo>
                    <a:pt x="1250" y="14163"/>
                    <a:pt x="1155" y="14198"/>
                    <a:pt x="1060" y="14198"/>
                  </a:cubicBezTo>
                  <a:cubicBezTo>
                    <a:pt x="965" y="14198"/>
                    <a:pt x="869" y="14163"/>
                    <a:pt x="798" y="14091"/>
                  </a:cubicBezTo>
                  <a:cubicBezTo>
                    <a:pt x="655" y="13936"/>
                    <a:pt x="655" y="13698"/>
                    <a:pt x="798" y="13567"/>
                  </a:cubicBezTo>
                  <a:lnTo>
                    <a:pt x="1262" y="13103"/>
                  </a:lnTo>
                  <a:close/>
                  <a:moveTo>
                    <a:pt x="13639" y="0"/>
                  </a:moveTo>
                  <a:cubicBezTo>
                    <a:pt x="13430" y="0"/>
                    <a:pt x="13222" y="78"/>
                    <a:pt x="13061" y="232"/>
                  </a:cubicBezTo>
                  <a:lnTo>
                    <a:pt x="12549" y="756"/>
                  </a:lnTo>
                  <a:cubicBezTo>
                    <a:pt x="12251" y="639"/>
                    <a:pt x="11938" y="581"/>
                    <a:pt x="11628" y="581"/>
                  </a:cubicBezTo>
                  <a:cubicBezTo>
                    <a:pt x="11023" y="581"/>
                    <a:pt x="10431" y="803"/>
                    <a:pt x="9989" y="1244"/>
                  </a:cubicBezTo>
                  <a:lnTo>
                    <a:pt x="7465" y="3757"/>
                  </a:lnTo>
                  <a:cubicBezTo>
                    <a:pt x="7251" y="3983"/>
                    <a:pt x="7144" y="4292"/>
                    <a:pt x="7168" y="4590"/>
                  </a:cubicBezTo>
                  <a:lnTo>
                    <a:pt x="1488" y="10281"/>
                  </a:lnTo>
                  <a:cubicBezTo>
                    <a:pt x="857" y="10900"/>
                    <a:pt x="703" y="11793"/>
                    <a:pt x="965" y="12567"/>
                  </a:cubicBezTo>
                  <a:lnTo>
                    <a:pt x="369" y="13163"/>
                  </a:lnTo>
                  <a:cubicBezTo>
                    <a:pt x="0" y="13544"/>
                    <a:pt x="0" y="14151"/>
                    <a:pt x="369" y="14532"/>
                  </a:cubicBezTo>
                  <a:cubicBezTo>
                    <a:pt x="560" y="14734"/>
                    <a:pt x="798" y="14817"/>
                    <a:pt x="1060" y="14817"/>
                  </a:cubicBezTo>
                  <a:cubicBezTo>
                    <a:pt x="1310" y="14817"/>
                    <a:pt x="1548" y="14722"/>
                    <a:pt x="1738" y="14532"/>
                  </a:cubicBezTo>
                  <a:lnTo>
                    <a:pt x="2346" y="13925"/>
                  </a:lnTo>
                  <a:cubicBezTo>
                    <a:pt x="2572" y="13996"/>
                    <a:pt x="2810" y="14032"/>
                    <a:pt x="3036" y="14032"/>
                  </a:cubicBezTo>
                  <a:cubicBezTo>
                    <a:pt x="3596" y="14032"/>
                    <a:pt x="4167" y="13817"/>
                    <a:pt x="4584" y="13389"/>
                  </a:cubicBezTo>
                  <a:lnTo>
                    <a:pt x="9001" y="8972"/>
                  </a:lnTo>
                  <a:cubicBezTo>
                    <a:pt x="9049" y="9091"/>
                    <a:pt x="9120" y="9210"/>
                    <a:pt x="9227" y="9293"/>
                  </a:cubicBezTo>
                  <a:cubicBezTo>
                    <a:pt x="9406" y="9472"/>
                    <a:pt x="9656" y="9579"/>
                    <a:pt x="9906" y="9579"/>
                  </a:cubicBezTo>
                  <a:cubicBezTo>
                    <a:pt x="10180" y="9579"/>
                    <a:pt x="10418" y="9472"/>
                    <a:pt x="10597" y="9293"/>
                  </a:cubicBezTo>
                  <a:lnTo>
                    <a:pt x="14097" y="5793"/>
                  </a:lnTo>
                  <a:cubicBezTo>
                    <a:pt x="14276" y="5614"/>
                    <a:pt x="14371" y="5364"/>
                    <a:pt x="14371" y="5114"/>
                  </a:cubicBezTo>
                  <a:cubicBezTo>
                    <a:pt x="14371" y="4840"/>
                    <a:pt x="14276" y="4602"/>
                    <a:pt x="14097" y="4423"/>
                  </a:cubicBezTo>
                  <a:cubicBezTo>
                    <a:pt x="14061" y="4400"/>
                    <a:pt x="14026" y="4364"/>
                    <a:pt x="14002" y="4352"/>
                  </a:cubicBezTo>
                  <a:cubicBezTo>
                    <a:pt x="14180" y="3995"/>
                    <a:pt x="14276" y="3590"/>
                    <a:pt x="14252" y="3173"/>
                  </a:cubicBezTo>
                  <a:cubicBezTo>
                    <a:pt x="14240" y="2899"/>
                    <a:pt x="14180" y="2614"/>
                    <a:pt x="14073" y="2364"/>
                  </a:cubicBezTo>
                  <a:lnTo>
                    <a:pt x="14597" y="1840"/>
                  </a:lnTo>
                  <a:cubicBezTo>
                    <a:pt x="14942" y="1482"/>
                    <a:pt x="14942" y="959"/>
                    <a:pt x="14633" y="649"/>
                  </a:cubicBezTo>
                  <a:lnTo>
                    <a:pt x="14216" y="232"/>
                  </a:lnTo>
                  <a:cubicBezTo>
                    <a:pt x="14055" y="78"/>
                    <a:pt x="13847" y="0"/>
                    <a:pt x="13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5660771" y="2892855"/>
              <a:ext cx="22659" cy="22910"/>
            </a:xfrm>
            <a:custGeom>
              <a:avLst/>
              <a:gdLst/>
              <a:ahLst/>
              <a:cxnLst/>
              <a:rect l="l" t="t" r="r" b="b"/>
              <a:pathLst>
                <a:path w="632" h="639" extrusionOk="0">
                  <a:moveTo>
                    <a:pt x="442" y="0"/>
                  </a:moveTo>
                  <a:cubicBezTo>
                    <a:pt x="395" y="0"/>
                    <a:pt x="348" y="18"/>
                    <a:pt x="311" y="55"/>
                  </a:cubicBezTo>
                  <a:lnTo>
                    <a:pt x="60" y="341"/>
                  </a:lnTo>
                  <a:cubicBezTo>
                    <a:pt x="1" y="412"/>
                    <a:pt x="1" y="520"/>
                    <a:pt x="72" y="591"/>
                  </a:cubicBezTo>
                  <a:cubicBezTo>
                    <a:pt x="96" y="615"/>
                    <a:pt x="144" y="639"/>
                    <a:pt x="191" y="639"/>
                  </a:cubicBezTo>
                  <a:cubicBezTo>
                    <a:pt x="239" y="639"/>
                    <a:pt x="299" y="615"/>
                    <a:pt x="322" y="579"/>
                  </a:cubicBezTo>
                  <a:lnTo>
                    <a:pt x="572" y="293"/>
                  </a:lnTo>
                  <a:cubicBezTo>
                    <a:pt x="632" y="222"/>
                    <a:pt x="632" y="115"/>
                    <a:pt x="561" y="43"/>
                  </a:cubicBezTo>
                  <a:cubicBezTo>
                    <a:pt x="526" y="15"/>
                    <a:pt x="484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5710319" y="2880880"/>
              <a:ext cx="23053" cy="22946"/>
            </a:xfrm>
            <a:custGeom>
              <a:avLst/>
              <a:gdLst/>
              <a:ahLst/>
              <a:cxnLst/>
              <a:rect l="l" t="t" r="r" b="b"/>
              <a:pathLst>
                <a:path w="643" h="640" extrusionOk="0">
                  <a:moveTo>
                    <a:pt x="441" y="1"/>
                  </a:moveTo>
                  <a:cubicBezTo>
                    <a:pt x="394" y="1"/>
                    <a:pt x="347" y="18"/>
                    <a:pt x="310" y="56"/>
                  </a:cubicBezTo>
                  <a:lnTo>
                    <a:pt x="60" y="342"/>
                  </a:lnTo>
                  <a:cubicBezTo>
                    <a:pt x="0" y="413"/>
                    <a:pt x="12" y="532"/>
                    <a:pt x="72" y="592"/>
                  </a:cubicBezTo>
                  <a:cubicBezTo>
                    <a:pt x="107" y="627"/>
                    <a:pt x="143" y="639"/>
                    <a:pt x="191" y="639"/>
                  </a:cubicBezTo>
                  <a:cubicBezTo>
                    <a:pt x="238" y="639"/>
                    <a:pt x="298" y="627"/>
                    <a:pt x="322" y="580"/>
                  </a:cubicBezTo>
                  <a:lnTo>
                    <a:pt x="583" y="294"/>
                  </a:lnTo>
                  <a:cubicBezTo>
                    <a:pt x="643" y="223"/>
                    <a:pt x="643" y="115"/>
                    <a:pt x="560" y="44"/>
                  </a:cubicBezTo>
                  <a:cubicBezTo>
                    <a:pt x="526" y="16"/>
                    <a:pt x="483" y="1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5821713" y="2632064"/>
              <a:ext cx="59802" cy="57902"/>
            </a:xfrm>
            <a:custGeom>
              <a:avLst/>
              <a:gdLst/>
              <a:ahLst/>
              <a:cxnLst/>
              <a:rect l="l" t="t" r="r" b="b"/>
              <a:pathLst>
                <a:path w="1668" h="1615" extrusionOk="0">
                  <a:moveTo>
                    <a:pt x="1340" y="1"/>
                  </a:moveTo>
                  <a:cubicBezTo>
                    <a:pt x="1266" y="1"/>
                    <a:pt x="1191" y="31"/>
                    <a:pt x="1132" y="90"/>
                  </a:cubicBezTo>
                  <a:cubicBezTo>
                    <a:pt x="1025" y="209"/>
                    <a:pt x="905" y="328"/>
                    <a:pt x="786" y="435"/>
                  </a:cubicBezTo>
                  <a:cubicBezTo>
                    <a:pt x="560" y="662"/>
                    <a:pt x="334" y="888"/>
                    <a:pt x="108" y="1114"/>
                  </a:cubicBezTo>
                  <a:cubicBezTo>
                    <a:pt x="1" y="1245"/>
                    <a:pt x="1" y="1412"/>
                    <a:pt x="120" y="1543"/>
                  </a:cubicBezTo>
                  <a:cubicBezTo>
                    <a:pt x="179" y="1578"/>
                    <a:pt x="251" y="1614"/>
                    <a:pt x="334" y="1614"/>
                  </a:cubicBezTo>
                  <a:cubicBezTo>
                    <a:pt x="405" y="1614"/>
                    <a:pt x="477" y="1578"/>
                    <a:pt x="524" y="1507"/>
                  </a:cubicBezTo>
                  <a:cubicBezTo>
                    <a:pt x="727" y="1281"/>
                    <a:pt x="953" y="1078"/>
                    <a:pt x="1191" y="852"/>
                  </a:cubicBezTo>
                  <a:cubicBezTo>
                    <a:pt x="1310" y="733"/>
                    <a:pt x="1429" y="626"/>
                    <a:pt x="1548" y="507"/>
                  </a:cubicBezTo>
                  <a:cubicBezTo>
                    <a:pt x="1667" y="388"/>
                    <a:pt x="1667" y="209"/>
                    <a:pt x="1548" y="90"/>
                  </a:cubicBezTo>
                  <a:cubicBezTo>
                    <a:pt x="1489" y="31"/>
                    <a:pt x="1414" y="1"/>
                    <a:pt x="1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5881909" y="2604350"/>
              <a:ext cx="28216" cy="26280"/>
            </a:xfrm>
            <a:custGeom>
              <a:avLst/>
              <a:gdLst/>
              <a:ahLst/>
              <a:cxnLst/>
              <a:rect l="l" t="t" r="r" b="b"/>
              <a:pathLst>
                <a:path w="787" h="733" extrusionOk="0">
                  <a:moveTo>
                    <a:pt x="459" y="0"/>
                  </a:moveTo>
                  <a:cubicBezTo>
                    <a:pt x="384" y="0"/>
                    <a:pt x="310" y="30"/>
                    <a:pt x="250" y="89"/>
                  </a:cubicBezTo>
                  <a:lnTo>
                    <a:pt x="119" y="232"/>
                  </a:lnTo>
                  <a:cubicBezTo>
                    <a:pt x="0" y="351"/>
                    <a:pt x="0" y="530"/>
                    <a:pt x="119" y="649"/>
                  </a:cubicBezTo>
                  <a:cubicBezTo>
                    <a:pt x="179" y="708"/>
                    <a:pt x="250" y="732"/>
                    <a:pt x="334" y="732"/>
                  </a:cubicBezTo>
                  <a:cubicBezTo>
                    <a:pt x="405" y="732"/>
                    <a:pt x="477" y="708"/>
                    <a:pt x="536" y="649"/>
                  </a:cubicBezTo>
                  <a:lnTo>
                    <a:pt x="667" y="506"/>
                  </a:lnTo>
                  <a:cubicBezTo>
                    <a:pt x="786" y="387"/>
                    <a:pt x="786" y="208"/>
                    <a:pt x="667" y="89"/>
                  </a:cubicBezTo>
                  <a:cubicBezTo>
                    <a:pt x="608" y="30"/>
                    <a:pt x="533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5757250" y="2538382"/>
              <a:ext cx="39330" cy="39294"/>
            </a:xfrm>
            <a:custGeom>
              <a:avLst/>
              <a:gdLst/>
              <a:ahLst/>
              <a:cxnLst/>
              <a:rect l="l" t="t" r="r" b="b"/>
              <a:pathLst>
                <a:path w="1097" h="1096" extrusionOk="0">
                  <a:moveTo>
                    <a:pt x="548" y="0"/>
                  </a:moveTo>
                  <a:cubicBezTo>
                    <a:pt x="239" y="0"/>
                    <a:pt x="1" y="239"/>
                    <a:pt x="1" y="548"/>
                  </a:cubicBezTo>
                  <a:cubicBezTo>
                    <a:pt x="1" y="858"/>
                    <a:pt x="239" y="1096"/>
                    <a:pt x="548" y="1096"/>
                  </a:cubicBezTo>
                  <a:cubicBezTo>
                    <a:pt x="858" y="1096"/>
                    <a:pt x="1096" y="858"/>
                    <a:pt x="1096" y="548"/>
                  </a:cubicBezTo>
                  <a:cubicBezTo>
                    <a:pt x="1096" y="239"/>
                    <a:pt x="858" y="0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5559631" y="2634430"/>
              <a:ext cx="17102" cy="17102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69"/>
                    <a:pt x="107" y="477"/>
                    <a:pt x="238" y="477"/>
                  </a:cubicBezTo>
                  <a:cubicBezTo>
                    <a:pt x="381" y="477"/>
                    <a:pt x="476" y="369"/>
                    <a:pt x="476" y="239"/>
                  </a:cubicBezTo>
                  <a:cubicBezTo>
                    <a:pt x="476" y="108"/>
                    <a:pt x="381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5608283" y="2552794"/>
              <a:ext cx="59802" cy="65538"/>
            </a:xfrm>
            <a:custGeom>
              <a:avLst/>
              <a:gdLst/>
              <a:ahLst/>
              <a:cxnLst/>
              <a:rect l="l" t="t" r="r" b="b"/>
              <a:pathLst>
                <a:path w="1668" h="1828" extrusionOk="0">
                  <a:moveTo>
                    <a:pt x="838" y="0"/>
                  </a:moveTo>
                  <a:cubicBezTo>
                    <a:pt x="807" y="0"/>
                    <a:pt x="774" y="21"/>
                    <a:pt x="762" y="63"/>
                  </a:cubicBezTo>
                  <a:lnTo>
                    <a:pt x="572" y="575"/>
                  </a:lnTo>
                  <a:lnTo>
                    <a:pt x="524" y="622"/>
                  </a:lnTo>
                  <a:lnTo>
                    <a:pt x="60" y="837"/>
                  </a:lnTo>
                  <a:cubicBezTo>
                    <a:pt x="0" y="861"/>
                    <a:pt x="0" y="968"/>
                    <a:pt x="60" y="992"/>
                  </a:cubicBezTo>
                  <a:lnTo>
                    <a:pt x="524" y="1206"/>
                  </a:lnTo>
                  <a:cubicBezTo>
                    <a:pt x="536" y="1206"/>
                    <a:pt x="548" y="1218"/>
                    <a:pt x="572" y="1253"/>
                  </a:cubicBezTo>
                  <a:lnTo>
                    <a:pt x="762" y="1765"/>
                  </a:lnTo>
                  <a:cubicBezTo>
                    <a:pt x="774" y="1807"/>
                    <a:pt x="804" y="1828"/>
                    <a:pt x="834" y="1828"/>
                  </a:cubicBezTo>
                  <a:cubicBezTo>
                    <a:pt x="864" y="1828"/>
                    <a:pt x="893" y="1807"/>
                    <a:pt x="905" y="1765"/>
                  </a:cubicBezTo>
                  <a:lnTo>
                    <a:pt x="1108" y="1253"/>
                  </a:lnTo>
                  <a:lnTo>
                    <a:pt x="1143" y="1206"/>
                  </a:lnTo>
                  <a:lnTo>
                    <a:pt x="1608" y="992"/>
                  </a:lnTo>
                  <a:cubicBezTo>
                    <a:pt x="1667" y="968"/>
                    <a:pt x="1667" y="861"/>
                    <a:pt x="1608" y="837"/>
                  </a:cubicBezTo>
                  <a:lnTo>
                    <a:pt x="1143" y="622"/>
                  </a:lnTo>
                  <a:cubicBezTo>
                    <a:pt x="1132" y="622"/>
                    <a:pt x="1120" y="611"/>
                    <a:pt x="1108" y="575"/>
                  </a:cubicBezTo>
                  <a:lnTo>
                    <a:pt x="905" y="63"/>
                  </a:lnTo>
                  <a:cubicBezTo>
                    <a:pt x="899" y="21"/>
                    <a:pt x="870" y="0"/>
                    <a:pt x="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5509689" y="2715206"/>
              <a:ext cx="81564" cy="89488"/>
            </a:xfrm>
            <a:custGeom>
              <a:avLst/>
              <a:gdLst/>
              <a:ahLst/>
              <a:cxnLst/>
              <a:rect l="l" t="t" r="r" b="b"/>
              <a:pathLst>
                <a:path w="2275" h="2496" extrusionOk="0">
                  <a:moveTo>
                    <a:pt x="1137" y="1"/>
                  </a:moveTo>
                  <a:cubicBezTo>
                    <a:pt x="1096" y="1"/>
                    <a:pt x="1054" y="27"/>
                    <a:pt x="1036" y="81"/>
                  </a:cubicBezTo>
                  <a:lnTo>
                    <a:pt x="786" y="795"/>
                  </a:lnTo>
                  <a:cubicBezTo>
                    <a:pt x="774" y="831"/>
                    <a:pt x="762" y="843"/>
                    <a:pt x="726" y="855"/>
                  </a:cubicBezTo>
                  <a:lnTo>
                    <a:pt x="83" y="1141"/>
                  </a:lnTo>
                  <a:cubicBezTo>
                    <a:pt x="0" y="1188"/>
                    <a:pt x="0" y="1319"/>
                    <a:pt x="83" y="1367"/>
                  </a:cubicBezTo>
                  <a:lnTo>
                    <a:pt x="726" y="1641"/>
                  </a:lnTo>
                  <a:cubicBezTo>
                    <a:pt x="762" y="1641"/>
                    <a:pt x="774" y="1676"/>
                    <a:pt x="786" y="1700"/>
                  </a:cubicBezTo>
                  <a:lnTo>
                    <a:pt x="1036" y="2415"/>
                  </a:lnTo>
                  <a:cubicBezTo>
                    <a:pt x="1054" y="2468"/>
                    <a:pt x="1096" y="2495"/>
                    <a:pt x="1137" y="2495"/>
                  </a:cubicBezTo>
                  <a:cubicBezTo>
                    <a:pt x="1179" y="2495"/>
                    <a:pt x="1221" y="2468"/>
                    <a:pt x="1238" y="2415"/>
                  </a:cubicBezTo>
                  <a:lnTo>
                    <a:pt x="1488" y="1700"/>
                  </a:lnTo>
                  <a:cubicBezTo>
                    <a:pt x="1500" y="1676"/>
                    <a:pt x="1512" y="1665"/>
                    <a:pt x="1548" y="1641"/>
                  </a:cubicBezTo>
                  <a:lnTo>
                    <a:pt x="2191" y="1367"/>
                  </a:lnTo>
                  <a:cubicBezTo>
                    <a:pt x="2274" y="1319"/>
                    <a:pt x="2274" y="1188"/>
                    <a:pt x="2191" y="1141"/>
                  </a:cubicBezTo>
                  <a:lnTo>
                    <a:pt x="1548" y="855"/>
                  </a:lnTo>
                  <a:cubicBezTo>
                    <a:pt x="1512" y="855"/>
                    <a:pt x="1500" y="831"/>
                    <a:pt x="1488" y="795"/>
                  </a:cubicBezTo>
                  <a:lnTo>
                    <a:pt x="1238" y="81"/>
                  </a:lnTo>
                  <a:cubicBezTo>
                    <a:pt x="1221" y="27"/>
                    <a:pt x="1179" y="1"/>
                    <a:pt x="1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26"/>
          <p:cNvSpPr/>
          <p:nvPr/>
        </p:nvSpPr>
        <p:spPr>
          <a:xfrm rot="5400000">
            <a:off x="2532600" y="4433325"/>
            <a:ext cx="2337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 rot="-5400000">
            <a:off x="5382750" y="2914644"/>
            <a:ext cx="1761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10335175" y="2819425"/>
            <a:ext cx="3540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251;p26"/>
          <p:cNvSpPr/>
          <p:nvPr/>
        </p:nvSpPr>
        <p:spPr>
          <a:xfrm>
            <a:off x="3723206" y="1682948"/>
            <a:ext cx="2841900" cy="1410000"/>
          </a:xfrm>
          <a:prstGeom prst="rect">
            <a:avLst/>
          </a:prstGeom>
          <a:solidFill>
            <a:srgbClr val="FFFFFF">
              <a:alpha val="45100"/>
            </a:srgb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B7B7B7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493" name="Google Shape;256;p26"/>
          <p:cNvSpPr txBox="1"/>
          <p:nvPr/>
        </p:nvSpPr>
        <p:spPr>
          <a:xfrm>
            <a:off x="3898106" y="1874837"/>
            <a:ext cx="2562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mengetahui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tata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kelola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dan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pengembangan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perangkat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keras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digunakan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aplikasi</a:t>
            </a:r>
            <a:r>
              <a:rPr lang="en-US" dirty="0" smtClean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SIKOLA.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2" name="Google Shape;492;p27"/>
          <p:cNvCxnSpPr/>
          <p:nvPr/>
        </p:nvCxnSpPr>
        <p:spPr>
          <a:xfrm rot="5400000" flipH="1">
            <a:off x="1237975" y="5208350"/>
            <a:ext cx="4320000" cy="384900"/>
          </a:xfrm>
          <a:prstGeom prst="bentConnector3">
            <a:avLst>
              <a:gd name="adj1" fmla="val 100002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3" name="Google Shape;493;p27"/>
          <p:cNvGrpSpPr/>
          <p:nvPr/>
        </p:nvGrpSpPr>
        <p:grpSpPr>
          <a:xfrm>
            <a:off x="7789675" y="7186625"/>
            <a:ext cx="373725" cy="358200"/>
            <a:chOff x="7789675" y="7186625"/>
            <a:chExt cx="373725" cy="358200"/>
          </a:xfrm>
        </p:grpSpPr>
        <p:sp>
          <p:nvSpPr>
            <p:cNvPr id="494" name="Google Shape;494;p27"/>
            <p:cNvSpPr/>
            <p:nvPr/>
          </p:nvSpPr>
          <p:spPr>
            <a:xfrm rot="-5400000">
              <a:off x="7947400" y="7328825"/>
              <a:ext cx="3582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 rot="-5400000">
              <a:off x="7647475" y="7328825"/>
              <a:ext cx="3582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27"/>
          <p:cNvSpPr/>
          <p:nvPr/>
        </p:nvSpPr>
        <p:spPr>
          <a:xfrm rot="10800000">
            <a:off x="7339750" y="372500"/>
            <a:ext cx="2841900" cy="1275000"/>
          </a:xfrm>
          <a:prstGeom prst="rect">
            <a:avLst/>
          </a:prstGeom>
          <a:solidFill>
            <a:srgbClr val="FFFFFF">
              <a:alpha val="45100"/>
            </a:srgb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B7B7B7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502" name="Google Shape;502;p27"/>
          <p:cNvSpPr/>
          <p:nvPr/>
        </p:nvSpPr>
        <p:spPr>
          <a:xfrm>
            <a:off x="3954925" y="1306526"/>
            <a:ext cx="2841900" cy="4831475"/>
          </a:xfrm>
          <a:prstGeom prst="rect">
            <a:avLst/>
          </a:prstGeom>
          <a:solidFill>
            <a:srgbClr val="FFFFFF">
              <a:alpha val="56860"/>
            </a:srgb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B7B7B7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503" name="Google Shape;503;p27"/>
          <p:cNvSpPr/>
          <p:nvPr/>
        </p:nvSpPr>
        <p:spPr>
          <a:xfrm>
            <a:off x="4660106" y="369623"/>
            <a:ext cx="1487839" cy="786300"/>
          </a:xfrm>
          <a:prstGeom prst="rect">
            <a:avLst/>
          </a:prstGeom>
          <a:solidFill>
            <a:srgbClr val="FFFFFF">
              <a:alpha val="45100"/>
            </a:srgb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B7B7B7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APLIKASI SIKOLA</a:t>
            </a:r>
            <a:endParaRPr sz="2400" dirty="0">
              <a:solidFill>
                <a:srgbClr val="B7B7B7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504" name="Google Shape;504;p27"/>
          <p:cNvSpPr/>
          <p:nvPr/>
        </p:nvSpPr>
        <p:spPr>
          <a:xfrm>
            <a:off x="361950" y="372525"/>
            <a:ext cx="2841900" cy="1262100"/>
          </a:xfrm>
          <a:prstGeom prst="rect">
            <a:avLst/>
          </a:prstGeom>
          <a:solidFill>
            <a:srgbClr val="FFFFFF">
              <a:alpha val="45100"/>
            </a:srgb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B7B7B7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505" name="Google Shape;505;p27"/>
          <p:cNvSpPr txBox="1">
            <a:spLocks noGrp="1"/>
          </p:cNvSpPr>
          <p:nvPr>
            <p:ph type="title"/>
          </p:nvPr>
        </p:nvSpPr>
        <p:spPr>
          <a:xfrm>
            <a:off x="502275" y="443176"/>
            <a:ext cx="2562900" cy="11445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 smtClean="0"/>
              <a:t>UNSUR PERANGKAT KERAS</a:t>
            </a:r>
            <a:endParaRPr sz="2400" dirty="0"/>
          </a:p>
        </p:txBody>
      </p:sp>
      <p:sp>
        <p:nvSpPr>
          <p:cNvPr id="506" name="Google Shape;506;p27"/>
          <p:cNvSpPr/>
          <p:nvPr/>
        </p:nvSpPr>
        <p:spPr>
          <a:xfrm>
            <a:off x="361950" y="2281625"/>
            <a:ext cx="2841900" cy="4433700"/>
          </a:xfrm>
          <a:prstGeom prst="rect">
            <a:avLst/>
          </a:prstGeom>
          <a:solidFill>
            <a:srgbClr val="FFFFFF">
              <a:alpha val="56860"/>
            </a:srgbClr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B7B7B7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</p:txBody>
      </p:sp>
      <p:sp>
        <p:nvSpPr>
          <p:cNvPr id="507" name="Google Shape;507;p27"/>
          <p:cNvSpPr/>
          <p:nvPr/>
        </p:nvSpPr>
        <p:spPr>
          <a:xfrm>
            <a:off x="8100" y="591600"/>
            <a:ext cx="3540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7"/>
          <p:cNvSpPr/>
          <p:nvPr/>
        </p:nvSpPr>
        <p:spPr>
          <a:xfrm>
            <a:off x="8100" y="1341725"/>
            <a:ext cx="3540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7"/>
          <p:cNvSpPr txBox="1"/>
          <p:nvPr/>
        </p:nvSpPr>
        <p:spPr>
          <a:xfrm>
            <a:off x="497027" y="2898245"/>
            <a:ext cx="225807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600" i="1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Server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Storage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Modem ISP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Router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Firewall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Power </a:t>
            </a:r>
            <a:r>
              <a:rPr lang="en-US" sz="1600" i="1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Suply</a:t>
            </a:r>
            <a:endParaRPr lang="en-US" sz="1600" i="1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i="1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Jaringan</a:t>
            </a:r>
            <a:r>
              <a:rPr lang="en-US" sz="1600" i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i="1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Koneksi</a:t>
            </a:r>
            <a:endParaRPr lang="en-US" sz="1600" i="1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Rack</a:t>
            </a:r>
            <a:endParaRPr sz="16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10" name="Google Shape;510;p27"/>
          <p:cNvGrpSpPr/>
          <p:nvPr/>
        </p:nvGrpSpPr>
        <p:grpSpPr>
          <a:xfrm>
            <a:off x="2861520" y="5745350"/>
            <a:ext cx="718530" cy="1449557"/>
            <a:chOff x="2861520" y="5745350"/>
            <a:chExt cx="718530" cy="1449557"/>
          </a:xfrm>
        </p:grpSpPr>
        <p:grpSp>
          <p:nvGrpSpPr>
            <p:cNvPr id="511" name="Google Shape;511;p27"/>
            <p:cNvGrpSpPr/>
            <p:nvPr/>
          </p:nvGrpSpPr>
          <p:grpSpPr>
            <a:xfrm>
              <a:off x="2861520" y="5745350"/>
              <a:ext cx="496823" cy="1449557"/>
              <a:chOff x="2738395" y="5814700"/>
              <a:chExt cx="496823" cy="1449557"/>
            </a:xfrm>
          </p:grpSpPr>
          <p:sp>
            <p:nvSpPr>
              <p:cNvPr id="512" name="Google Shape;512;p27"/>
              <p:cNvSpPr/>
              <p:nvPr/>
            </p:nvSpPr>
            <p:spPr>
              <a:xfrm>
                <a:off x="2775478" y="5814700"/>
                <a:ext cx="459740" cy="144955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75" extrusionOk="0">
                    <a:moveTo>
                      <a:pt x="1" y="0"/>
                    </a:moveTo>
                    <a:lnTo>
                      <a:pt x="1" y="19074"/>
                    </a:lnTo>
                    <a:lnTo>
                      <a:pt x="6049" y="19074"/>
                    </a:lnTo>
                    <a:lnTo>
                      <a:pt x="60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7"/>
              <p:cNvSpPr/>
              <p:nvPr/>
            </p:nvSpPr>
            <p:spPr>
              <a:xfrm>
                <a:off x="2738395" y="5814700"/>
                <a:ext cx="459664" cy="1449557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9075" extrusionOk="0">
                    <a:moveTo>
                      <a:pt x="1" y="0"/>
                    </a:moveTo>
                    <a:lnTo>
                      <a:pt x="1" y="19074"/>
                    </a:lnTo>
                    <a:lnTo>
                      <a:pt x="6049" y="19074"/>
                    </a:lnTo>
                    <a:lnTo>
                      <a:pt x="604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7"/>
              <p:cNvSpPr/>
              <p:nvPr/>
            </p:nvSpPr>
            <p:spPr>
              <a:xfrm>
                <a:off x="2783609" y="5857180"/>
                <a:ext cx="354797" cy="296903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3907" extrusionOk="0">
                    <a:moveTo>
                      <a:pt x="1" y="1"/>
                    </a:moveTo>
                    <a:lnTo>
                      <a:pt x="1" y="3906"/>
                    </a:lnTo>
                    <a:lnTo>
                      <a:pt x="4668" y="3906"/>
                    </a:lnTo>
                    <a:lnTo>
                      <a:pt x="46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2783609" y="6207351"/>
                <a:ext cx="354797" cy="297739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3918" extrusionOk="0">
                    <a:moveTo>
                      <a:pt x="1" y="1"/>
                    </a:moveTo>
                    <a:lnTo>
                      <a:pt x="1" y="3918"/>
                    </a:lnTo>
                    <a:lnTo>
                      <a:pt x="4668" y="3918"/>
                    </a:lnTo>
                    <a:lnTo>
                      <a:pt x="46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7"/>
              <p:cNvSpPr/>
              <p:nvPr/>
            </p:nvSpPr>
            <p:spPr>
              <a:xfrm>
                <a:off x="2783609" y="6558435"/>
                <a:ext cx="354797" cy="296827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3906" extrusionOk="0">
                    <a:moveTo>
                      <a:pt x="1" y="0"/>
                    </a:moveTo>
                    <a:lnTo>
                      <a:pt x="1" y="3905"/>
                    </a:lnTo>
                    <a:lnTo>
                      <a:pt x="4668" y="3905"/>
                    </a:lnTo>
                    <a:lnTo>
                      <a:pt x="46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7"/>
              <p:cNvSpPr/>
              <p:nvPr/>
            </p:nvSpPr>
            <p:spPr>
              <a:xfrm>
                <a:off x="2783609" y="6900400"/>
                <a:ext cx="354797" cy="297739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3918" extrusionOk="0">
                    <a:moveTo>
                      <a:pt x="1" y="1"/>
                    </a:moveTo>
                    <a:lnTo>
                      <a:pt x="1" y="3918"/>
                    </a:lnTo>
                    <a:lnTo>
                      <a:pt x="4668" y="3918"/>
                    </a:lnTo>
                    <a:lnTo>
                      <a:pt x="46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8" name="Google Shape;518;p27"/>
            <p:cNvSpPr/>
            <p:nvPr/>
          </p:nvSpPr>
          <p:spPr>
            <a:xfrm>
              <a:off x="3358350" y="6010925"/>
              <a:ext cx="2217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3358350" y="6305500"/>
              <a:ext cx="2217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27"/>
          <p:cNvSpPr txBox="1"/>
          <p:nvPr/>
        </p:nvSpPr>
        <p:spPr>
          <a:xfrm>
            <a:off x="4069825" y="1428423"/>
            <a:ext cx="261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Perangkat</a:t>
            </a:r>
            <a:r>
              <a:rPr lang="en-US" sz="16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1600" b="1" dirty="0" err="1" smtClean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Pendukung</a:t>
            </a:r>
            <a:endParaRPr sz="16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40" name="Google Shape;540;p27"/>
          <p:cNvSpPr/>
          <p:nvPr/>
        </p:nvSpPr>
        <p:spPr>
          <a:xfrm rot="-5400000">
            <a:off x="5521750" y="1197499"/>
            <a:ext cx="1830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7"/>
          <p:cNvSpPr/>
          <p:nvPr/>
        </p:nvSpPr>
        <p:spPr>
          <a:xfrm rot="-5400000">
            <a:off x="4951075" y="1197499"/>
            <a:ext cx="1830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7"/>
          <p:cNvSpPr txBox="1"/>
          <p:nvPr/>
        </p:nvSpPr>
        <p:spPr>
          <a:xfrm>
            <a:off x="4050506" y="4694237"/>
            <a:ext cx="2612100" cy="132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Ruangan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khusus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i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full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AC (24 jam)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sistem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keamanan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 i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Keyboard </a:t>
            </a:r>
            <a:r>
              <a:rPr lang="en-US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dan</a:t>
            </a:r>
            <a:r>
              <a:rPr lang="en-US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monitor.</a:t>
            </a:r>
            <a:endParaRPr lang="en-US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27"/>
          <p:cNvSpPr/>
          <p:nvPr/>
        </p:nvSpPr>
        <p:spPr>
          <a:xfrm rot="10800000">
            <a:off x="10183725" y="530000"/>
            <a:ext cx="5586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7"/>
          <p:cNvSpPr/>
          <p:nvPr/>
        </p:nvSpPr>
        <p:spPr>
          <a:xfrm>
            <a:off x="8172500" y="6136375"/>
            <a:ext cx="2658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27"/>
          <p:cNvGrpSpPr/>
          <p:nvPr/>
        </p:nvGrpSpPr>
        <p:grpSpPr>
          <a:xfrm>
            <a:off x="10136775" y="915789"/>
            <a:ext cx="605550" cy="1595881"/>
            <a:chOff x="10136775" y="963188"/>
            <a:chExt cx="605550" cy="1595881"/>
          </a:xfrm>
        </p:grpSpPr>
        <p:sp>
          <p:nvSpPr>
            <p:cNvPr id="616" name="Google Shape;616;p27"/>
            <p:cNvSpPr/>
            <p:nvPr/>
          </p:nvSpPr>
          <p:spPr>
            <a:xfrm rot="10800000">
              <a:off x="10388325" y="1611863"/>
              <a:ext cx="3540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 rot="10800000">
              <a:off x="10388325" y="1280125"/>
              <a:ext cx="3540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0181642" y="963188"/>
              <a:ext cx="359862" cy="1595881"/>
            </a:xfrm>
            <a:custGeom>
              <a:avLst/>
              <a:gdLst/>
              <a:ahLst/>
              <a:cxnLst/>
              <a:rect l="l" t="t" r="r" b="b"/>
              <a:pathLst>
                <a:path w="5061" h="22444" extrusionOk="0">
                  <a:moveTo>
                    <a:pt x="0" y="0"/>
                  </a:moveTo>
                  <a:lnTo>
                    <a:pt x="0" y="22443"/>
                  </a:lnTo>
                  <a:lnTo>
                    <a:pt x="5060" y="22443"/>
                  </a:lnTo>
                  <a:lnTo>
                    <a:pt x="5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0136775" y="963188"/>
              <a:ext cx="359862" cy="1595881"/>
            </a:xfrm>
            <a:custGeom>
              <a:avLst/>
              <a:gdLst/>
              <a:ahLst/>
              <a:cxnLst/>
              <a:rect l="l" t="t" r="r" b="b"/>
              <a:pathLst>
                <a:path w="5061" h="22444" extrusionOk="0">
                  <a:moveTo>
                    <a:pt x="0" y="0"/>
                  </a:moveTo>
                  <a:lnTo>
                    <a:pt x="0" y="22443"/>
                  </a:lnTo>
                  <a:lnTo>
                    <a:pt x="5060" y="22443"/>
                  </a:lnTo>
                  <a:lnTo>
                    <a:pt x="5060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27"/>
          <p:cNvSpPr/>
          <p:nvPr/>
        </p:nvSpPr>
        <p:spPr>
          <a:xfrm rot="5400000">
            <a:off x="7756447" y="6384691"/>
            <a:ext cx="440169" cy="1220486"/>
          </a:xfrm>
          <a:custGeom>
            <a:avLst/>
            <a:gdLst/>
            <a:ahLst/>
            <a:cxnLst/>
            <a:rect l="l" t="t" r="r" b="b"/>
            <a:pathLst>
              <a:path w="5942" h="17920" extrusionOk="0">
                <a:moveTo>
                  <a:pt x="0" y="1"/>
                </a:moveTo>
                <a:lnTo>
                  <a:pt x="0" y="17920"/>
                </a:lnTo>
                <a:lnTo>
                  <a:pt x="5942" y="17920"/>
                </a:lnTo>
                <a:lnTo>
                  <a:pt x="5942" y="1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7"/>
          <p:cNvSpPr/>
          <p:nvPr/>
        </p:nvSpPr>
        <p:spPr>
          <a:xfrm rot="-5400000">
            <a:off x="5207025" y="7338626"/>
            <a:ext cx="394800" cy="7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7"/>
          <p:cNvSpPr/>
          <p:nvPr/>
        </p:nvSpPr>
        <p:spPr>
          <a:xfrm flipH="1">
            <a:off x="2242062" y="5310181"/>
            <a:ext cx="531924" cy="529337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7"/>
          <p:cNvSpPr/>
          <p:nvPr/>
        </p:nvSpPr>
        <p:spPr>
          <a:xfrm flipH="1">
            <a:off x="2633292" y="4743234"/>
            <a:ext cx="359847" cy="358106"/>
          </a:xfrm>
          <a:custGeom>
            <a:avLst/>
            <a:gdLst/>
            <a:ahLst/>
            <a:cxnLst/>
            <a:rect l="l" t="t" r="r" b="b"/>
            <a:pathLst>
              <a:path w="2406" h="2394" extrusionOk="0">
                <a:moveTo>
                  <a:pt x="1084" y="0"/>
                </a:moveTo>
                <a:lnTo>
                  <a:pt x="822" y="810"/>
                </a:lnTo>
                <a:lnTo>
                  <a:pt x="0" y="1048"/>
                </a:lnTo>
                <a:lnTo>
                  <a:pt x="679" y="1548"/>
                </a:lnTo>
                <a:lnTo>
                  <a:pt x="655" y="2393"/>
                </a:lnTo>
                <a:lnTo>
                  <a:pt x="1334" y="1905"/>
                </a:lnTo>
                <a:lnTo>
                  <a:pt x="2143" y="2203"/>
                </a:lnTo>
                <a:lnTo>
                  <a:pt x="1893" y="1381"/>
                </a:lnTo>
                <a:lnTo>
                  <a:pt x="2405" y="715"/>
                </a:lnTo>
                <a:lnTo>
                  <a:pt x="1560" y="715"/>
                </a:lnTo>
                <a:lnTo>
                  <a:pt x="1084" y="0"/>
                </a:lnTo>
                <a:close/>
              </a:path>
            </a:pathLst>
          </a:custGeom>
          <a:solidFill>
            <a:schemeClr val="accent5"/>
          </a:solidFill>
          <a:ln w="387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7"/>
          <p:cNvSpPr txBox="1">
            <a:spLocks noGrp="1"/>
          </p:cNvSpPr>
          <p:nvPr>
            <p:ph type="subTitle" idx="1"/>
          </p:nvPr>
        </p:nvSpPr>
        <p:spPr>
          <a:xfrm>
            <a:off x="7454650" y="498100"/>
            <a:ext cx="2562900" cy="10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 smtClean="0"/>
              <a:t>HARDWARE</a:t>
            </a:r>
            <a:endParaRPr sz="3200" i="1" dirty="0"/>
          </a:p>
        </p:txBody>
      </p:sp>
      <p:sp>
        <p:nvSpPr>
          <p:cNvPr id="707" name="Google Shape;707;p27"/>
          <p:cNvSpPr txBox="1"/>
          <p:nvPr/>
        </p:nvSpPr>
        <p:spPr>
          <a:xfrm>
            <a:off x="7394538" y="6843700"/>
            <a:ext cx="11640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381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709" name="Google Shape;709;p27"/>
          <p:cNvGrpSpPr/>
          <p:nvPr/>
        </p:nvGrpSpPr>
        <p:grpSpPr>
          <a:xfrm>
            <a:off x="-8794" y="2269826"/>
            <a:ext cx="490500" cy="368375"/>
            <a:chOff x="-8794" y="2167163"/>
            <a:chExt cx="490500" cy="368375"/>
          </a:xfrm>
        </p:grpSpPr>
        <p:sp>
          <p:nvSpPr>
            <p:cNvPr id="710" name="Google Shape;710;p27"/>
            <p:cNvSpPr/>
            <p:nvPr/>
          </p:nvSpPr>
          <p:spPr>
            <a:xfrm flipH="1">
              <a:off x="-8794" y="2167163"/>
              <a:ext cx="4905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 flipH="1">
              <a:off x="-8794" y="2461738"/>
              <a:ext cx="490500" cy="73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" name="Google Shape;712;p27"/>
          <p:cNvSpPr/>
          <p:nvPr/>
        </p:nvSpPr>
        <p:spPr>
          <a:xfrm rot="16200000" flipH="1">
            <a:off x="784455" y="1218930"/>
            <a:ext cx="628943" cy="1483558"/>
          </a:xfrm>
          <a:custGeom>
            <a:avLst/>
            <a:gdLst/>
            <a:ahLst/>
            <a:cxnLst/>
            <a:rect l="l" t="t" r="r" b="b"/>
            <a:pathLst>
              <a:path w="6050" h="19075" extrusionOk="0">
                <a:moveTo>
                  <a:pt x="1" y="0"/>
                </a:moveTo>
                <a:lnTo>
                  <a:pt x="1" y="19074"/>
                </a:lnTo>
                <a:lnTo>
                  <a:pt x="6049" y="19074"/>
                </a:lnTo>
                <a:lnTo>
                  <a:pt x="6049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544;p27"/>
          <p:cNvSpPr txBox="1"/>
          <p:nvPr/>
        </p:nvSpPr>
        <p:spPr>
          <a:xfrm>
            <a:off x="343988" y="1646237"/>
            <a:ext cx="1496718" cy="54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 smtClean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Perangkat Utama</a:t>
            </a:r>
            <a:endParaRPr sz="18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06" y="1646237"/>
            <a:ext cx="1982924" cy="446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11" y="2063016"/>
            <a:ext cx="3406695" cy="255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4"/>
          <p:cNvGrpSpPr/>
          <p:nvPr/>
        </p:nvGrpSpPr>
        <p:grpSpPr>
          <a:xfrm>
            <a:off x="451125" y="1282100"/>
            <a:ext cx="9800700" cy="6288450"/>
            <a:chOff x="451125" y="1282100"/>
            <a:chExt cx="9800700" cy="6288450"/>
          </a:xfrm>
        </p:grpSpPr>
        <p:sp>
          <p:nvSpPr>
            <p:cNvPr id="199" name="Google Shape;199;p24"/>
            <p:cNvSpPr/>
            <p:nvPr/>
          </p:nvSpPr>
          <p:spPr>
            <a:xfrm>
              <a:off x="451125" y="1282100"/>
              <a:ext cx="9800700" cy="4519500"/>
            </a:xfrm>
            <a:prstGeom prst="rect">
              <a:avLst/>
            </a:prstGeom>
            <a:solidFill>
              <a:srgbClr val="FFFFFF">
                <a:alpha val="4510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B7B7B7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 rot="-5400000">
              <a:off x="8091100" y="6649250"/>
              <a:ext cx="1768800" cy="73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 rot="-5400000">
              <a:off x="7315925" y="6649250"/>
              <a:ext cx="1768800" cy="73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445650" y="297044"/>
            <a:ext cx="9800700" cy="891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SPESIFIKASI TEKNIS DAN FUNGSI PERANGKAT KERAS</a:t>
            </a:r>
            <a:br>
              <a:rPr lang="en-US" sz="2800" dirty="0" smtClean="0"/>
            </a:br>
            <a:r>
              <a:rPr lang="en-US" sz="1600" b="0" i="1" dirty="0" smtClean="0"/>
              <a:t>APLIKASI SIKOLA UNHAS</a:t>
            </a:r>
            <a:endParaRPr sz="2800" dirty="0"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730875" y="1570037"/>
            <a:ext cx="9241200" cy="3910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i="1" dirty="0" smtClean="0"/>
              <a:t>Server,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core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memproses</a:t>
            </a:r>
            <a:r>
              <a:rPr lang="en-US" dirty="0" smtClean="0"/>
              <a:t> data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. </a:t>
            </a:r>
            <a:r>
              <a:rPr lang="en-US" dirty="0" err="1" smtClean="0"/>
              <a:t>Aplikasi</a:t>
            </a:r>
            <a:r>
              <a:rPr lang="en-US" dirty="0" smtClean="0"/>
              <a:t> server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bahsa</a:t>
            </a:r>
            <a:r>
              <a:rPr lang="en-US" dirty="0" smtClean="0"/>
              <a:t> </a:t>
            </a:r>
            <a:r>
              <a:rPr lang="en-US" dirty="0" err="1" smtClean="0"/>
              <a:t>pemograman</a:t>
            </a:r>
            <a:r>
              <a:rPr lang="en-US" dirty="0" smtClean="0"/>
              <a:t>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r>
              <a:rPr lang="en-US" i="1" dirty="0" err="1" smtClean="0"/>
              <a:t>Spesifikasi</a:t>
            </a:r>
            <a:r>
              <a:rPr lang="en-US" i="1" dirty="0" smtClean="0"/>
              <a:t> : </a:t>
            </a:r>
            <a:r>
              <a:rPr lang="en-US" dirty="0" smtClean="0"/>
              <a:t>16 </a:t>
            </a:r>
            <a:r>
              <a:rPr lang="en-US" i="1" dirty="0" smtClean="0"/>
              <a:t>core </a:t>
            </a:r>
            <a:r>
              <a:rPr lang="en-US" dirty="0" smtClean="0"/>
              <a:t>(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 server </a:t>
            </a:r>
            <a:r>
              <a:rPr lang="en-US" dirty="0" err="1" smtClean="0"/>
              <a:t>masing-masing</a:t>
            </a:r>
            <a:r>
              <a:rPr lang="en-US" dirty="0" smtClean="0"/>
              <a:t> 4 </a:t>
            </a:r>
            <a:r>
              <a:rPr lang="en-US" i="1" dirty="0" smtClean="0"/>
              <a:t>core), </a:t>
            </a:r>
            <a:r>
              <a:rPr lang="en-US" i="1" dirty="0" err="1" smtClean="0"/>
              <a:t>berbentuk</a:t>
            </a:r>
            <a:r>
              <a:rPr lang="en-US" i="1" dirty="0"/>
              <a:t> </a:t>
            </a:r>
            <a:r>
              <a:rPr lang="en-US" i="1" dirty="0" smtClean="0"/>
              <a:t>tower, rack,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blade.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i="1" dirty="0" smtClean="0"/>
              <a:t>Storage, </a:t>
            </a:r>
            <a:r>
              <a:rPr lang="en-US" dirty="0" smtClean="0"/>
              <a:t>media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data yang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/>
              <a:t>user,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pengolah</a:t>
            </a:r>
            <a:r>
              <a:rPr lang="en-US" dirty="0" smtClean="0"/>
              <a:t> data </a:t>
            </a:r>
            <a:r>
              <a:rPr lang="en-US" dirty="0" err="1" smtClean="0"/>
              <a:t>khusus</a:t>
            </a:r>
            <a:r>
              <a:rPr lang="en-US" dirty="0" smtClean="0"/>
              <a:t>. </a:t>
            </a:r>
            <a:r>
              <a:rPr lang="en-US" i="1" dirty="0" err="1" smtClean="0"/>
              <a:t>Spesifikasi</a:t>
            </a:r>
            <a:r>
              <a:rPr lang="en-US" i="1" dirty="0" smtClean="0"/>
              <a:t> : </a:t>
            </a:r>
            <a:r>
              <a:rPr lang="en-US" dirty="0" smtClean="0"/>
              <a:t>&gt;50 TB.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i="1" dirty="0" smtClean="0"/>
              <a:t>Modem ISP, </a:t>
            </a:r>
            <a:r>
              <a:rPr lang="en-US" dirty="0" err="1" smtClean="0"/>
              <a:t>perangkat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internet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internet </a:t>
            </a:r>
            <a:r>
              <a:rPr lang="en-US" i="1" dirty="0" smtClean="0"/>
              <a:t>(provider).</a:t>
            </a:r>
            <a:r>
              <a:rPr lang="en-US" b="1" i="1" dirty="0"/>
              <a:t> </a:t>
            </a:r>
            <a:r>
              <a:rPr lang="en-US" i="1" dirty="0" err="1" smtClean="0"/>
              <a:t>Spesifikasi</a:t>
            </a:r>
            <a:r>
              <a:rPr lang="en-US" i="1" dirty="0" smtClean="0"/>
              <a:t> : </a:t>
            </a:r>
            <a:r>
              <a:rPr lang="en-US" dirty="0" smtClean="0"/>
              <a:t>Modem ISP Telkom.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i="1" dirty="0"/>
              <a:t>Router,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canggih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memilah</a:t>
            </a:r>
            <a:r>
              <a:rPr lang="en-US" dirty="0"/>
              <a:t> data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cermat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i="1" dirty="0"/>
              <a:t>user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penghubung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internet. </a:t>
            </a:r>
            <a:r>
              <a:rPr lang="en-US" i="1" dirty="0" err="1"/>
              <a:t>Spesifikasi</a:t>
            </a:r>
            <a:r>
              <a:rPr lang="en-US" i="1" dirty="0"/>
              <a:t> : </a:t>
            </a:r>
            <a:r>
              <a:rPr lang="en-US" dirty="0"/>
              <a:t>Juniper/Cisco 24 port.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i="1" dirty="0"/>
              <a:t>Firewall</a:t>
            </a:r>
            <a:r>
              <a:rPr lang="en-US" i="1" dirty="0"/>
              <a:t>,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computer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i="1" dirty="0"/>
              <a:t>(hacker). </a:t>
            </a:r>
            <a:r>
              <a:rPr lang="en-US" i="1" dirty="0" err="1"/>
              <a:t>Spesifikasi</a:t>
            </a:r>
            <a:r>
              <a:rPr lang="en-US" i="1" dirty="0"/>
              <a:t> : </a:t>
            </a:r>
            <a:r>
              <a:rPr lang="en-US" dirty="0"/>
              <a:t>Juniper.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347971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4"/>
          <p:cNvGrpSpPr/>
          <p:nvPr/>
        </p:nvGrpSpPr>
        <p:grpSpPr>
          <a:xfrm>
            <a:off x="451125" y="1282100"/>
            <a:ext cx="9800700" cy="6288450"/>
            <a:chOff x="451125" y="1282100"/>
            <a:chExt cx="9800700" cy="6288450"/>
          </a:xfrm>
        </p:grpSpPr>
        <p:sp>
          <p:nvSpPr>
            <p:cNvPr id="199" name="Google Shape;199;p24"/>
            <p:cNvSpPr/>
            <p:nvPr/>
          </p:nvSpPr>
          <p:spPr>
            <a:xfrm>
              <a:off x="451125" y="1282100"/>
              <a:ext cx="9800700" cy="4519500"/>
            </a:xfrm>
            <a:prstGeom prst="rect">
              <a:avLst/>
            </a:prstGeom>
            <a:solidFill>
              <a:srgbClr val="FFFFFF">
                <a:alpha val="4510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B7B7B7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 rot="-5400000">
              <a:off x="8091100" y="6649250"/>
              <a:ext cx="1768800" cy="73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 rot="-5400000">
              <a:off x="7315925" y="6649250"/>
              <a:ext cx="1768800" cy="73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445650" y="297044"/>
            <a:ext cx="9800700" cy="891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SPESIFIKASI TEKNIS DAN FUNGSI PERANGKAT KERAS</a:t>
            </a:r>
            <a:br>
              <a:rPr lang="en-US" sz="2800" dirty="0" smtClean="0"/>
            </a:br>
            <a:r>
              <a:rPr lang="en-US" sz="1600" b="0" i="1" dirty="0" smtClean="0"/>
              <a:t>APLIKASI SIKOLA UNHAS</a:t>
            </a:r>
            <a:endParaRPr sz="2800" dirty="0"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676706" y="1265237"/>
            <a:ext cx="9241200" cy="4231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b="1" i="1" dirty="0"/>
              <a:t>Power </a:t>
            </a:r>
            <a:r>
              <a:rPr lang="en-US" b="1" i="1" dirty="0" err="1"/>
              <a:t>Suply</a:t>
            </a:r>
            <a:r>
              <a:rPr lang="en-US" b="1" i="1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pasokan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menghidupkan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i="1" dirty="0"/>
              <a:t>back up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. </a:t>
            </a:r>
            <a:r>
              <a:rPr lang="en-US" i="1" dirty="0" err="1"/>
              <a:t>Spesifikasi</a:t>
            </a:r>
            <a:r>
              <a:rPr lang="en-US" i="1" dirty="0"/>
              <a:t> : </a:t>
            </a:r>
            <a:r>
              <a:rPr lang="en-US" dirty="0" err="1"/>
              <a:t>Jaringan</a:t>
            </a:r>
            <a:r>
              <a:rPr lang="en-US" dirty="0"/>
              <a:t> PLN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i="1" dirty="0"/>
              <a:t>back up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genset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baterai</a:t>
            </a:r>
            <a:r>
              <a:rPr lang="en-US" dirty="0"/>
              <a:t> 2 x 20 KVA.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i="1" dirty="0" err="1"/>
              <a:t>Jaringan</a:t>
            </a:r>
            <a:r>
              <a:rPr lang="en-US" b="1" i="1" dirty="0"/>
              <a:t> </a:t>
            </a:r>
            <a:r>
              <a:rPr lang="en-US" b="1" i="1" dirty="0" err="1"/>
              <a:t>Koneksi</a:t>
            </a:r>
            <a:r>
              <a:rPr lang="en-US" b="1" i="1" dirty="0"/>
              <a:t>,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konektor</a:t>
            </a:r>
            <a:r>
              <a:rPr lang="en-US" dirty="0"/>
              <a:t>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. </a:t>
            </a:r>
            <a:r>
              <a:rPr lang="en-US" i="1" dirty="0" err="1"/>
              <a:t>Spesifikasi</a:t>
            </a:r>
            <a:r>
              <a:rPr lang="en-US" i="1" dirty="0"/>
              <a:t> : </a:t>
            </a:r>
            <a:r>
              <a:rPr lang="en-US" dirty="0" err="1"/>
              <a:t>Kabel</a:t>
            </a:r>
            <a:r>
              <a:rPr lang="en-US" dirty="0"/>
              <a:t> UTP, </a:t>
            </a:r>
            <a:r>
              <a:rPr lang="en-US" dirty="0" err="1"/>
              <a:t>Konektor</a:t>
            </a:r>
            <a:r>
              <a:rPr lang="en-US" dirty="0"/>
              <a:t> RJ45,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fibre</a:t>
            </a:r>
            <a:r>
              <a:rPr lang="en-US" i="1" dirty="0"/>
              <a:t> optic.</a:t>
            </a:r>
            <a:endParaRPr lang="en-US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i="1" dirty="0"/>
              <a:t>Rack,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lemari</a:t>
            </a:r>
            <a:r>
              <a:rPr lang="en-US" dirty="0"/>
              <a:t> </a:t>
            </a:r>
            <a:r>
              <a:rPr lang="en-US" dirty="0" err="1"/>
              <a:t>rak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perangkat-perangkat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server. </a:t>
            </a:r>
            <a:r>
              <a:rPr lang="en-US" i="1" dirty="0" err="1"/>
              <a:t>Spesifikasi</a:t>
            </a:r>
            <a:r>
              <a:rPr lang="en-US" i="1" dirty="0"/>
              <a:t> : </a:t>
            </a:r>
            <a:r>
              <a:rPr lang="en-US" dirty="0" err="1"/>
              <a:t>Bahan</a:t>
            </a:r>
            <a:r>
              <a:rPr lang="en-US" dirty="0"/>
              <a:t> metal / </a:t>
            </a:r>
            <a:r>
              <a:rPr lang="en-US" dirty="0" err="1"/>
              <a:t>aluminium</a:t>
            </a:r>
            <a:r>
              <a:rPr lang="en-US" dirty="0"/>
              <a:t>,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kipas</a:t>
            </a:r>
            <a:r>
              <a:rPr lang="en-US" dirty="0"/>
              <a:t> </a:t>
            </a:r>
            <a:r>
              <a:rPr lang="en-US" dirty="0" err="1"/>
              <a:t>pendingin</a:t>
            </a:r>
            <a:r>
              <a:rPr lang="en-US" dirty="0"/>
              <a:t> </a:t>
            </a:r>
            <a:r>
              <a:rPr lang="en-US" i="1" dirty="0"/>
              <a:t>(exhaust fan).</a:t>
            </a:r>
            <a:endParaRPr lang="en-US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 err="1"/>
              <a:t>Ruangan</a:t>
            </a:r>
            <a:r>
              <a:rPr lang="en-US" b="1" dirty="0"/>
              <a:t>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i="1" dirty="0"/>
              <a:t>full </a:t>
            </a:r>
            <a:r>
              <a:rPr lang="en-US" b="1" dirty="0"/>
              <a:t>AC (24 jam) </a:t>
            </a:r>
            <a:r>
              <a:rPr lang="en-US" b="1" dirty="0" err="1"/>
              <a:t>dengan</a:t>
            </a:r>
            <a:r>
              <a:rPr lang="en-US" b="1" dirty="0"/>
              <a:t> system </a:t>
            </a:r>
            <a:r>
              <a:rPr lang="en-US" b="1" dirty="0" err="1"/>
              <a:t>keamanan</a:t>
            </a:r>
            <a:r>
              <a:rPr lang="en-US" b="1" dirty="0"/>
              <a:t>,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server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ditempatkan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system </a:t>
            </a:r>
            <a:r>
              <a:rPr lang="en-US" dirty="0" err="1"/>
              <a:t>berpendingin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i="1" dirty="0"/>
              <a:t>(cooling system)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Pendingin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i="1" dirty="0"/>
              <a:t>server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24 jam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/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i="1" dirty="0"/>
              <a:t>(over heat).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digabung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lain,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. </a:t>
            </a:r>
            <a:r>
              <a:rPr lang="en-US" i="1" dirty="0" err="1"/>
              <a:t>Spesifikasi</a:t>
            </a:r>
            <a:r>
              <a:rPr lang="en-US" i="1" dirty="0"/>
              <a:t> :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i="1" dirty="0"/>
              <a:t>full </a:t>
            </a:r>
            <a:r>
              <a:rPr lang="en-US" dirty="0"/>
              <a:t>AC (24 jam) </a:t>
            </a:r>
            <a:r>
              <a:rPr lang="en-US" dirty="0" err="1"/>
              <a:t>dilengkapi</a:t>
            </a:r>
            <a:r>
              <a:rPr lang="en-US" dirty="0"/>
              <a:t> CCTV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i="1" dirty="0"/>
              <a:t>Keyboard </a:t>
            </a:r>
            <a:r>
              <a:rPr lang="en-US" b="1" dirty="0" err="1"/>
              <a:t>dan</a:t>
            </a:r>
            <a:r>
              <a:rPr lang="en-US" b="1" dirty="0"/>
              <a:t> monitor, </a:t>
            </a:r>
            <a:r>
              <a:rPr lang="en-US" dirty="0" err="1"/>
              <a:t>berupa</a:t>
            </a:r>
            <a:r>
              <a:rPr lang="en-US" dirty="0"/>
              <a:t> keyboard </a:t>
            </a:r>
            <a:r>
              <a:rPr lang="en-US" dirty="0" err="1"/>
              <a:t>dan</a:t>
            </a:r>
            <a:r>
              <a:rPr lang="en-US" dirty="0"/>
              <a:t> monitor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,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i="1" dirty="0"/>
              <a:t>server.</a:t>
            </a: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389635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4"/>
          <p:cNvGrpSpPr/>
          <p:nvPr/>
        </p:nvGrpSpPr>
        <p:grpSpPr>
          <a:xfrm>
            <a:off x="451125" y="1377587"/>
            <a:ext cx="9800700" cy="6288450"/>
            <a:chOff x="451125" y="1282100"/>
            <a:chExt cx="9800700" cy="6288450"/>
          </a:xfrm>
        </p:grpSpPr>
        <p:sp>
          <p:nvSpPr>
            <p:cNvPr id="199" name="Google Shape;199;p24"/>
            <p:cNvSpPr/>
            <p:nvPr/>
          </p:nvSpPr>
          <p:spPr>
            <a:xfrm>
              <a:off x="451125" y="1282100"/>
              <a:ext cx="9800700" cy="4519500"/>
            </a:xfrm>
            <a:prstGeom prst="rect">
              <a:avLst/>
            </a:prstGeom>
            <a:solidFill>
              <a:srgbClr val="FFFFFF">
                <a:alpha val="4510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B7B7B7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 rot="-5400000">
              <a:off x="8091100" y="6649250"/>
              <a:ext cx="1768800" cy="73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 rot="-5400000">
              <a:off x="7315925" y="6649250"/>
              <a:ext cx="1768800" cy="73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445650" y="297044"/>
            <a:ext cx="9800700" cy="891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TATA KELOLA &amp; PENGEMBANGAN PERANGKAT KERAS</a:t>
            </a:r>
            <a:br>
              <a:rPr lang="en-US" sz="2800" dirty="0" smtClean="0"/>
            </a:br>
            <a:r>
              <a:rPr lang="en-US" sz="1800" b="0" i="1" dirty="0" smtClean="0"/>
              <a:t>APLIKASI SIKOLA UNHAS</a:t>
            </a:r>
            <a:endParaRPr sz="2800" dirty="0"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545306" y="1341437"/>
            <a:ext cx="9525000" cy="4231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i="1" dirty="0"/>
              <a:t>(hardware) </a:t>
            </a:r>
            <a:r>
              <a:rPr lang="en-US" dirty="0" err="1"/>
              <a:t>berupa</a:t>
            </a:r>
            <a:r>
              <a:rPr lang="en-US" dirty="0"/>
              <a:t> server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DSTI,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i="1" dirty="0"/>
              <a:t>(maintenance)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i="1" dirty="0"/>
              <a:t>(troubleshooting).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kelola</a:t>
            </a:r>
            <a:r>
              <a:rPr lang="en-US" dirty="0"/>
              <a:t>, </a:t>
            </a:r>
            <a:r>
              <a:rPr lang="en-US" i="1" dirty="0"/>
              <a:t>user management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reset password</a:t>
            </a:r>
            <a:r>
              <a:rPr lang="en-US" dirty="0"/>
              <a:t>,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Penjaminan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(LPMPP</a:t>
            </a:r>
            <a:r>
              <a:rPr lang="en-US" dirty="0" smtClean="0"/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,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Sikola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e-mail </a:t>
            </a:r>
            <a:r>
              <a:rPr lang="en-US" dirty="0" err="1" smtClean="0"/>
              <a:t>dimigrasi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i="1" dirty="0" smtClean="0"/>
              <a:t>server </a:t>
            </a:r>
            <a:r>
              <a:rPr lang="en-US" dirty="0" smtClean="0"/>
              <a:t>cloud </a:t>
            </a:r>
            <a:r>
              <a:rPr lang="en-US" i="1" dirty="0" smtClean="0"/>
              <a:t>Amazon</a:t>
            </a:r>
            <a:r>
              <a:rPr lang="en-US" dirty="0" smtClean="0"/>
              <a:t> </a:t>
            </a:r>
            <a:r>
              <a:rPr lang="en-US" i="1" dirty="0" smtClean="0"/>
              <a:t>Web Service</a:t>
            </a:r>
            <a:r>
              <a:rPr lang="en-US" dirty="0" smtClean="0"/>
              <a:t> (AWS) MILIK </a:t>
            </a:r>
            <a:r>
              <a:rPr lang="en-US" b="1" dirty="0" smtClean="0"/>
              <a:t>Amazon.com. </a:t>
            </a:r>
            <a:r>
              <a:rPr lang="en-US" dirty="0" err="1" smtClean="0"/>
              <a:t>Keuntungan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 :</a:t>
            </a:r>
          </a:p>
          <a:p>
            <a:pPr marL="18288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/>
              <a:t>hingga</a:t>
            </a:r>
            <a:r>
              <a:rPr lang="en-US" dirty="0"/>
              <a:t> 20.000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1 </a:t>
            </a:r>
            <a:r>
              <a:rPr lang="en-US" dirty="0" err="1"/>
              <a:t>Gbps</a:t>
            </a:r>
            <a:endParaRPr lang="en-US" dirty="0"/>
          </a:p>
          <a:p>
            <a:pPr marL="182880" lv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Meminimalisir</a:t>
            </a:r>
            <a:r>
              <a:rPr lang="en-US" dirty="0" smtClean="0"/>
              <a:t> </a:t>
            </a:r>
            <a:r>
              <a:rPr lang="en-US" i="1" dirty="0"/>
              <a:t>down </a:t>
            </a:r>
            <a:r>
              <a:rPr lang="en-US" i="1" dirty="0" err="1"/>
              <a:t>server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gangguan-gangguan</a:t>
            </a:r>
            <a:endParaRPr lang="en-US" dirty="0"/>
          </a:p>
          <a:p>
            <a:pPr marL="182880" lv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/>
              <a:t>system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computer </a:t>
            </a:r>
            <a:r>
              <a:rPr lang="en-US" dirty="0" err="1"/>
              <a:t>luar</a:t>
            </a:r>
            <a:r>
              <a:rPr lang="en-US" dirty="0"/>
              <a:t> / </a:t>
            </a:r>
            <a:r>
              <a:rPr lang="en-US" dirty="0" err="1"/>
              <a:t>peretas</a:t>
            </a:r>
            <a:endParaRPr lang="en-US" dirty="0"/>
          </a:p>
          <a:p>
            <a:pPr marL="182880" lv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/>
              <a:t>dikontrol</a:t>
            </a:r>
            <a:r>
              <a:rPr lang="en-US" dirty="0"/>
              <a:t> </a:t>
            </a:r>
            <a:r>
              <a:rPr lang="en-US" i="1" dirty="0"/>
              <a:t>(manageable)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ditingkatkan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i="1" dirty="0"/>
              <a:t>traffic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smtClean="0"/>
              <a:t>	---	-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/>
              <a:t>.</a:t>
            </a:r>
          </a:p>
          <a:p>
            <a:pPr marL="182880" lvl="0" indent="0">
              <a:buNone/>
            </a:pPr>
            <a:r>
              <a:rPr lang="en-US" dirty="0" smtClean="0"/>
              <a:t>	- Minim </a:t>
            </a:r>
            <a:r>
              <a:rPr lang="en-US" dirty="0" err="1"/>
              <a:t>perawatan</a:t>
            </a:r>
            <a:endParaRPr lang="en-US" dirty="0"/>
          </a:p>
          <a:p>
            <a:pPr marL="182880" lvl="0" indent="0">
              <a:buNone/>
            </a:pPr>
            <a:r>
              <a:rPr lang="en-US" dirty="0" smtClean="0"/>
              <a:t>	-</a:t>
            </a:r>
            <a:r>
              <a:rPr lang="en-US" dirty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lain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singapura</a:t>
            </a:r>
            <a:r>
              <a:rPr lang="en-US" dirty="0" smtClean="0"/>
              <a:t>.</a:t>
            </a:r>
          </a:p>
          <a:p>
            <a:pPr marL="182880" lvl="0" indent="0">
              <a:buNone/>
            </a:pPr>
            <a:endParaRPr lang="en-US" dirty="0" smtClean="0"/>
          </a:p>
          <a:p>
            <a:pPr marL="468630" indent="-285750" algn="just">
              <a:buFont typeface="Arial" pitchFamily="34" charset="0"/>
              <a:buChar char="•"/>
            </a:pPr>
            <a:r>
              <a:rPr lang="en-US" dirty="0"/>
              <a:t>Hardware yang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,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media </a:t>
            </a:r>
            <a:r>
              <a:rPr lang="en-US" i="1" dirty="0"/>
              <a:t>back up</a:t>
            </a:r>
            <a:r>
              <a:rPr lang="en-US" dirty="0"/>
              <a:t> data </a:t>
            </a:r>
            <a:r>
              <a:rPr lang="en-US" dirty="0" err="1"/>
              <a:t>secara</a:t>
            </a:r>
            <a:r>
              <a:rPr lang="en-US" dirty="0"/>
              <a:t> periodic </a:t>
            </a:r>
            <a:r>
              <a:rPr lang="en-US" dirty="0" err="1"/>
              <a:t>dari</a:t>
            </a:r>
            <a:r>
              <a:rPr lang="en-US" dirty="0"/>
              <a:t> server cloud AWS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server </a:t>
            </a:r>
            <a:r>
              <a:rPr lang="en-US" dirty="0" err="1"/>
              <a:t>Unhas</a:t>
            </a:r>
            <a:r>
              <a:rPr lang="en-US" dirty="0" smtClean="0"/>
              <a:t>.</a:t>
            </a:r>
          </a:p>
          <a:p>
            <a:pPr marL="468630" indent="-285750" algn="just">
              <a:buFont typeface="Arial" pitchFamily="34" charset="0"/>
              <a:buChar char="•"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i="1" dirty="0"/>
              <a:t>server </a:t>
            </a:r>
            <a:r>
              <a:rPr lang="en-US" dirty="0"/>
              <a:t>yang </a:t>
            </a:r>
            <a:r>
              <a:rPr lang="en-US" dirty="0" err="1"/>
              <a:t>ada</a:t>
            </a:r>
            <a:r>
              <a:rPr lang="en-US" dirty="0"/>
              <a:t> di DSTI </a:t>
            </a:r>
            <a:r>
              <a:rPr lang="en-US" dirty="0" err="1"/>
              <a:t>Unhas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 portal </a:t>
            </a:r>
            <a:r>
              <a:rPr lang="en-US" dirty="0" err="1"/>
              <a:t>akademik</a:t>
            </a:r>
            <a:r>
              <a:rPr lang="en-US" dirty="0"/>
              <a:t>, LPSE,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.</a:t>
            </a:r>
          </a:p>
          <a:p>
            <a:pPr marL="468630" indent="-285750" algn="just">
              <a:buFont typeface="Arial" pitchFamily="34" charset="0"/>
              <a:buChar char="•"/>
            </a:pPr>
            <a:endParaRPr lang="en-US" dirty="0"/>
          </a:p>
          <a:p>
            <a:pPr marL="182880" lvl="0" indent="0">
              <a:buNone/>
            </a:pPr>
            <a:endParaRPr lang="en-US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04079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4"/>
          <p:cNvGrpSpPr/>
          <p:nvPr/>
        </p:nvGrpSpPr>
        <p:grpSpPr>
          <a:xfrm>
            <a:off x="451125" y="1377587"/>
            <a:ext cx="9800700" cy="6288450"/>
            <a:chOff x="451125" y="1282100"/>
            <a:chExt cx="9800700" cy="6288450"/>
          </a:xfrm>
        </p:grpSpPr>
        <p:sp>
          <p:nvSpPr>
            <p:cNvPr id="199" name="Google Shape;199;p24"/>
            <p:cNvSpPr/>
            <p:nvPr/>
          </p:nvSpPr>
          <p:spPr>
            <a:xfrm>
              <a:off x="451125" y="1282100"/>
              <a:ext cx="9800700" cy="4519500"/>
            </a:xfrm>
            <a:prstGeom prst="rect">
              <a:avLst/>
            </a:prstGeom>
            <a:solidFill>
              <a:srgbClr val="FFFFFF">
                <a:alpha val="4510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B7B7B7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 rot="-5400000">
              <a:off x="8091100" y="6649250"/>
              <a:ext cx="1768800" cy="73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 rot="-5400000">
              <a:off x="7315925" y="6649250"/>
              <a:ext cx="1768800" cy="73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445650" y="297044"/>
            <a:ext cx="9800700" cy="891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KENDALA PENGELOLAAN HARDWARE</a:t>
            </a:r>
            <a:br>
              <a:rPr lang="en-US" sz="2800" dirty="0" smtClean="0"/>
            </a:br>
            <a:r>
              <a:rPr lang="en-US" sz="1800" b="0" i="1" dirty="0" smtClean="0"/>
              <a:t>APLIKASI SIKOLA UNHAS</a:t>
            </a:r>
            <a:endParaRPr sz="2800" dirty="0"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545306" y="1605524"/>
            <a:ext cx="9525000" cy="4231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dihadapi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: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Server </a:t>
            </a:r>
            <a:r>
              <a:rPr lang="en-US" dirty="0" err="1"/>
              <a:t>unhas</a:t>
            </a:r>
            <a:r>
              <a:rPr lang="en-US" dirty="0"/>
              <a:t>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SIKOLA,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mengakomodir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10.000 </a:t>
            </a:r>
            <a:r>
              <a:rPr lang="en-US" i="1" dirty="0"/>
              <a:t>user </a:t>
            </a:r>
            <a:r>
              <a:rPr lang="en-US" dirty="0" err="1"/>
              <a:t>sekaligus</a:t>
            </a:r>
            <a:r>
              <a:rPr lang="en-US" dirty="0"/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i="1" dirty="0"/>
              <a:t>server back up</a:t>
            </a:r>
            <a:r>
              <a:rPr lang="en-US" dirty="0"/>
              <a:t> yang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unhas</a:t>
            </a:r>
            <a:r>
              <a:rPr lang="en-US" dirty="0"/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i="1" dirty="0"/>
              <a:t>Down server back up</a:t>
            </a:r>
            <a:r>
              <a:rPr lang="en-US" dirty="0"/>
              <a:t> </a:t>
            </a:r>
            <a:r>
              <a:rPr lang="en-US" dirty="0" err="1"/>
              <a:t>unhas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pemadaman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back up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i="1" dirty="0"/>
              <a:t>privacy </a:t>
            </a:r>
            <a:r>
              <a:rPr lang="en-US" dirty="0"/>
              <a:t>data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/>
              <a:t>server </a:t>
            </a:r>
            <a:r>
              <a:rPr lang="en-US" dirty="0" err="1"/>
              <a:t>luar</a:t>
            </a:r>
            <a:r>
              <a:rPr lang="en-US" dirty="0"/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penyedia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internet </a:t>
            </a:r>
            <a:r>
              <a:rPr lang="en-US" i="1" dirty="0"/>
              <a:t>(provider) </a:t>
            </a:r>
            <a:r>
              <a:rPr lang="en-US" dirty="0" err="1"/>
              <a:t>masing-masing</a:t>
            </a:r>
            <a:r>
              <a:rPr lang="en-US" dirty="0"/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="1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sewa</a:t>
            </a:r>
            <a:r>
              <a:rPr lang="en-US" dirty="0"/>
              <a:t> </a:t>
            </a:r>
            <a:r>
              <a:rPr lang="en-US" i="1" dirty="0"/>
              <a:t>server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20.000.000 per </a:t>
            </a:r>
            <a:r>
              <a:rPr lang="en-US" dirty="0" err="1"/>
              <a:t>bulan</a:t>
            </a:r>
            <a:r>
              <a:rPr lang="en-US" dirty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3648379849"/>
      </p:ext>
    </p:extLst>
  </p:cSld>
  <p:clrMapOvr>
    <a:masterClrMapping/>
  </p:clrMapOvr>
</p:sld>
</file>

<file path=ppt/theme/theme1.xml><?xml version="1.0" encoding="utf-8"?>
<a:theme xmlns:a="http://schemas.openxmlformats.org/drawingml/2006/main" name="Anime Style Brochure for School Centers by Slidesgo">
  <a:themeElements>
    <a:clrScheme name="Simple Light">
      <a:dk1>
        <a:srgbClr val="0E2F59"/>
      </a:dk1>
      <a:lt1>
        <a:srgbClr val="FAEFE5"/>
      </a:lt1>
      <a:dk2>
        <a:srgbClr val="6F564E"/>
      </a:dk2>
      <a:lt2>
        <a:srgbClr val="826C63"/>
      </a:lt2>
      <a:accent1>
        <a:srgbClr val="748EAE"/>
      </a:accent1>
      <a:accent2>
        <a:srgbClr val="A32839"/>
      </a:accent2>
      <a:accent3>
        <a:srgbClr val="ED766F"/>
      </a:accent3>
      <a:accent4>
        <a:srgbClr val="9DAFA0"/>
      </a:accent4>
      <a:accent5>
        <a:srgbClr val="F2C292"/>
      </a:accent5>
      <a:accent6>
        <a:srgbClr val="FFFFFF"/>
      </a:accent6>
      <a:hlink>
        <a:srgbClr val="0E2F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922</Words>
  <Application>Microsoft Office PowerPoint</Application>
  <PresentationFormat>Custom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Rubik</vt:lpstr>
      <vt:lpstr>Fira Sans Condensed Medium</vt:lpstr>
      <vt:lpstr>Fira Sans Condensed SemiBold</vt:lpstr>
      <vt:lpstr>Roboto</vt:lpstr>
      <vt:lpstr>Anime Style Brochure for School Centers by Slidesgo</vt:lpstr>
      <vt:lpstr>ASPEK HARDWARE APLIKASI SISTEM KELOLA PELAJARAN (SIKOLA)</vt:lpstr>
      <vt:lpstr>PROFIL NARASUMBER</vt:lpstr>
      <vt:lpstr>SELAYANG PANDANG Aplikasi SIKOLA UNHAS</vt:lpstr>
      <vt:lpstr>4. Untuk mengetahui kendala-kendala yang sering ditemui dalam pengelolaan insfrstruktur aplikasi SIKOLA.</vt:lpstr>
      <vt:lpstr>UNSUR PERANGKAT KERAS</vt:lpstr>
      <vt:lpstr>SPESIFIKASI TEKNIS DAN FUNGSI PERANGKAT KERAS APLIKASI SIKOLA UNHAS</vt:lpstr>
      <vt:lpstr>SPESIFIKASI TEKNIS DAN FUNGSI PERANGKAT KERAS APLIKASI SIKOLA UNHAS</vt:lpstr>
      <vt:lpstr>TATA KELOLA &amp; PENGEMBANGAN PERANGKAT KERAS APLIKASI SIKOLA UNHAS</vt:lpstr>
      <vt:lpstr>KENDALA PENGELOLAAN HARDWARE APLIKASI SIKOLA UNHAS</vt:lpstr>
      <vt:lpstr>KESIMPULAN</vt:lpstr>
      <vt:lpstr>DOKUMENTASI KUNJUNGAN STUDI</vt:lpstr>
      <vt:lpstr>DOKUMENTASI KUNJUNGAN STUDI</vt:lpstr>
      <vt:lpstr>KELOMPOK IV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ASPEK HARDWARE APLIKASI SISTEM KELOLA PELAJARAN (SIKOLA)</dc:title>
  <cp:lastModifiedBy>ASUS</cp:lastModifiedBy>
  <cp:revision>17</cp:revision>
  <dcterms:modified xsi:type="dcterms:W3CDTF">2021-11-23T05:20:10Z</dcterms:modified>
</cp:coreProperties>
</file>