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2"/>
  </p:notesMasterIdLst>
  <p:sldIdLst>
    <p:sldId id="349" r:id="rId4"/>
    <p:sldId id="332" r:id="rId5"/>
    <p:sldId id="354" r:id="rId6"/>
    <p:sldId id="318" r:id="rId7"/>
    <p:sldId id="340" r:id="rId8"/>
    <p:sldId id="356" r:id="rId9"/>
    <p:sldId id="357" r:id="rId10"/>
    <p:sldId id="34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46" d="100"/>
          <a:sy n="46" d="100"/>
        </p:scale>
        <p:origin x="1372" y="436"/>
      </p:cViewPr>
      <p:guideLst>
        <p:guide orient="horz" pos="2136"/>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F949C55-7049-48E6-BF47-20C885196F95}"/>
              </a:ext>
            </a:extLst>
          </p:cNvPr>
          <p:cNvSpPr/>
          <p:nvPr userDrawn="1"/>
        </p:nvSpPr>
        <p:spPr>
          <a:xfrm>
            <a:off x="0" y="5724052"/>
            <a:ext cx="7228116" cy="53005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oup 2">
            <a:extLst>
              <a:ext uri="{FF2B5EF4-FFF2-40B4-BE49-F238E27FC236}">
                <a16:creationId xmlns:a16="http://schemas.microsoft.com/office/drawing/2014/main" id="{5B6E9378-3AE8-4175-BFF9-D4A80A07DBEA}"/>
              </a:ext>
            </a:extLst>
          </p:cNvPr>
          <p:cNvGrpSpPr/>
          <p:nvPr userDrawn="1"/>
        </p:nvGrpSpPr>
        <p:grpSpPr>
          <a:xfrm>
            <a:off x="738218" y="2580613"/>
            <a:ext cx="6123410" cy="3364399"/>
            <a:chOff x="-548507" y="477868"/>
            <a:chExt cx="11570449" cy="6357177"/>
          </a:xfrm>
        </p:grpSpPr>
        <p:sp>
          <p:nvSpPr>
            <p:cNvPr id="4" name="Freeform: Shape 3">
              <a:extLst>
                <a:ext uri="{FF2B5EF4-FFF2-40B4-BE49-F238E27FC236}">
                  <a16:creationId xmlns:a16="http://schemas.microsoft.com/office/drawing/2014/main" id="{0910F74B-EC52-4773-BC59-A95B4A2C6E34}"/>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FF96CEC-5ECE-4416-AB10-FE34AE7BAF1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7F755C6F-D202-4C89-B564-B246B06F1F6D}"/>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662E5B49-F2D4-4500-B669-8FBE9BB5834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F77D40F1-5CB3-48EE-924E-6E3223E10226}"/>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9AFA37A4-144E-4F6B-A5A4-A8C4BBDC697A}"/>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a16="http://schemas.microsoft.com/office/drawing/2014/main" id="{BA89A6E2-E8EB-4AD0-85F6-B0A17B2422D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8314224-AFA8-48BD-BEE7-13ED7B48495E}"/>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4E6139F3-8852-433B-9901-75B623701259}"/>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a16="http://schemas.microsoft.com/office/drawing/2014/main" id="{8EFA1CC8-0444-4599-AC49-BA67BBF07DD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768C533-0E1A-45D1-A3AF-081C6C4A09E2}"/>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id="{9F295247-3F7C-4048-9891-FA9EC6DCF741}"/>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Picture Placeholder 2">
            <a:extLst>
              <a:ext uri="{FF2B5EF4-FFF2-40B4-BE49-F238E27FC236}">
                <a16:creationId xmlns:a16="http://schemas.microsoft.com/office/drawing/2014/main" id="{7BB75F30-01AA-4ED9-8798-66B87A667AAA}"/>
              </a:ext>
            </a:extLst>
          </p:cNvPr>
          <p:cNvSpPr>
            <a:spLocks noGrp="1"/>
          </p:cNvSpPr>
          <p:nvPr>
            <p:ph type="pic" idx="11" hasCustomPrompt="1"/>
          </p:nvPr>
        </p:nvSpPr>
        <p:spPr>
          <a:xfrm>
            <a:off x="1560919" y="2771971"/>
            <a:ext cx="4535081" cy="272359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17" name="Text Placeholder 9">
            <a:extLst>
              <a:ext uri="{FF2B5EF4-FFF2-40B4-BE49-F238E27FC236}">
                <a16:creationId xmlns:a16="http://schemas.microsoft.com/office/drawing/2014/main" id="{B3616A90-E1DE-47A7-83AE-E8FD3279FFFD}"/>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45B078-9C2E-4F0F-A743-1BD2E374A3F2}"/>
              </a:ext>
            </a:extLst>
          </p:cNvPr>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8">
            <a:extLst>
              <a:ext uri="{FF2B5EF4-FFF2-40B4-BE49-F238E27FC236}">
                <a16:creationId xmlns:a16="http://schemas.microsoft.com/office/drawing/2014/main" id="{346031F5-1B63-4620-8505-DE5C4A40B24C}"/>
              </a:ext>
            </a:extLst>
          </p:cNvPr>
          <p:cNvGrpSpPr/>
          <p:nvPr userDrawn="1"/>
        </p:nvGrpSpPr>
        <p:grpSpPr>
          <a:xfrm>
            <a:off x="741800" y="1570966"/>
            <a:ext cx="2520000" cy="4680000"/>
            <a:chOff x="445712" y="1449040"/>
            <a:chExt cx="2520000" cy="4680000"/>
          </a:xfrm>
        </p:grpSpPr>
        <p:sp>
          <p:nvSpPr>
            <p:cNvPr id="4" name="Rounded Rectangle 3">
              <a:extLst>
                <a:ext uri="{FF2B5EF4-FFF2-40B4-BE49-F238E27FC236}">
                  <a16:creationId xmlns:a16="http://schemas.microsoft.com/office/drawing/2014/main" id="{FC27CB74-33CD-4A23-B325-C122DA66528C}"/>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5">
              <a:extLst>
                <a:ext uri="{FF2B5EF4-FFF2-40B4-BE49-F238E27FC236}">
                  <a16:creationId xmlns:a16="http://schemas.microsoft.com/office/drawing/2014/main" id="{58D7BEA8-16EF-49F6-A423-7760EDAB82F5}"/>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1">
              <a:extLst>
                <a:ext uri="{FF2B5EF4-FFF2-40B4-BE49-F238E27FC236}">
                  <a16:creationId xmlns:a16="http://schemas.microsoft.com/office/drawing/2014/main" id="{ADA26798-7DB1-4A1B-8875-4A1F787E724F}"/>
                </a:ext>
              </a:extLst>
            </p:cNvPr>
            <p:cNvGrpSpPr/>
            <p:nvPr userDrawn="1"/>
          </p:nvGrpSpPr>
          <p:grpSpPr>
            <a:xfrm>
              <a:off x="1549420" y="5712364"/>
              <a:ext cx="312583" cy="312583"/>
              <a:chOff x="1570727" y="5532687"/>
              <a:chExt cx="312583" cy="312583"/>
            </a:xfrm>
          </p:grpSpPr>
          <p:sp>
            <p:nvSpPr>
              <p:cNvPr id="7" name="Oval 4">
                <a:extLst>
                  <a:ext uri="{FF2B5EF4-FFF2-40B4-BE49-F238E27FC236}">
                    <a16:creationId xmlns:a16="http://schemas.microsoft.com/office/drawing/2014/main" id="{3F0E6646-AD22-4810-B8E0-6B3AA6FA86A2}"/>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7">
                <a:extLst>
                  <a:ext uri="{FF2B5EF4-FFF2-40B4-BE49-F238E27FC236}">
                    <a16:creationId xmlns:a16="http://schemas.microsoft.com/office/drawing/2014/main" id="{84E7817A-50E1-44BF-B5F3-B2BEF3E94706}"/>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9" name="Picture Placeholder 9">
            <a:extLst>
              <a:ext uri="{FF2B5EF4-FFF2-40B4-BE49-F238E27FC236}">
                <a16:creationId xmlns:a16="http://schemas.microsoft.com/office/drawing/2014/main" id="{FD8E3FD2-2332-4C3D-A627-541B7AFCAC9B}"/>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10" name="Text Placeholder 9">
            <a:extLst>
              <a:ext uri="{FF2B5EF4-FFF2-40B4-BE49-F238E27FC236}">
                <a16:creationId xmlns:a16="http://schemas.microsoft.com/office/drawing/2014/main" id="{88439E42-0E0F-4CED-B659-F8D68A350182}"/>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550C2BD9-6214-4567-96BE-E813DFC881B3}"/>
              </a:ext>
            </a:extLst>
          </p:cNvPr>
          <p:cNvSpPr>
            <a:spLocks noGrp="1"/>
          </p:cNvSpPr>
          <p:nvPr>
            <p:ph type="pic" idx="14" hasCustomPrompt="1"/>
          </p:nvPr>
        </p:nvSpPr>
        <p:spPr>
          <a:xfrm>
            <a:off x="3779656" y="1838324"/>
            <a:ext cx="8412345" cy="4067177"/>
          </a:xfrm>
          <a:custGeom>
            <a:avLst/>
            <a:gdLst>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1340647 w 8412345"/>
              <a:gd name="connsiteY8" fmla="*/ 3752847 h 4067177"/>
              <a:gd name="connsiteX9" fmla="*/ 2028961 w 8412345"/>
              <a:gd name="connsiteY9" fmla="*/ 3752847 h 4067177"/>
              <a:gd name="connsiteX10" fmla="*/ 2028961 w 8412345"/>
              <a:gd name="connsiteY10" fmla="*/ 3524256 h 4067177"/>
              <a:gd name="connsiteX11" fmla="*/ 1258986 w 8412345"/>
              <a:gd name="connsiteY11" fmla="*/ 3524256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2028961 w 8412345"/>
              <a:gd name="connsiteY10" fmla="*/ 3752847 h 4067177"/>
              <a:gd name="connsiteX11" fmla="*/ 1258986 w 8412345"/>
              <a:gd name="connsiteY11" fmla="*/ 3524256 h 4067177"/>
              <a:gd name="connsiteX12" fmla="*/ 0 w 8412345"/>
              <a:gd name="connsiteY12"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1258986 w 8412345"/>
              <a:gd name="connsiteY10" fmla="*/ 3524256 h 4067177"/>
              <a:gd name="connsiteX11" fmla="*/ 0 w 8412345"/>
              <a:gd name="connsiteY11"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258986 w 8412345"/>
              <a:gd name="connsiteY9" fmla="*/ 3524256 h 4067177"/>
              <a:gd name="connsiteX10" fmla="*/ 0 w 8412345"/>
              <a:gd name="connsiteY10"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0 w 8412345"/>
              <a:gd name="connsiteY9" fmla="*/ 0 h 4067177"/>
              <a:gd name="connsiteX0" fmla="*/ 8412344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0 w 8412345"/>
              <a:gd name="connsiteY8" fmla="*/ 0 h 4067177"/>
              <a:gd name="connsiteX0" fmla="*/ 8412344 w 8412345"/>
              <a:gd name="connsiteY0" fmla="*/ 3524256 h 4067177"/>
              <a:gd name="connsiteX1" fmla="*/ 8412344 w 8412345"/>
              <a:gd name="connsiteY1" fmla="*/ 3752847 h 4067177"/>
              <a:gd name="connsiteX2" fmla="*/ 8412344 w 8412345"/>
              <a:gd name="connsiteY2" fmla="*/ 3524256 h 4067177"/>
              <a:gd name="connsiteX3" fmla="*/ 0 w 8412345"/>
              <a:gd name="connsiteY3" fmla="*/ 0 h 4067177"/>
              <a:gd name="connsiteX4" fmla="*/ 8412345 w 8412345"/>
              <a:gd name="connsiteY4" fmla="*/ 0 h 4067177"/>
              <a:gd name="connsiteX5" fmla="*/ 8412345 w 8412345"/>
              <a:gd name="connsiteY5" fmla="*/ 4067177 h 4067177"/>
              <a:gd name="connsiteX6" fmla="*/ 1452936 w 8412345"/>
              <a:gd name="connsiteY6" fmla="*/ 4067177 h 4067177"/>
              <a:gd name="connsiteX7" fmla="*/ 0 w 8412345"/>
              <a:gd name="connsiteY7" fmla="*/ 0 h 4067177"/>
              <a:gd name="connsiteX0" fmla="*/ 0 w 8412345"/>
              <a:gd name="connsiteY0" fmla="*/ 0 h 4067177"/>
              <a:gd name="connsiteX1" fmla="*/ 8412345 w 8412345"/>
              <a:gd name="connsiteY1" fmla="*/ 0 h 4067177"/>
              <a:gd name="connsiteX2" fmla="*/ 8412345 w 8412345"/>
              <a:gd name="connsiteY2" fmla="*/ 4067177 h 4067177"/>
              <a:gd name="connsiteX3" fmla="*/ 1452936 w 8412345"/>
              <a:gd name="connsiteY3" fmla="*/ 4067177 h 4067177"/>
              <a:gd name="connsiteX4" fmla="*/ 0 w 8412345"/>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345" h="4067177">
                <a:moveTo>
                  <a:pt x="0" y="0"/>
                </a:moveTo>
                <a:lnTo>
                  <a:pt x="8412345" y="0"/>
                </a:lnTo>
                <a:lnTo>
                  <a:pt x="8412345" y="4067177"/>
                </a:lnTo>
                <a:lnTo>
                  <a:pt x="1452936" y="4067177"/>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3" name="Picture Placeholder 33">
            <a:extLst>
              <a:ext uri="{FF2B5EF4-FFF2-40B4-BE49-F238E27FC236}">
                <a16:creationId xmlns:a16="http://schemas.microsoft.com/office/drawing/2014/main" id="{98249CAB-AC39-4CCE-919B-8382181E4BB3}"/>
              </a:ext>
            </a:extLst>
          </p:cNvPr>
          <p:cNvSpPr>
            <a:spLocks noGrp="1"/>
          </p:cNvSpPr>
          <p:nvPr>
            <p:ph type="pic" idx="15" hasCustomPrompt="1"/>
          </p:nvPr>
        </p:nvSpPr>
        <p:spPr>
          <a:xfrm>
            <a:off x="0" y="1285875"/>
            <a:ext cx="4432248" cy="4067177"/>
          </a:xfrm>
          <a:custGeom>
            <a:avLst/>
            <a:gdLst>
              <a:gd name="connsiteX0" fmla="*/ 0 w 4432248"/>
              <a:gd name="connsiteY0" fmla="*/ 0 h 4067177"/>
              <a:gd name="connsiteX1" fmla="*/ 571500 w 4432248"/>
              <a:gd name="connsiteY1" fmla="*/ 0 h 4067177"/>
              <a:gd name="connsiteX2" fmla="*/ 904875 w 4432248"/>
              <a:gd name="connsiteY2" fmla="*/ 0 h 4067177"/>
              <a:gd name="connsiteX3" fmla="*/ 2979312 w 4432248"/>
              <a:gd name="connsiteY3" fmla="*/ 0 h 4067177"/>
              <a:gd name="connsiteX4" fmla="*/ 4432248 w 4432248"/>
              <a:gd name="connsiteY4" fmla="*/ 4067177 h 4067177"/>
              <a:gd name="connsiteX5" fmla="*/ 571500 w 4432248"/>
              <a:gd name="connsiteY5" fmla="*/ 4067177 h 4067177"/>
              <a:gd name="connsiteX6" fmla="*/ 571500 w 4432248"/>
              <a:gd name="connsiteY6" fmla="*/ 4067175 h 4067177"/>
              <a:gd name="connsiteX7" fmla="*/ 0 w 4432248"/>
              <a:gd name="connsiteY7" fmla="*/ 4067175 h 4067177"/>
              <a:gd name="connsiteX0" fmla="*/ 0 w 4432248"/>
              <a:gd name="connsiteY0" fmla="*/ 0 h 4067177"/>
              <a:gd name="connsiteX1" fmla="*/ 571500 w 4432248"/>
              <a:gd name="connsiteY1" fmla="*/ 0 h 4067177"/>
              <a:gd name="connsiteX2" fmla="*/ 2979312 w 4432248"/>
              <a:gd name="connsiteY2" fmla="*/ 0 h 4067177"/>
              <a:gd name="connsiteX3" fmla="*/ 4432248 w 4432248"/>
              <a:gd name="connsiteY3" fmla="*/ 4067177 h 4067177"/>
              <a:gd name="connsiteX4" fmla="*/ 571500 w 4432248"/>
              <a:gd name="connsiteY4" fmla="*/ 4067177 h 4067177"/>
              <a:gd name="connsiteX5" fmla="*/ 571500 w 4432248"/>
              <a:gd name="connsiteY5" fmla="*/ 4067175 h 4067177"/>
              <a:gd name="connsiteX6" fmla="*/ 0 w 4432248"/>
              <a:gd name="connsiteY6" fmla="*/ 4067175 h 4067177"/>
              <a:gd name="connsiteX7" fmla="*/ 0 w 4432248"/>
              <a:gd name="connsiteY7"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571500 w 4432248"/>
              <a:gd name="connsiteY4" fmla="*/ 4067175 h 4067177"/>
              <a:gd name="connsiteX5" fmla="*/ 0 w 4432248"/>
              <a:gd name="connsiteY5" fmla="*/ 4067175 h 4067177"/>
              <a:gd name="connsiteX6" fmla="*/ 0 w 4432248"/>
              <a:gd name="connsiteY6"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0 w 4432248"/>
              <a:gd name="connsiteY4" fmla="*/ 4067175 h 4067177"/>
              <a:gd name="connsiteX5" fmla="*/ 0 w 4432248"/>
              <a:gd name="connsiteY5" fmla="*/ 0 h 4067177"/>
              <a:gd name="connsiteX0" fmla="*/ 0 w 4432248"/>
              <a:gd name="connsiteY0" fmla="*/ 0 h 4067177"/>
              <a:gd name="connsiteX1" fmla="*/ 2979312 w 4432248"/>
              <a:gd name="connsiteY1" fmla="*/ 0 h 4067177"/>
              <a:gd name="connsiteX2" fmla="*/ 4432248 w 4432248"/>
              <a:gd name="connsiteY2" fmla="*/ 4067177 h 4067177"/>
              <a:gd name="connsiteX3" fmla="*/ 0 w 4432248"/>
              <a:gd name="connsiteY3" fmla="*/ 4067175 h 4067177"/>
              <a:gd name="connsiteX4" fmla="*/ 0 w 4432248"/>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248" h="4067177">
                <a:moveTo>
                  <a:pt x="0" y="0"/>
                </a:moveTo>
                <a:lnTo>
                  <a:pt x="2979312" y="0"/>
                </a:lnTo>
                <a:lnTo>
                  <a:pt x="4432248" y="4067177"/>
                </a:lnTo>
                <a:lnTo>
                  <a:pt x="0" y="4067175"/>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6D0E4AAB-0F04-4DBA-B80B-E677726620AB}"/>
              </a:ext>
            </a:extLst>
          </p:cNvPr>
          <p:cNvSpPr>
            <a:spLocks noGrp="1"/>
          </p:cNvSpPr>
          <p:nvPr>
            <p:ph type="pic" sz="quarter" idx="10" hasCustomPrompt="1"/>
          </p:nvPr>
        </p:nvSpPr>
        <p:spPr>
          <a:xfrm>
            <a:off x="0" y="-1"/>
            <a:ext cx="12192000" cy="4580547"/>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3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550C2BD9-6214-4567-96BE-E813DFC881B3}"/>
              </a:ext>
            </a:extLst>
          </p:cNvPr>
          <p:cNvSpPr>
            <a:spLocks noGrp="1"/>
          </p:cNvSpPr>
          <p:nvPr>
            <p:ph type="pic" idx="14" hasCustomPrompt="1"/>
          </p:nvPr>
        </p:nvSpPr>
        <p:spPr>
          <a:xfrm>
            <a:off x="3779656" y="1838324"/>
            <a:ext cx="8412345" cy="4067177"/>
          </a:xfrm>
          <a:custGeom>
            <a:avLst/>
            <a:gdLst>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1340647 w 8412345"/>
              <a:gd name="connsiteY8" fmla="*/ 3752847 h 4067177"/>
              <a:gd name="connsiteX9" fmla="*/ 2028961 w 8412345"/>
              <a:gd name="connsiteY9" fmla="*/ 3752847 h 4067177"/>
              <a:gd name="connsiteX10" fmla="*/ 2028961 w 8412345"/>
              <a:gd name="connsiteY10" fmla="*/ 3524256 h 4067177"/>
              <a:gd name="connsiteX11" fmla="*/ 1258986 w 8412345"/>
              <a:gd name="connsiteY11" fmla="*/ 3524256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2028961 w 8412345"/>
              <a:gd name="connsiteY10" fmla="*/ 3752847 h 4067177"/>
              <a:gd name="connsiteX11" fmla="*/ 1258986 w 8412345"/>
              <a:gd name="connsiteY11" fmla="*/ 3524256 h 4067177"/>
              <a:gd name="connsiteX12" fmla="*/ 0 w 8412345"/>
              <a:gd name="connsiteY12"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1258986 w 8412345"/>
              <a:gd name="connsiteY10" fmla="*/ 3524256 h 4067177"/>
              <a:gd name="connsiteX11" fmla="*/ 0 w 8412345"/>
              <a:gd name="connsiteY11"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258986 w 8412345"/>
              <a:gd name="connsiteY9" fmla="*/ 3524256 h 4067177"/>
              <a:gd name="connsiteX10" fmla="*/ 0 w 8412345"/>
              <a:gd name="connsiteY10"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0 w 8412345"/>
              <a:gd name="connsiteY9" fmla="*/ 0 h 4067177"/>
              <a:gd name="connsiteX0" fmla="*/ 8412344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0 w 8412345"/>
              <a:gd name="connsiteY8" fmla="*/ 0 h 4067177"/>
              <a:gd name="connsiteX0" fmla="*/ 8412344 w 8412345"/>
              <a:gd name="connsiteY0" fmla="*/ 3524256 h 4067177"/>
              <a:gd name="connsiteX1" fmla="*/ 8412344 w 8412345"/>
              <a:gd name="connsiteY1" fmla="*/ 3752847 h 4067177"/>
              <a:gd name="connsiteX2" fmla="*/ 8412344 w 8412345"/>
              <a:gd name="connsiteY2" fmla="*/ 3524256 h 4067177"/>
              <a:gd name="connsiteX3" fmla="*/ 0 w 8412345"/>
              <a:gd name="connsiteY3" fmla="*/ 0 h 4067177"/>
              <a:gd name="connsiteX4" fmla="*/ 8412345 w 8412345"/>
              <a:gd name="connsiteY4" fmla="*/ 0 h 4067177"/>
              <a:gd name="connsiteX5" fmla="*/ 8412345 w 8412345"/>
              <a:gd name="connsiteY5" fmla="*/ 4067177 h 4067177"/>
              <a:gd name="connsiteX6" fmla="*/ 1452936 w 8412345"/>
              <a:gd name="connsiteY6" fmla="*/ 4067177 h 4067177"/>
              <a:gd name="connsiteX7" fmla="*/ 0 w 8412345"/>
              <a:gd name="connsiteY7" fmla="*/ 0 h 4067177"/>
              <a:gd name="connsiteX0" fmla="*/ 0 w 8412345"/>
              <a:gd name="connsiteY0" fmla="*/ 0 h 4067177"/>
              <a:gd name="connsiteX1" fmla="*/ 8412345 w 8412345"/>
              <a:gd name="connsiteY1" fmla="*/ 0 h 4067177"/>
              <a:gd name="connsiteX2" fmla="*/ 8412345 w 8412345"/>
              <a:gd name="connsiteY2" fmla="*/ 4067177 h 4067177"/>
              <a:gd name="connsiteX3" fmla="*/ 1452936 w 8412345"/>
              <a:gd name="connsiteY3" fmla="*/ 4067177 h 4067177"/>
              <a:gd name="connsiteX4" fmla="*/ 0 w 8412345"/>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345" h="4067177">
                <a:moveTo>
                  <a:pt x="0" y="0"/>
                </a:moveTo>
                <a:lnTo>
                  <a:pt x="8412345" y="0"/>
                </a:lnTo>
                <a:lnTo>
                  <a:pt x="8412345" y="4067177"/>
                </a:lnTo>
                <a:lnTo>
                  <a:pt x="1452936" y="4067177"/>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3" name="Picture Placeholder 33">
            <a:extLst>
              <a:ext uri="{FF2B5EF4-FFF2-40B4-BE49-F238E27FC236}">
                <a16:creationId xmlns:a16="http://schemas.microsoft.com/office/drawing/2014/main" id="{98249CAB-AC39-4CCE-919B-8382181E4BB3}"/>
              </a:ext>
            </a:extLst>
          </p:cNvPr>
          <p:cNvSpPr>
            <a:spLocks noGrp="1"/>
          </p:cNvSpPr>
          <p:nvPr>
            <p:ph type="pic" idx="15" hasCustomPrompt="1"/>
          </p:nvPr>
        </p:nvSpPr>
        <p:spPr>
          <a:xfrm>
            <a:off x="0" y="1285875"/>
            <a:ext cx="4432248" cy="4067177"/>
          </a:xfrm>
          <a:custGeom>
            <a:avLst/>
            <a:gdLst>
              <a:gd name="connsiteX0" fmla="*/ 0 w 4432248"/>
              <a:gd name="connsiteY0" fmla="*/ 0 h 4067177"/>
              <a:gd name="connsiteX1" fmla="*/ 571500 w 4432248"/>
              <a:gd name="connsiteY1" fmla="*/ 0 h 4067177"/>
              <a:gd name="connsiteX2" fmla="*/ 904875 w 4432248"/>
              <a:gd name="connsiteY2" fmla="*/ 0 h 4067177"/>
              <a:gd name="connsiteX3" fmla="*/ 2979312 w 4432248"/>
              <a:gd name="connsiteY3" fmla="*/ 0 h 4067177"/>
              <a:gd name="connsiteX4" fmla="*/ 4432248 w 4432248"/>
              <a:gd name="connsiteY4" fmla="*/ 4067177 h 4067177"/>
              <a:gd name="connsiteX5" fmla="*/ 571500 w 4432248"/>
              <a:gd name="connsiteY5" fmla="*/ 4067177 h 4067177"/>
              <a:gd name="connsiteX6" fmla="*/ 571500 w 4432248"/>
              <a:gd name="connsiteY6" fmla="*/ 4067175 h 4067177"/>
              <a:gd name="connsiteX7" fmla="*/ 0 w 4432248"/>
              <a:gd name="connsiteY7" fmla="*/ 4067175 h 4067177"/>
              <a:gd name="connsiteX0" fmla="*/ 0 w 4432248"/>
              <a:gd name="connsiteY0" fmla="*/ 0 h 4067177"/>
              <a:gd name="connsiteX1" fmla="*/ 571500 w 4432248"/>
              <a:gd name="connsiteY1" fmla="*/ 0 h 4067177"/>
              <a:gd name="connsiteX2" fmla="*/ 2979312 w 4432248"/>
              <a:gd name="connsiteY2" fmla="*/ 0 h 4067177"/>
              <a:gd name="connsiteX3" fmla="*/ 4432248 w 4432248"/>
              <a:gd name="connsiteY3" fmla="*/ 4067177 h 4067177"/>
              <a:gd name="connsiteX4" fmla="*/ 571500 w 4432248"/>
              <a:gd name="connsiteY4" fmla="*/ 4067177 h 4067177"/>
              <a:gd name="connsiteX5" fmla="*/ 571500 w 4432248"/>
              <a:gd name="connsiteY5" fmla="*/ 4067175 h 4067177"/>
              <a:gd name="connsiteX6" fmla="*/ 0 w 4432248"/>
              <a:gd name="connsiteY6" fmla="*/ 4067175 h 4067177"/>
              <a:gd name="connsiteX7" fmla="*/ 0 w 4432248"/>
              <a:gd name="connsiteY7"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571500 w 4432248"/>
              <a:gd name="connsiteY4" fmla="*/ 4067175 h 4067177"/>
              <a:gd name="connsiteX5" fmla="*/ 0 w 4432248"/>
              <a:gd name="connsiteY5" fmla="*/ 4067175 h 4067177"/>
              <a:gd name="connsiteX6" fmla="*/ 0 w 4432248"/>
              <a:gd name="connsiteY6"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0 w 4432248"/>
              <a:gd name="connsiteY4" fmla="*/ 4067175 h 4067177"/>
              <a:gd name="connsiteX5" fmla="*/ 0 w 4432248"/>
              <a:gd name="connsiteY5" fmla="*/ 0 h 4067177"/>
              <a:gd name="connsiteX0" fmla="*/ 0 w 4432248"/>
              <a:gd name="connsiteY0" fmla="*/ 0 h 4067177"/>
              <a:gd name="connsiteX1" fmla="*/ 2979312 w 4432248"/>
              <a:gd name="connsiteY1" fmla="*/ 0 h 4067177"/>
              <a:gd name="connsiteX2" fmla="*/ 4432248 w 4432248"/>
              <a:gd name="connsiteY2" fmla="*/ 4067177 h 4067177"/>
              <a:gd name="connsiteX3" fmla="*/ 0 w 4432248"/>
              <a:gd name="connsiteY3" fmla="*/ 4067175 h 4067177"/>
              <a:gd name="connsiteX4" fmla="*/ 0 w 4432248"/>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248" h="4067177">
                <a:moveTo>
                  <a:pt x="0" y="0"/>
                </a:moveTo>
                <a:lnTo>
                  <a:pt x="2979312" y="0"/>
                </a:lnTo>
                <a:lnTo>
                  <a:pt x="4432248" y="4067177"/>
                </a:lnTo>
                <a:lnTo>
                  <a:pt x="0" y="4067175"/>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15061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CB93A692-6FE4-459D-971B-4D9666573565}"/>
              </a:ext>
            </a:extLst>
          </p:cNvPr>
          <p:cNvSpPr>
            <a:spLocks noGrp="1"/>
          </p:cNvSpPr>
          <p:nvPr>
            <p:ph type="pic" idx="15" hasCustomPrompt="1"/>
          </p:nvPr>
        </p:nvSpPr>
        <p:spPr>
          <a:xfrm>
            <a:off x="3650190"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CE149D9E-74F2-422A-9403-DE25D7880EE3}"/>
              </a:ext>
            </a:extLst>
          </p:cNvPr>
          <p:cNvSpPr>
            <a:spLocks noGrp="1"/>
          </p:cNvSpPr>
          <p:nvPr>
            <p:ph type="pic" idx="16" hasCustomPrompt="1"/>
          </p:nvPr>
        </p:nvSpPr>
        <p:spPr>
          <a:xfrm>
            <a:off x="6403397"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0B5A09A4-9D5C-43E2-B67D-0F7F764E33B2}"/>
              </a:ext>
            </a:extLst>
          </p:cNvPr>
          <p:cNvSpPr>
            <a:spLocks noGrp="1"/>
          </p:cNvSpPr>
          <p:nvPr>
            <p:ph type="pic" idx="17" hasCustomPrompt="1"/>
          </p:nvPr>
        </p:nvSpPr>
        <p:spPr>
          <a:xfrm>
            <a:off x="915660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63E81662-E3DD-4893-A0D0-8BE33B2D3F55}"/>
              </a:ext>
            </a:extLst>
          </p:cNvPr>
          <p:cNvSpPr>
            <a:spLocks noGrp="1"/>
          </p:cNvSpPr>
          <p:nvPr>
            <p:ph type="pic" idx="18" hasCustomPrompt="1"/>
          </p:nvPr>
        </p:nvSpPr>
        <p:spPr>
          <a:xfrm>
            <a:off x="89698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8_Contents slide layout">
    <p:bg>
      <p:bgPr>
        <a:solidFill>
          <a:schemeClr val="bg1"/>
        </a:solidFill>
        <a:effectLst/>
      </p:bgPr>
    </p:bg>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55DA1A32-608F-4870-B9EC-CDE9C3F551EF}"/>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58320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90" r:id="rId6"/>
    <p:sldLayoutId id="2147483678" r:id="rId7"/>
    <p:sldLayoutId id="2147483679" r:id="rId8"/>
    <p:sldLayoutId id="2147483680" r:id="rId9"/>
    <p:sldLayoutId id="2147483682" r:id="rId10"/>
    <p:sldLayoutId id="2147483683" r:id="rId11"/>
    <p:sldLayoutId id="2147483684" r:id="rId12"/>
    <p:sldLayoutId id="2147483685" r:id="rId13"/>
    <p:sldLayoutId id="2147483686" r:id="rId14"/>
    <p:sldLayoutId id="2147483689" r:id="rId15"/>
    <p:sldLayoutId id="2147483687" r:id="rId16"/>
    <p:sldLayoutId id="2147483688"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F0D90FD-3E28-4722-97C4-8CCC735E8F08}"/>
              </a:ext>
            </a:extLst>
          </p:cNvPr>
          <p:cNvSpPr txBox="1"/>
          <p:nvPr/>
        </p:nvSpPr>
        <p:spPr>
          <a:xfrm>
            <a:off x="6359275" y="2907536"/>
            <a:ext cx="5700204" cy="3847207"/>
          </a:xfrm>
          <a:prstGeom prst="rect">
            <a:avLst/>
          </a:prstGeom>
          <a:gradFill flip="none" rotWithShape="1">
            <a:gsLst>
              <a:gs pos="0">
                <a:schemeClr val="accent2">
                  <a:lumMod val="5000"/>
                  <a:lumOff val="95000"/>
                  <a:alpha val="54000"/>
                </a:schemeClr>
              </a:gs>
              <a:gs pos="74000">
                <a:schemeClr val="accent2">
                  <a:lumMod val="45000"/>
                  <a:lumOff val="55000"/>
                  <a:alpha val="80000"/>
                </a:schemeClr>
              </a:gs>
              <a:gs pos="83000">
                <a:schemeClr val="accent2">
                  <a:lumMod val="45000"/>
                  <a:lumOff val="55000"/>
                  <a:alpha val="80000"/>
                </a:schemeClr>
              </a:gs>
              <a:gs pos="100000">
                <a:schemeClr val="accent2">
                  <a:lumMod val="30000"/>
                  <a:lumOff val="70000"/>
                  <a:alpha val="80000"/>
                </a:schemeClr>
              </a:gs>
            </a:gsLst>
            <a:lin ang="5400000" scaled="1"/>
            <a:tileRect/>
          </a:grad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r>
              <a:rPr lang="en-ID" sz="2400" b="1" dirty="0">
                <a:solidFill>
                  <a:schemeClr val="tx1"/>
                </a:solidFill>
              </a:rPr>
              <a:t>K</a:t>
            </a:r>
            <a:r>
              <a:rPr lang="id-ID" sz="2400" b="1" dirty="0">
                <a:solidFill>
                  <a:schemeClr val="tx1"/>
                </a:solidFill>
              </a:rPr>
              <a:t>ELOMPOK</a:t>
            </a:r>
            <a:r>
              <a:rPr lang="en-ID" sz="2400" b="1" dirty="0">
                <a:solidFill>
                  <a:schemeClr val="tx1"/>
                </a:solidFill>
              </a:rPr>
              <a:t>:</a:t>
            </a:r>
          </a:p>
          <a:p>
            <a:pPr marL="457200" indent="-457200">
              <a:buAutoNum type="arabicPeriod"/>
            </a:pPr>
            <a:r>
              <a:rPr lang="en-US" sz="2000" dirty="0">
                <a:solidFill>
                  <a:schemeClr val="tx1"/>
                </a:solidFill>
              </a:rPr>
              <a:t>RISNAWATI E022211013 (KETUA KELOMPOK)</a:t>
            </a:r>
          </a:p>
          <a:p>
            <a:pPr marL="457200" indent="-457200">
              <a:buFont typeface="Wingdings 2" pitchFamily="18" charset="2"/>
              <a:buAutoNum type="arabicPeriod"/>
            </a:pPr>
            <a:r>
              <a:rPr lang="en-US" sz="2000" dirty="0">
                <a:solidFill>
                  <a:schemeClr val="tx1"/>
                </a:solidFill>
              </a:rPr>
              <a:t>ABD. HALIM SARRO E022211009</a:t>
            </a:r>
          </a:p>
          <a:p>
            <a:pPr marL="457200" indent="-457200">
              <a:buAutoNum type="arabicPeriod"/>
            </a:pPr>
            <a:r>
              <a:rPr lang="en-US" sz="2000" dirty="0">
                <a:solidFill>
                  <a:schemeClr val="tx1"/>
                </a:solidFill>
              </a:rPr>
              <a:t>ARIANA HAERANTI SYAM E022211031</a:t>
            </a:r>
          </a:p>
          <a:p>
            <a:pPr marL="457200" indent="-457200">
              <a:buFont typeface="Wingdings 2" pitchFamily="18" charset="2"/>
              <a:buAutoNum type="arabicPeriod"/>
            </a:pPr>
            <a:r>
              <a:rPr lang="en-US" sz="2000" dirty="0">
                <a:solidFill>
                  <a:schemeClr val="tx1"/>
                </a:solidFill>
              </a:rPr>
              <a:t>AHMAD MAJDY GUNTUR E022211038</a:t>
            </a:r>
          </a:p>
          <a:p>
            <a:pPr marL="457200" indent="-457200">
              <a:buFont typeface="Wingdings 2" pitchFamily="18" charset="2"/>
              <a:buAutoNum type="arabicPeriod"/>
            </a:pPr>
            <a:r>
              <a:rPr lang="en-US" sz="2000" dirty="0">
                <a:solidFill>
                  <a:schemeClr val="tx1"/>
                </a:solidFill>
              </a:rPr>
              <a:t>DIAN INDRIANI E022211015</a:t>
            </a:r>
          </a:p>
          <a:p>
            <a:pPr marL="457200" indent="-457200">
              <a:buFont typeface="Wingdings 2" pitchFamily="18" charset="2"/>
              <a:buAutoNum type="arabicPeriod"/>
            </a:pPr>
            <a:r>
              <a:rPr lang="en-US" sz="2000" dirty="0">
                <a:solidFill>
                  <a:schemeClr val="tx1"/>
                </a:solidFill>
              </a:rPr>
              <a:t>EVA WAHYUNINGSIH E022211029</a:t>
            </a:r>
          </a:p>
          <a:p>
            <a:pPr marL="457200" indent="-457200">
              <a:buFont typeface="Wingdings 2" pitchFamily="18" charset="2"/>
              <a:buAutoNum type="arabicPeriod"/>
            </a:pPr>
            <a:r>
              <a:rPr lang="en-US" sz="2000" dirty="0">
                <a:solidFill>
                  <a:schemeClr val="tx1"/>
                </a:solidFill>
              </a:rPr>
              <a:t>GABBY GABRIELLA E022211040</a:t>
            </a:r>
          </a:p>
          <a:p>
            <a:pPr marL="457200" indent="-457200">
              <a:buFont typeface="Wingdings 2" pitchFamily="18" charset="2"/>
              <a:buAutoNum type="arabicPeriod"/>
            </a:pPr>
            <a:r>
              <a:rPr lang="en-US" sz="2000" dirty="0">
                <a:solidFill>
                  <a:schemeClr val="tx1"/>
                </a:solidFill>
              </a:rPr>
              <a:t>IAN BONITA E022211030</a:t>
            </a:r>
          </a:p>
          <a:p>
            <a:pPr marL="457200" indent="-457200">
              <a:buFont typeface="Wingdings 2" pitchFamily="18" charset="2"/>
              <a:buAutoNum type="arabicPeriod"/>
            </a:pPr>
            <a:r>
              <a:rPr lang="en-US" sz="2000" dirty="0">
                <a:solidFill>
                  <a:schemeClr val="tx1"/>
                </a:solidFill>
              </a:rPr>
              <a:t>MUAWWANAH E022211042</a:t>
            </a:r>
          </a:p>
          <a:p>
            <a:pPr marL="457200" indent="-457200">
              <a:buFont typeface="Wingdings 2" pitchFamily="18" charset="2"/>
              <a:buAutoNum type="arabicPeriod"/>
            </a:pPr>
            <a:r>
              <a:rPr lang="en-US" sz="2000" dirty="0">
                <a:solidFill>
                  <a:schemeClr val="tx1"/>
                </a:solidFill>
              </a:rPr>
              <a:t>NURHALIMAH MANDUNG E022211034</a:t>
            </a:r>
          </a:p>
          <a:p>
            <a:pPr marL="457200" indent="-457200">
              <a:buAutoNum type="arabicPeriod"/>
            </a:pPr>
            <a:r>
              <a:rPr lang="en-US" sz="2000" dirty="0">
                <a:solidFill>
                  <a:schemeClr val="tx1"/>
                </a:solidFill>
              </a:rPr>
              <a:t>WIRDA TRI HASFI E022211028</a:t>
            </a:r>
          </a:p>
        </p:txBody>
      </p:sp>
      <p:sp>
        <p:nvSpPr>
          <p:cNvPr id="2" name="TextBox 1">
            <a:extLst>
              <a:ext uri="{FF2B5EF4-FFF2-40B4-BE49-F238E27FC236}">
                <a16:creationId xmlns:a16="http://schemas.microsoft.com/office/drawing/2014/main" id="{0ED1DC19-4EAC-4C4A-9E13-64091DE42CE6}"/>
              </a:ext>
            </a:extLst>
          </p:cNvPr>
          <p:cNvSpPr txBox="1"/>
          <p:nvPr/>
        </p:nvSpPr>
        <p:spPr>
          <a:xfrm>
            <a:off x="5644542" y="1316331"/>
            <a:ext cx="7129670" cy="1591205"/>
          </a:xfrm>
          <a:prstGeom prst="rect">
            <a:avLst/>
          </a:prstGeom>
          <a:noFill/>
        </p:spPr>
        <p:txBody>
          <a:bodyPr wrap="square" rtlCol="0">
            <a:spAutoFit/>
          </a:bodyPr>
          <a:lstStyle/>
          <a:p>
            <a:pPr algn="ctr">
              <a:lnSpc>
                <a:spcPct val="115000"/>
              </a:lnSpc>
              <a:spcAft>
                <a:spcPts val="1000"/>
              </a:spcAft>
            </a:pPr>
            <a:r>
              <a:rPr lang="en-US" sz="3200" b="1" spc="300"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Calibri" panose="020F0502020204030204" pitchFamily="34" charset="0"/>
                <a:cs typeface="Arial" panose="020B0604020202020204" pitchFamily="34" charset="0"/>
              </a:rPr>
              <a:t>TUGAS</a:t>
            </a:r>
            <a:endParaRPr lang="en-ID" sz="3200" b="1" spc="300"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US" sz="2000" b="1" spc="300"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Calibri" panose="020F0502020204030204" pitchFamily="34" charset="0"/>
                <a:cs typeface="Arial" panose="020B0604020202020204" pitchFamily="34" charset="0"/>
              </a:rPr>
              <a:t>TEKNOLOGI INFORMASI DAN KOMUNIKASI</a:t>
            </a:r>
            <a:endParaRPr lang="en-ID" sz="2000" b="1" spc="300"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US" sz="2000" b="1" spc="300"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Calibri" panose="020F0502020204030204" pitchFamily="34" charset="0"/>
              </a:rPr>
              <a:t>ASPEK HARDWARE APLIKASI SIKOLA</a:t>
            </a:r>
            <a:endParaRPr lang="en-ID" sz="2000" b="1" spc="300"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ndParaRPr>
          </a:p>
        </p:txBody>
      </p:sp>
    </p:spTree>
    <p:extLst>
      <p:ext uri="{BB962C8B-B14F-4D97-AF65-F5344CB8AC3E}">
        <p14:creationId xmlns:p14="http://schemas.microsoft.com/office/powerpoint/2010/main" val="265286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88340B-6127-4319-AB4C-92823FC9408E}"/>
              </a:ext>
            </a:extLst>
          </p:cNvPr>
          <p:cNvSpPr txBox="1"/>
          <p:nvPr/>
        </p:nvSpPr>
        <p:spPr>
          <a:xfrm>
            <a:off x="0" y="5638802"/>
            <a:ext cx="4872565" cy="584775"/>
          </a:xfrm>
          <a:prstGeom prst="rect">
            <a:avLst/>
          </a:prstGeom>
          <a:noFill/>
        </p:spPr>
        <p:txBody>
          <a:bodyPr wrap="square" rtlCol="0" anchor="ctr">
            <a:spAutoFit/>
          </a:bodyPr>
          <a:lstStyle/>
          <a:p>
            <a:pPr algn="dist"/>
            <a:r>
              <a:rPr lang="en-US" sz="3200" b="1" dirty="0">
                <a:solidFill>
                  <a:schemeClr val="accent6">
                    <a:lumMod val="60000"/>
                    <a:lumOff val="40000"/>
                  </a:schemeClr>
                </a:solidFill>
                <a:effectLst/>
                <a:latin typeface="Arial Narrow" panose="020B0606020202030204" pitchFamily="34" charset="0"/>
                <a:ea typeface="Calibri" panose="020F0502020204030204" pitchFamily="34" charset="0"/>
              </a:rPr>
              <a:t>Dr. Eng. </a:t>
            </a:r>
            <a:r>
              <a:rPr lang="en-US" sz="3200" b="1" dirty="0" err="1">
                <a:solidFill>
                  <a:schemeClr val="accent6">
                    <a:lumMod val="60000"/>
                    <a:lumOff val="40000"/>
                  </a:schemeClr>
                </a:solidFill>
                <a:effectLst/>
                <a:latin typeface="Arial Narrow" panose="020B0606020202030204" pitchFamily="34" charset="0"/>
                <a:ea typeface="Calibri" panose="020F0502020204030204" pitchFamily="34" charset="0"/>
              </a:rPr>
              <a:t>Muh</a:t>
            </a:r>
            <a:r>
              <a:rPr lang="en-US" sz="3200" b="1" dirty="0">
                <a:solidFill>
                  <a:schemeClr val="accent6">
                    <a:lumMod val="60000"/>
                    <a:lumOff val="40000"/>
                  </a:schemeClr>
                </a:solidFill>
                <a:effectLst/>
                <a:latin typeface="Arial Narrow" panose="020B0606020202030204" pitchFamily="34" charset="0"/>
                <a:ea typeface="Calibri" panose="020F0502020204030204" pitchFamily="34" charset="0"/>
              </a:rPr>
              <a:t>. </a:t>
            </a:r>
            <a:r>
              <a:rPr lang="en-US" sz="3200" b="1" dirty="0" err="1">
                <a:solidFill>
                  <a:schemeClr val="accent6">
                    <a:lumMod val="60000"/>
                    <a:lumOff val="40000"/>
                  </a:schemeClr>
                </a:solidFill>
                <a:effectLst/>
                <a:latin typeface="Arial Narrow" panose="020B0606020202030204" pitchFamily="34" charset="0"/>
                <a:ea typeface="Calibri" panose="020F0502020204030204" pitchFamily="34" charset="0"/>
              </a:rPr>
              <a:t>Niswar</a:t>
            </a:r>
            <a:r>
              <a:rPr lang="en-US" sz="3200" b="1" dirty="0">
                <a:solidFill>
                  <a:schemeClr val="accent6">
                    <a:lumMod val="60000"/>
                    <a:lumOff val="40000"/>
                  </a:schemeClr>
                </a:solidFill>
                <a:effectLst/>
                <a:latin typeface="Arial Narrow" panose="020B0606020202030204" pitchFamily="34" charset="0"/>
                <a:ea typeface="Calibri" panose="020F0502020204030204" pitchFamily="34" charset="0"/>
              </a:rPr>
              <a:t>, ST., MT</a:t>
            </a:r>
            <a:endParaRPr lang="en-US" altLang="ko-KR" sz="6600" b="1" dirty="0">
              <a:solidFill>
                <a:schemeClr val="accent6">
                  <a:lumMod val="60000"/>
                  <a:lumOff val="40000"/>
                </a:schemeClr>
              </a:solidFill>
              <a:latin typeface="Arial Narrow" panose="020B0606020202030204" pitchFamily="34" charset="0"/>
              <a:cs typeface="Arial" pitchFamily="34" charset="0"/>
            </a:endParaRPr>
          </a:p>
        </p:txBody>
      </p:sp>
      <p:sp>
        <p:nvSpPr>
          <p:cNvPr id="6" name="Text Placeholder 10">
            <a:extLst>
              <a:ext uri="{FF2B5EF4-FFF2-40B4-BE49-F238E27FC236}">
                <a16:creationId xmlns:a16="http://schemas.microsoft.com/office/drawing/2014/main" id="{E24AEAE7-AFF4-463C-B459-833BC1723A0A}"/>
              </a:ext>
            </a:extLst>
          </p:cNvPr>
          <p:cNvSpPr txBox="1">
            <a:spLocks/>
          </p:cNvSpPr>
          <p:nvPr/>
        </p:nvSpPr>
        <p:spPr>
          <a:xfrm>
            <a:off x="5391584" y="519089"/>
            <a:ext cx="7301128" cy="5144317"/>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45720" indent="0">
              <a:buNone/>
            </a:pPr>
            <a:r>
              <a:rPr lang="id-ID" sz="2000" b="1" dirty="0">
                <a:latin typeface="Arial Narrow" panose="020B0606020202030204" pitchFamily="34" charset="0"/>
              </a:rPr>
              <a:t>Tanggal Lahir </a:t>
            </a:r>
            <a:r>
              <a:rPr lang="en-ID" sz="2000" b="1" dirty="0">
                <a:latin typeface="Arial Narrow" panose="020B0606020202030204" pitchFamily="34" charset="0"/>
              </a:rPr>
              <a:t>: 22 September 1973</a:t>
            </a:r>
            <a:endParaRPr lang="en-US" sz="2000" b="1" dirty="0">
              <a:latin typeface="Arial Narrow" panose="020B0606020202030204" pitchFamily="34" charset="0"/>
            </a:endParaRPr>
          </a:p>
          <a:p>
            <a:endParaRPr lang="id-ID" sz="2000" b="1" dirty="0">
              <a:latin typeface="Arial Narrow" panose="020B0606020202030204" pitchFamily="34" charset="0"/>
            </a:endParaRPr>
          </a:p>
          <a:p>
            <a:pPr marL="45720" indent="0">
              <a:buNone/>
            </a:pPr>
            <a:r>
              <a:rPr lang="en-ID" sz="2000" b="1" dirty="0">
                <a:latin typeface="Arial Narrow" panose="020B0606020202030204" pitchFamily="34" charset="0"/>
              </a:rPr>
              <a:t>Pendidikan</a:t>
            </a:r>
            <a:r>
              <a:rPr lang="id-ID" sz="2000" b="1" dirty="0">
                <a:latin typeface="Arial Narrow" panose="020B0606020202030204" pitchFamily="34" charset="0"/>
              </a:rPr>
              <a:t> </a:t>
            </a:r>
            <a:r>
              <a:rPr lang="en-ID" sz="2000" b="1" dirty="0">
                <a:latin typeface="Arial Narrow" panose="020B0606020202030204" pitchFamily="34" charset="0"/>
              </a:rPr>
              <a:t>:</a:t>
            </a:r>
            <a:endParaRPr lang="en-US" sz="2000" b="1" dirty="0">
              <a:latin typeface="Arial Narrow" panose="020B0606020202030204" pitchFamily="34" charset="0"/>
            </a:endParaRPr>
          </a:p>
          <a:p>
            <a:pPr algn="just">
              <a:lnSpc>
                <a:spcPct val="115000"/>
              </a:lnSpc>
              <a:spcAft>
                <a:spcPts val="1000"/>
              </a:spcAft>
            </a:pPr>
            <a:r>
              <a:rPr lang="en-US" sz="2000" b="1" dirty="0">
                <a:effectLst/>
                <a:latin typeface="Arial Narrow" panose="020B0606020202030204" pitchFamily="34" charset="0"/>
                <a:ea typeface="Calibri" panose="020F0502020204030204" pitchFamily="34" charset="0"/>
                <a:cs typeface="Arial" panose="020B0604020202020204" pitchFamily="34" charset="0"/>
              </a:rPr>
              <a:t>S1 Electrical Engineering, Universitas </a:t>
            </a:r>
            <a:r>
              <a:rPr lang="en-US" sz="2000" b="1" dirty="0" err="1">
                <a:effectLst/>
                <a:latin typeface="Arial Narrow" panose="020B0606020202030204" pitchFamily="34" charset="0"/>
                <a:ea typeface="Calibri" panose="020F0502020204030204" pitchFamily="34" charset="0"/>
                <a:cs typeface="Arial" panose="020B0604020202020204" pitchFamily="34" charset="0"/>
              </a:rPr>
              <a:t>Hasanuddin</a:t>
            </a:r>
            <a:endParaRPr lang="en-ID" sz="2000" b="1" dirty="0">
              <a:effectLst/>
              <a:latin typeface="Arial Narrow" panose="020B0606020202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2000" b="1" dirty="0">
                <a:effectLst/>
                <a:latin typeface="Arial Narrow" panose="020B0606020202030204" pitchFamily="34" charset="0"/>
                <a:ea typeface="Calibri" panose="020F0502020204030204" pitchFamily="34" charset="0"/>
                <a:cs typeface="Arial" panose="020B0604020202020204" pitchFamily="34" charset="0"/>
              </a:rPr>
              <a:t>S2 Computer Engineering, University of Newcastle </a:t>
            </a:r>
            <a:endParaRPr lang="en-ID" sz="2000" b="1" dirty="0">
              <a:effectLst/>
              <a:latin typeface="Arial Narrow" panose="020B0606020202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2000" b="1" dirty="0">
                <a:effectLst/>
                <a:latin typeface="Arial Narrow" panose="020B0606020202030204" pitchFamily="34" charset="0"/>
                <a:ea typeface="Calibri" panose="020F0502020204030204" pitchFamily="34" charset="0"/>
                <a:cs typeface="Arial" panose="020B0604020202020204" pitchFamily="34" charset="0"/>
              </a:rPr>
              <a:t>S3 Informatics, Nara Institute of Science and Technology</a:t>
            </a:r>
            <a:endParaRPr lang="id-ID" sz="2000" b="1" dirty="0">
              <a:latin typeface="Arial Narrow" panose="020B0606020202030204" pitchFamily="34" charset="0"/>
            </a:endParaRPr>
          </a:p>
          <a:p>
            <a:pPr marL="45720" indent="0">
              <a:buNone/>
            </a:pPr>
            <a:r>
              <a:rPr lang="en-ID" sz="2000" b="1" dirty="0" err="1">
                <a:latin typeface="Arial Narrow" panose="020B0606020202030204" pitchFamily="34" charset="0"/>
              </a:rPr>
              <a:t>Bidang</a:t>
            </a:r>
            <a:r>
              <a:rPr lang="en-ID" sz="2000" b="1" dirty="0">
                <a:latin typeface="Arial Narrow" panose="020B0606020202030204" pitchFamily="34" charset="0"/>
              </a:rPr>
              <a:t> </a:t>
            </a:r>
            <a:r>
              <a:rPr lang="en-ID" sz="2000" b="1" dirty="0" err="1">
                <a:latin typeface="Arial Narrow" panose="020B0606020202030204" pitchFamily="34" charset="0"/>
              </a:rPr>
              <a:t>keahlian</a:t>
            </a:r>
            <a:r>
              <a:rPr lang="en-ID" sz="2000" b="1" dirty="0">
                <a:latin typeface="Arial Narrow" panose="020B0606020202030204" pitchFamily="34" charset="0"/>
              </a:rPr>
              <a:t>:</a:t>
            </a:r>
            <a:endParaRPr lang="en-US" sz="2000" b="1" dirty="0">
              <a:latin typeface="Arial Narrow" panose="020B0606020202030204" pitchFamily="34" charset="0"/>
            </a:endParaRPr>
          </a:p>
          <a:p>
            <a:r>
              <a:rPr lang="en-US" sz="2000" b="1" dirty="0">
                <a:latin typeface="Arial Narrow" panose="020B0606020202030204" pitchFamily="34" charset="0"/>
              </a:rPr>
              <a:t>Computer Network and Web Programming</a:t>
            </a:r>
          </a:p>
        </p:txBody>
      </p:sp>
      <p:pic>
        <p:nvPicPr>
          <p:cNvPr id="9" name="Picture Placeholder 8" descr="A person wearing a mask&#10;&#10;Description automatically generated with medium confidence">
            <a:extLst>
              <a:ext uri="{FF2B5EF4-FFF2-40B4-BE49-F238E27FC236}">
                <a16:creationId xmlns:a16="http://schemas.microsoft.com/office/drawing/2014/main" id="{4CA194D3-D25B-4DD2-AB74-7886CA972EF9}"/>
              </a:ext>
            </a:extLst>
          </p:cNvPr>
          <p:cNvPicPr>
            <a:picLocks noGrp="1" noChangeAspect="1"/>
          </p:cNvPicPr>
          <p:nvPr>
            <p:ph type="pic" idx="15"/>
          </p:nvPr>
        </p:nvPicPr>
        <p:blipFill>
          <a:blip r:embed="rId2">
            <a:extLst>
              <a:ext uri="{28A0092B-C50C-407E-A947-70E740481C1C}">
                <a14:useLocalDpi xmlns:a14="http://schemas.microsoft.com/office/drawing/2010/main" val="0"/>
              </a:ext>
            </a:extLst>
          </a:blip>
          <a:srcRect l="18977" r="18977"/>
          <a:stretch>
            <a:fillRect/>
          </a:stretch>
        </p:blipFill>
        <p:spPr>
          <a:xfrm>
            <a:off x="0" y="519089"/>
            <a:ext cx="5391584" cy="4947435"/>
          </a:xfrm>
        </p:spPr>
      </p:pic>
      <p:sp>
        <p:nvSpPr>
          <p:cNvPr id="11" name="TextBox 10">
            <a:extLst>
              <a:ext uri="{FF2B5EF4-FFF2-40B4-BE49-F238E27FC236}">
                <a16:creationId xmlns:a16="http://schemas.microsoft.com/office/drawing/2014/main" id="{BD245714-F5B1-4A72-AF76-568B97950C8A}"/>
              </a:ext>
            </a:extLst>
          </p:cNvPr>
          <p:cNvSpPr txBox="1"/>
          <p:nvPr/>
        </p:nvSpPr>
        <p:spPr>
          <a:xfrm>
            <a:off x="35522" y="6139119"/>
            <a:ext cx="5148469" cy="307777"/>
          </a:xfrm>
          <a:prstGeom prst="rect">
            <a:avLst/>
          </a:prstGeom>
          <a:noFill/>
        </p:spPr>
        <p:txBody>
          <a:bodyPr wrap="square" rtlCol="0" anchor="ctr">
            <a:spAutoFit/>
          </a:bodyPr>
          <a:lstStyle/>
          <a:p>
            <a:r>
              <a:rPr lang="en-US" sz="1400" dirty="0">
                <a:effectLst/>
                <a:latin typeface="Arial" panose="020B0604020202020204" pitchFamily="34" charset="0"/>
                <a:ea typeface="Calibri" panose="020F0502020204030204" pitchFamily="34" charset="0"/>
              </a:rPr>
              <a:t>Associate Professor, Director of Information Technology </a:t>
            </a:r>
            <a:endParaRPr lang="en-US" sz="1600" b="1" dirty="0">
              <a:latin typeface="Arial Narrow" panose="020B0606020202030204" pitchFamily="34" charset="0"/>
            </a:endParaRPr>
          </a:p>
        </p:txBody>
      </p:sp>
    </p:spTree>
    <p:extLst>
      <p:ext uri="{BB962C8B-B14F-4D97-AF65-F5344CB8AC3E}">
        <p14:creationId xmlns:p14="http://schemas.microsoft.com/office/powerpoint/2010/main" val="2200116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45FAA1D-C41D-4394-BA07-1A6EA1A69665}"/>
              </a:ext>
            </a:extLst>
          </p:cNvPr>
          <p:cNvSpPr txBox="1"/>
          <p:nvPr/>
        </p:nvSpPr>
        <p:spPr>
          <a:xfrm>
            <a:off x="504869" y="4790740"/>
            <a:ext cx="7605462" cy="1661993"/>
          </a:xfrm>
          <a:prstGeom prst="rect">
            <a:avLst/>
          </a:prstGeom>
        </p:spPr>
        <p:style>
          <a:lnRef idx="2">
            <a:schemeClr val="accent2"/>
          </a:lnRef>
          <a:fillRef idx="1">
            <a:schemeClr val="lt1"/>
          </a:fillRef>
          <a:effectRef idx="0">
            <a:schemeClr val="accent2"/>
          </a:effectRef>
          <a:fontRef idx="minor">
            <a:schemeClr val="dk1"/>
          </a:fontRef>
        </p:style>
        <p:txBody>
          <a:bodyPr wrap="square" lIns="36000" tIns="0" rIns="36000" bIns="0" rtlCol="0" anchor="ctr">
            <a:spAutoFit/>
          </a:bodyPr>
          <a:lstStyle/>
          <a:p>
            <a:pPr algn="just"/>
            <a:r>
              <a:rPr lang="en-US" dirty="0" err="1"/>
              <a:t>Berdasarkaan</a:t>
            </a:r>
            <a:r>
              <a:rPr lang="en-US" dirty="0"/>
              <a:t> </a:t>
            </a:r>
            <a:r>
              <a:rPr lang="en-US" dirty="0" err="1"/>
              <a:t>Peraturan</a:t>
            </a:r>
            <a:r>
              <a:rPr lang="en-US" dirty="0"/>
              <a:t> Menteri </a:t>
            </a:r>
            <a:r>
              <a:rPr lang="en-US" dirty="0" err="1"/>
              <a:t>Riset</a:t>
            </a:r>
            <a:r>
              <a:rPr lang="en-US" dirty="0"/>
              <a:t>, </a:t>
            </a:r>
            <a:r>
              <a:rPr lang="en-US" dirty="0" err="1"/>
              <a:t>Teknologi</a:t>
            </a:r>
            <a:r>
              <a:rPr lang="en-US" dirty="0"/>
              <a:t> dan Pendidikan </a:t>
            </a:r>
            <a:r>
              <a:rPr lang="en-US" dirty="0" err="1"/>
              <a:t>Nomor</a:t>
            </a:r>
            <a:r>
              <a:rPr lang="en-US" dirty="0"/>
              <a:t> 44 </a:t>
            </a:r>
            <a:r>
              <a:rPr lang="en-US" dirty="0" err="1"/>
              <a:t>Tahun</a:t>
            </a:r>
            <a:r>
              <a:rPr lang="en-US" dirty="0"/>
              <a:t> 2012 </a:t>
            </a:r>
            <a:r>
              <a:rPr lang="en-US" dirty="0" err="1"/>
              <a:t>tentang</a:t>
            </a:r>
            <a:r>
              <a:rPr lang="en-US" dirty="0"/>
              <a:t> </a:t>
            </a:r>
            <a:r>
              <a:rPr lang="en-US" dirty="0" err="1"/>
              <a:t>sistem</a:t>
            </a:r>
            <a:r>
              <a:rPr lang="en-US" dirty="0"/>
              <a:t> </a:t>
            </a:r>
            <a:r>
              <a:rPr lang="en-US" dirty="0" err="1"/>
              <a:t>pembelajaran</a:t>
            </a:r>
            <a:r>
              <a:rPr lang="en-US" dirty="0"/>
              <a:t> </a:t>
            </a:r>
            <a:r>
              <a:rPr lang="en-US" dirty="0" err="1"/>
              <a:t>nasional</a:t>
            </a:r>
            <a:r>
              <a:rPr lang="en-US" dirty="0"/>
              <a:t>, </a:t>
            </a:r>
            <a:r>
              <a:rPr lang="en-US" dirty="0" err="1"/>
              <a:t>menyatakan</a:t>
            </a:r>
            <a:r>
              <a:rPr lang="en-US" dirty="0"/>
              <a:t> </a:t>
            </a:r>
            <a:r>
              <a:rPr lang="en-US" dirty="0" err="1"/>
              <a:t>bahwa</a:t>
            </a:r>
            <a:r>
              <a:rPr lang="en-US" dirty="0"/>
              <a:t> </a:t>
            </a:r>
            <a:r>
              <a:rPr lang="en-US" dirty="0" err="1"/>
              <a:t>pembelajaran</a:t>
            </a:r>
            <a:r>
              <a:rPr lang="en-US" dirty="0"/>
              <a:t> </a:t>
            </a:r>
            <a:r>
              <a:rPr lang="en-US" dirty="0" err="1"/>
              <a:t>harus</a:t>
            </a:r>
            <a:r>
              <a:rPr lang="en-US" dirty="0"/>
              <a:t> </a:t>
            </a:r>
            <a:r>
              <a:rPr lang="en-US" dirty="0" err="1"/>
              <a:t>terstruktur</a:t>
            </a:r>
            <a:r>
              <a:rPr lang="en-US" dirty="0"/>
              <a:t> dan </a:t>
            </a:r>
            <a:r>
              <a:rPr lang="en-US" dirty="0" err="1"/>
              <a:t>mandiri</a:t>
            </a:r>
            <a:r>
              <a:rPr lang="en-US" dirty="0"/>
              <a:t>. Hal </a:t>
            </a:r>
            <a:r>
              <a:rPr lang="en-US" dirty="0" err="1"/>
              <a:t>ini</a:t>
            </a:r>
            <a:r>
              <a:rPr lang="en-US" dirty="0"/>
              <a:t> </a:t>
            </a:r>
            <a:r>
              <a:rPr lang="en-US" dirty="0" err="1"/>
              <a:t>telah</a:t>
            </a:r>
            <a:r>
              <a:rPr lang="en-US" dirty="0"/>
              <a:t> </a:t>
            </a:r>
            <a:r>
              <a:rPr lang="en-US" dirty="0" err="1"/>
              <a:t>tercapai</a:t>
            </a:r>
            <a:r>
              <a:rPr lang="en-US" dirty="0"/>
              <a:t> </a:t>
            </a:r>
            <a:r>
              <a:rPr lang="en-US" dirty="0" err="1"/>
              <a:t>dalam</a:t>
            </a:r>
            <a:r>
              <a:rPr lang="en-US" dirty="0"/>
              <a:t> </a:t>
            </a:r>
            <a:r>
              <a:rPr lang="en-US" dirty="0" err="1"/>
              <a:t>sistem</a:t>
            </a:r>
            <a:r>
              <a:rPr lang="en-US" dirty="0"/>
              <a:t> LMS </a:t>
            </a:r>
            <a:r>
              <a:rPr lang="en-US" dirty="0" err="1"/>
              <a:t>tersebut</a:t>
            </a:r>
            <a:r>
              <a:rPr lang="en-US" dirty="0"/>
              <a:t>. Karena </a:t>
            </a:r>
            <a:r>
              <a:rPr lang="en-US" dirty="0" err="1"/>
              <a:t>dianggap</a:t>
            </a:r>
            <a:r>
              <a:rPr lang="en-US" dirty="0"/>
              <a:t> sangat </a:t>
            </a:r>
            <a:r>
              <a:rPr lang="en-US" dirty="0" err="1"/>
              <a:t>membantu</a:t>
            </a:r>
            <a:r>
              <a:rPr lang="en-US" dirty="0"/>
              <a:t> </a:t>
            </a:r>
            <a:r>
              <a:rPr lang="en-US" dirty="0" err="1"/>
              <a:t>dalam</a:t>
            </a:r>
            <a:r>
              <a:rPr lang="en-US" dirty="0"/>
              <a:t> </a:t>
            </a:r>
            <a:r>
              <a:rPr lang="en-US" dirty="0" err="1"/>
              <a:t>sistem</a:t>
            </a:r>
            <a:r>
              <a:rPr lang="en-US" dirty="0"/>
              <a:t> </a:t>
            </a:r>
            <a:r>
              <a:rPr lang="en-US" dirty="0" err="1"/>
              <a:t>pembelajaran</a:t>
            </a:r>
            <a:r>
              <a:rPr lang="en-US" dirty="0"/>
              <a:t>, </a:t>
            </a:r>
            <a:r>
              <a:rPr lang="en-US" dirty="0" err="1"/>
              <a:t>akhirnya</a:t>
            </a:r>
            <a:r>
              <a:rPr lang="en-US" dirty="0"/>
              <a:t> pada </a:t>
            </a:r>
            <a:r>
              <a:rPr lang="en-US" dirty="0" err="1"/>
              <a:t>tahun</a:t>
            </a:r>
            <a:r>
              <a:rPr lang="en-US" dirty="0"/>
              <a:t> 2009, LMS </a:t>
            </a:r>
            <a:r>
              <a:rPr lang="en-US" dirty="0" err="1"/>
              <a:t>diberlakukan</a:t>
            </a:r>
            <a:r>
              <a:rPr lang="en-US" dirty="0"/>
              <a:t> </a:t>
            </a:r>
            <a:r>
              <a:rPr lang="en-US" dirty="0" err="1"/>
              <a:t>secara</a:t>
            </a:r>
            <a:r>
              <a:rPr lang="en-US" dirty="0"/>
              <a:t> </a:t>
            </a:r>
            <a:r>
              <a:rPr lang="en-US" dirty="0" err="1"/>
              <a:t>luas</a:t>
            </a:r>
            <a:r>
              <a:rPr lang="en-US" dirty="0"/>
              <a:t> di </a:t>
            </a:r>
            <a:r>
              <a:rPr lang="en-US" dirty="0" err="1"/>
              <a:t>tingkat</a:t>
            </a:r>
            <a:r>
              <a:rPr lang="en-US" dirty="0"/>
              <a:t> Universitas.</a:t>
            </a:r>
            <a:endParaRPr lang="ko-KR" altLang="en-US" sz="2400" dirty="0">
              <a:solidFill>
                <a:schemeClr val="tx1">
                  <a:lumMod val="75000"/>
                  <a:lumOff val="25000"/>
                </a:schemeClr>
              </a:solidFill>
            </a:endParaRPr>
          </a:p>
        </p:txBody>
      </p:sp>
      <p:sp>
        <p:nvSpPr>
          <p:cNvPr id="17" name="직사각형 1">
            <a:extLst>
              <a:ext uri="{FF2B5EF4-FFF2-40B4-BE49-F238E27FC236}">
                <a16:creationId xmlns:a16="http://schemas.microsoft.com/office/drawing/2014/main" id="{C1F90805-59CA-410A-945A-D7BB1AC0FAF2}"/>
              </a:ext>
            </a:extLst>
          </p:cNvPr>
          <p:cNvSpPr/>
          <p:nvPr/>
        </p:nvSpPr>
        <p:spPr>
          <a:xfrm>
            <a:off x="932780" y="2122904"/>
            <a:ext cx="10326439" cy="1294072"/>
          </a:xfrm>
          <a:prstGeom prst="rect">
            <a:avLst/>
          </a:prstGeom>
        </p:spPr>
        <p:txBody>
          <a:bodyPr wrap="square">
            <a:spAutoFit/>
          </a:bodyPr>
          <a:lstStyle/>
          <a:p>
            <a:pPr indent="457200" algn="just">
              <a:lnSpc>
                <a:spcPct val="150000"/>
              </a:lnSpc>
              <a:spcAft>
                <a:spcPts val="10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SIKOLA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adalah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sebuah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Sistem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Kelola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Pembelajaran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(SIKOLA) Universitas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Hasanuddin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yang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disiapkan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untuk</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mendukung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dan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memperlancar</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proses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pembelajaran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SIKOLA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adalah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pengembangan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dari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Learning Management System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(LMS)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Unhas</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sebelumnya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ID"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F4566FA-5A00-408E-923E-E9FBF454A71B}"/>
              </a:ext>
            </a:extLst>
          </p:cNvPr>
          <p:cNvPicPr>
            <a:picLocks noChangeAspect="1"/>
          </p:cNvPicPr>
          <p:nvPr/>
        </p:nvPicPr>
        <p:blipFill rotWithShape="1">
          <a:blip r:embed="rId2"/>
          <a:srcRect l="6546" t="14687" r="71539" b="77477"/>
          <a:stretch/>
        </p:blipFill>
        <p:spPr>
          <a:xfrm>
            <a:off x="2666660" y="405267"/>
            <a:ext cx="6858680" cy="1384994"/>
          </a:xfrm>
          <a:prstGeom prst="rect">
            <a:avLst/>
          </a:prstGeom>
        </p:spPr>
      </p:pic>
      <p:sp>
        <p:nvSpPr>
          <p:cNvPr id="19" name="TextBox 18">
            <a:extLst>
              <a:ext uri="{FF2B5EF4-FFF2-40B4-BE49-F238E27FC236}">
                <a16:creationId xmlns:a16="http://schemas.microsoft.com/office/drawing/2014/main" id="{783D4850-3009-4A26-AEE6-9A59D0A67D1A}"/>
              </a:ext>
            </a:extLst>
          </p:cNvPr>
          <p:cNvSpPr txBox="1"/>
          <p:nvPr/>
        </p:nvSpPr>
        <p:spPr>
          <a:xfrm>
            <a:off x="6200917" y="4012352"/>
            <a:ext cx="413363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800" i="1" dirty="0">
                <a:solidFill>
                  <a:srgbClr val="000000"/>
                </a:solidFill>
                <a:effectLst/>
                <a:latin typeface="Arial" panose="020B0604020202020204" pitchFamily="34" charset="0"/>
                <a:ea typeface="Calibri" panose="020F0502020204030204" pitchFamily="34" charset="0"/>
              </a:rPr>
              <a:t>Learning Management </a:t>
            </a:r>
            <a:r>
              <a:rPr lang="en-US" sz="1800" i="1" dirty="0" err="1">
                <a:solidFill>
                  <a:srgbClr val="000000"/>
                </a:solidFill>
                <a:effectLst/>
                <a:latin typeface="Arial" panose="020B0604020202020204" pitchFamily="34" charset="0"/>
                <a:ea typeface="Calibri" panose="020F0502020204030204" pitchFamily="34" charset="0"/>
              </a:rPr>
              <a:t>Sistem</a:t>
            </a:r>
            <a:r>
              <a:rPr lang="en-US" sz="1800" i="1" dirty="0">
                <a:solidFill>
                  <a:srgbClr val="000000"/>
                </a:solidFill>
                <a:effectLst/>
                <a:latin typeface="Arial" panose="020B0604020202020204" pitchFamily="34" charset="0"/>
                <a:ea typeface="Calibri" panose="020F0502020204030204" pitchFamily="34" charset="0"/>
              </a:rPr>
              <a:t> </a:t>
            </a:r>
            <a:r>
              <a:rPr lang="en-US" sz="1800" dirty="0">
                <a:solidFill>
                  <a:srgbClr val="000000"/>
                </a:solidFill>
                <a:effectLst/>
                <a:latin typeface="Arial" panose="020B0604020202020204" pitchFamily="34" charset="0"/>
                <a:ea typeface="Calibri" panose="020F0502020204030204" pitchFamily="34" charset="0"/>
              </a:rPr>
              <a:t>(LMS) </a:t>
            </a:r>
            <a:endParaRPr lang="en-ID" dirty="0"/>
          </a:p>
        </p:txBody>
      </p:sp>
      <p:cxnSp>
        <p:nvCxnSpPr>
          <p:cNvPr id="21" name="Connector: Elbow 20">
            <a:extLst>
              <a:ext uri="{FF2B5EF4-FFF2-40B4-BE49-F238E27FC236}">
                <a16:creationId xmlns:a16="http://schemas.microsoft.com/office/drawing/2014/main" id="{D0E50F72-445F-4432-91CE-E002883CDC51}"/>
              </a:ext>
            </a:extLst>
          </p:cNvPr>
          <p:cNvCxnSpPr>
            <a:cxnSpLocks/>
            <a:stCxn id="17" idx="2"/>
            <a:endCxn id="19" idx="0"/>
          </p:cNvCxnSpPr>
          <p:nvPr/>
        </p:nvCxnSpPr>
        <p:spPr>
          <a:xfrm rot="16200000" flipH="1">
            <a:off x="6884178" y="2628798"/>
            <a:ext cx="595376" cy="217173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5E3886F-6B07-46F3-AC26-E5A27BA4FA36}"/>
              </a:ext>
            </a:extLst>
          </p:cNvPr>
          <p:cNvSpPr txBox="1"/>
          <p:nvPr/>
        </p:nvSpPr>
        <p:spPr>
          <a:xfrm>
            <a:off x="9829608" y="4885887"/>
            <a:ext cx="142961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800" i="1" dirty="0">
                <a:solidFill>
                  <a:srgbClr val="000000"/>
                </a:solidFill>
                <a:effectLst/>
                <a:latin typeface="Arial" panose="020B0604020202020204" pitchFamily="34" charset="0"/>
                <a:ea typeface="Calibri" panose="020F0502020204030204" pitchFamily="34" charset="0"/>
              </a:rPr>
              <a:t>E-Learning</a:t>
            </a:r>
            <a:endParaRPr lang="en-ID" dirty="0"/>
          </a:p>
        </p:txBody>
      </p:sp>
      <p:cxnSp>
        <p:nvCxnSpPr>
          <p:cNvPr id="26" name="Connector: Elbow 25">
            <a:extLst>
              <a:ext uri="{FF2B5EF4-FFF2-40B4-BE49-F238E27FC236}">
                <a16:creationId xmlns:a16="http://schemas.microsoft.com/office/drawing/2014/main" id="{0D579E33-5E61-4E05-985F-6871173F7CEC}"/>
              </a:ext>
            </a:extLst>
          </p:cNvPr>
          <p:cNvCxnSpPr>
            <a:cxnSpLocks/>
            <a:stCxn id="19" idx="3"/>
            <a:endCxn id="24" idx="3"/>
          </p:cNvCxnSpPr>
          <p:nvPr/>
        </p:nvCxnSpPr>
        <p:spPr>
          <a:xfrm>
            <a:off x="10334547" y="4197018"/>
            <a:ext cx="924672" cy="873535"/>
          </a:xfrm>
          <a:prstGeom prst="bentConnector3">
            <a:avLst>
              <a:gd name="adj1" fmla="val 1247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B760D3DD-1878-4572-B062-51BFFF271424}"/>
              </a:ext>
            </a:extLst>
          </p:cNvPr>
          <p:cNvCxnSpPr>
            <a:cxnSpLocks/>
            <a:stCxn id="24" idx="2"/>
            <a:endCxn id="16" idx="3"/>
          </p:cNvCxnSpPr>
          <p:nvPr/>
        </p:nvCxnSpPr>
        <p:spPr>
          <a:xfrm rot="5400000">
            <a:off x="9144114" y="4221437"/>
            <a:ext cx="366518" cy="243408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28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98D41B30-5312-4C0A-8DD1-3562FF82088E}"/>
              </a:ext>
            </a:extLst>
          </p:cNvPr>
          <p:cNvSpPr/>
          <p:nvPr/>
        </p:nvSpPr>
        <p:spPr>
          <a:xfrm>
            <a:off x="2074110" y="5160629"/>
            <a:ext cx="8043780" cy="569913"/>
          </a:xfrm>
          <a:prstGeom prst="rect">
            <a:avLst/>
          </a:prstGeom>
          <a:solidFill>
            <a:schemeClr val="accent1">
              <a:lumMod val="40000"/>
              <a:lumOff val="60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D356D9D-89D7-4364-9186-00DC04BB5B4A}"/>
              </a:ext>
            </a:extLst>
          </p:cNvPr>
          <p:cNvCxnSpPr>
            <a:cxnSpLocks/>
          </p:cNvCxnSpPr>
          <p:nvPr/>
        </p:nvCxnSpPr>
        <p:spPr>
          <a:xfrm>
            <a:off x="2997667" y="5159610"/>
            <a:ext cx="5922124" cy="819"/>
          </a:xfrm>
          <a:prstGeom prst="line">
            <a:avLst/>
          </a:prstGeom>
          <a:ln w="25400">
            <a:prstDash val="lgDash"/>
            <a:tailEnd type="arrow" w="lg" len="lg"/>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79380E-1EB0-49B5-A252-97BB1C6520EB}"/>
              </a:ext>
            </a:extLst>
          </p:cNvPr>
          <p:cNvCxnSpPr>
            <a:cxnSpLocks/>
          </p:cNvCxnSpPr>
          <p:nvPr/>
        </p:nvCxnSpPr>
        <p:spPr>
          <a:xfrm flipH="1">
            <a:off x="3380804" y="5729723"/>
            <a:ext cx="5922124" cy="819"/>
          </a:xfrm>
          <a:prstGeom prst="line">
            <a:avLst/>
          </a:prstGeom>
          <a:ln w="25400">
            <a:prstDash val="lgDash"/>
            <a:tailEnd type="arrow" w="lg" len="lg"/>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fontAlgn="base">
              <a:lnSpc>
                <a:spcPct val="150000"/>
              </a:lnSpc>
            </a:pPr>
            <a:r>
              <a:rPr lang="en-US" sz="4000" b="1" dirty="0">
                <a:solidFill>
                  <a:srgbClr val="333333"/>
                </a:solidFill>
                <a:effectLst/>
                <a:latin typeface="Arial" panose="020B0604020202020204" pitchFamily="34" charset="0"/>
                <a:ea typeface="Times New Roman" panose="02020603050405020304" pitchFamily="18" charset="0"/>
              </a:rPr>
              <a:t>ASPEK HARDWARE </a:t>
            </a:r>
            <a:endParaRPr lang="en-ID" sz="4000" dirty="0">
              <a:effectLst/>
              <a:latin typeface="Times New Roman" panose="02020603050405020304" pitchFamily="18" charset="0"/>
              <a:ea typeface="Times New Roman" panose="02020603050405020304" pitchFamily="18" charset="0"/>
            </a:endParaRPr>
          </a:p>
        </p:txBody>
      </p:sp>
      <p:grpSp>
        <p:nvGrpSpPr>
          <p:cNvPr id="26" name="Group 25">
            <a:extLst>
              <a:ext uri="{FF2B5EF4-FFF2-40B4-BE49-F238E27FC236}">
                <a16:creationId xmlns:a16="http://schemas.microsoft.com/office/drawing/2014/main" id="{81F957A4-2745-4432-BFDC-076A57CD4A26}"/>
              </a:ext>
            </a:extLst>
          </p:cNvPr>
          <p:cNvGrpSpPr/>
          <p:nvPr/>
        </p:nvGrpSpPr>
        <p:grpSpPr>
          <a:xfrm>
            <a:off x="678976" y="4720810"/>
            <a:ext cx="2602609" cy="1429958"/>
            <a:chOff x="-548507" y="477868"/>
            <a:chExt cx="11570449" cy="6357177"/>
          </a:xfrm>
        </p:grpSpPr>
        <p:sp>
          <p:nvSpPr>
            <p:cNvPr id="27" name="Freeform: Shape 26">
              <a:extLst>
                <a:ext uri="{FF2B5EF4-FFF2-40B4-BE49-F238E27FC236}">
                  <a16:creationId xmlns:a16="http://schemas.microsoft.com/office/drawing/2014/main" id="{B98ED5D9-0DEB-4BC9-9BA9-239AA0E7200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C1B730D-824F-4173-ACB6-E5A9A6071C6E}"/>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5D87624-0B96-4523-AF34-71BBE266980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90715A2-A932-41C3-BE0C-6D5594A96A4A}"/>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50D63C8C-A191-425B-83FB-4D8BCC6EE806}"/>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32" name="Group 31">
              <a:extLst>
                <a:ext uri="{FF2B5EF4-FFF2-40B4-BE49-F238E27FC236}">
                  <a16:creationId xmlns:a16="http://schemas.microsoft.com/office/drawing/2014/main" id="{64FD4185-BD9B-4687-848B-CE639A6BE5DB}"/>
                </a:ext>
              </a:extLst>
            </p:cNvPr>
            <p:cNvGrpSpPr/>
            <p:nvPr/>
          </p:nvGrpSpPr>
          <p:grpSpPr>
            <a:xfrm>
              <a:off x="1606" y="6382978"/>
              <a:ext cx="413937" cy="115242"/>
              <a:chOff x="5955" y="6353672"/>
              <a:chExt cx="413937" cy="115242"/>
            </a:xfrm>
          </p:grpSpPr>
          <p:sp>
            <p:nvSpPr>
              <p:cNvPr id="37" name="Rectangle: Rounded Corners 36">
                <a:extLst>
                  <a:ext uri="{FF2B5EF4-FFF2-40B4-BE49-F238E27FC236}">
                    <a16:creationId xmlns:a16="http://schemas.microsoft.com/office/drawing/2014/main" id="{2219E751-E250-4507-BC73-321EC03971C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15B2D3C6-4BC5-417A-8545-0688587A1055}"/>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E28F540C-061E-4571-AF29-C717E2E593EE}"/>
                </a:ext>
              </a:extLst>
            </p:cNvPr>
            <p:cNvGrpSpPr/>
            <p:nvPr/>
          </p:nvGrpSpPr>
          <p:grpSpPr>
            <a:xfrm>
              <a:off x="9855291" y="6381600"/>
              <a:ext cx="885989" cy="115242"/>
              <a:chOff x="5955" y="6353672"/>
              <a:chExt cx="413937" cy="115242"/>
            </a:xfrm>
          </p:grpSpPr>
          <p:sp>
            <p:nvSpPr>
              <p:cNvPr id="35" name="Rectangle: Rounded Corners 34">
                <a:extLst>
                  <a:ext uri="{FF2B5EF4-FFF2-40B4-BE49-F238E27FC236}">
                    <a16:creationId xmlns:a16="http://schemas.microsoft.com/office/drawing/2014/main" id="{0BE23503-897F-45A3-B960-49D71633BE3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E749019-A113-4EFB-A304-54ED6346A2C3}"/>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AB957731-E70C-4333-AA3D-2EB55D63A59D}"/>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30000"/>
              </a:srgbClr>
            </a:solidFill>
            <a:ln w="9525" cap="flat">
              <a:noFill/>
              <a:prstDash val="solid"/>
              <a:miter/>
            </a:ln>
          </p:spPr>
          <p:txBody>
            <a:bodyPr rtlCol="0" anchor="ctr"/>
            <a:lstStyle/>
            <a:p>
              <a:endParaRPr lang="en-US" dirty="0"/>
            </a:p>
          </p:txBody>
        </p:sp>
      </p:grpSp>
      <p:grpSp>
        <p:nvGrpSpPr>
          <p:cNvPr id="48" name="Group 47">
            <a:extLst>
              <a:ext uri="{FF2B5EF4-FFF2-40B4-BE49-F238E27FC236}">
                <a16:creationId xmlns:a16="http://schemas.microsoft.com/office/drawing/2014/main" id="{D7AA1DE8-BE33-40B9-BA35-14BA33A5D3FA}"/>
              </a:ext>
            </a:extLst>
          </p:cNvPr>
          <p:cNvGrpSpPr/>
          <p:nvPr/>
        </p:nvGrpSpPr>
        <p:grpSpPr>
          <a:xfrm>
            <a:off x="8949778" y="4862344"/>
            <a:ext cx="2296890" cy="1146890"/>
            <a:chOff x="8991269" y="1703389"/>
            <a:chExt cx="2296890" cy="1146890"/>
          </a:xfrm>
        </p:grpSpPr>
        <p:sp>
          <p:nvSpPr>
            <p:cNvPr id="49" name="Freeform 5">
              <a:extLst>
                <a:ext uri="{FF2B5EF4-FFF2-40B4-BE49-F238E27FC236}">
                  <a16:creationId xmlns:a16="http://schemas.microsoft.com/office/drawing/2014/main" id="{6549A368-2092-4CEF-8F9D-30D8F0EEF398}"/>
                </a:ext>
              </a:extLst>
            </p:cNvPr>
            <p:cNvSpPr>
              <a:spLocks noChangeAspect="1"/>
            </p:cNvSpPr>
            <p:nvPr/>
          </p:nvSpPr>
          <p:spPr>
            <a:xfrm flipH="1">
              <a:off x="9075380" y="1703389"/>
              <a:ext cx="2128669" cy="114689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53" name="TextBox 52">
              <a:extLst>
                <a:ext uri="{FF2B5EF4-FFF2-40B4-BE49-F238E27FC236}">
                  <a16:creationId xmlns:a16="http://schemas.microsoft.com/office/drawing/2014/main" id="{11239EEA-82BE-4EDC-B0B9-751AD6DECBA9}"/>
                </a:ext>
              </a:extLst>
            </p:cNvPr>
            <p:cNvSpPr txBox="1"/>
            <p:nvPr/>
          </p:nvSpPr>
          <p:spPr>
            <a:xfrm>
              <a:off x="8991269" y="2056775"/>
              <a:ext cx="2296890" cy="646331"/>
            </a:xfrm>
            <a:prstGeom prst="rect">
              <a:avLst/>
            </a:prstGeom>
            <a:noFill/>
          </p:spPr>
          <p:txBody>
            <a:bodyPr wrap="square">
              <a:spAutoFit/>
            </a:bodyPr>
            <a:lstStyle/>
            <a:p>
              <a:pPr algn="ctr"/>
              <a:r>
                <a:rPr lang="en-US" b="1" dirty="0"/>
                <a:t>UNHAS</a:t>
              </a:r>
            </a:p>
            <a:p>
              <a:pPr algn="ctr"/>
              <a:r>
                <a:rPr lang="en-US" sz="1800" dirty="0">
                  <a:solidFill>
                    <a:srgbClr val="000000"/>
                  </a:solidFill>
                  <a:effectLst/>
                  <a:latin typeface="Arial" panose="020B0604020202020204" pitchFamily="34" charset="0"/>
                  <a:ea typeface="Calibri" panose="020F0502020204030204" pitchFamily="34" charset="0"/>
                </a:rPr>
                <a:t>e-journal &amp; SIKOLA</a:t>
              </a:r>
              <a:endParaRPr lang="en-US" b="1" dirty="0"/>
            </a:p>
          </p:txBody>
        </p:sp>
      </p:grpSp>
      <p:grpSp>
        <p:nvGrpSpPr>
          <p:cNvPr id="55" name="Graphic 21">
            <a:extLst>
              <a:ext uri="{FF2B5EF4-FFF2-40B4-BE49-F238E27FC236}">
                <a16:creationId xmlns:a16="http://schemas.microsoft.com/office/drawing/2014/main" id="{78CB8065-1313-428A-9157-D005E9152366}"/>
              </a:ext>
            </a:extLst>
          </p:cNvPr>
          <p:cNvGrpSpPr/>
          <p:nvPr/>
        </p:nvGrpSpPr>
        <p:grpSpPr>
          <a:xfrm>
            <a:off x="5356797" y="4509074"/>
            <a:ext cx="1179330" cy="1477609"/>
            <a:chOff x="3299429" y="0"/>
            <a:chExt cx="5587987" cy="7001311"/>
          </a:xfrm>
        </p:grpSpPr>
        <p:sp>
          <p:nvSpPr>
            <p:cNvPr id="56" name="Freeform: Shape 55">
              <a:extLst>
                <a:ext uri="{FF2B5EF4-FFF2-40B4-BE49-F238E27FC236}">
                  <a16:creationId xmlns:a16="http://schemas.microsoft.com/office/drawing/2014/main" id="{6FF52D86-EAA7-41F9-B219-13EF4F8F4560}"/>
                </a:ext>
              </a:extLst>
            </p:cNvPr>
            <p:cNvSpPr/>
            <p:nvPr/>
          </p:nvSpPr>
          <p:spPr>
            <a:xfrm>
              <a:off x="3425013" y="0"/>
              <a:ext cx="5341478" cy="6856954"/>
            </a:xfrm>
            <a:custGeom>
              <a:avLst/>
              <a:gdLst>
                <a:gd name="connsiteX0" fmla="*/ 2688415 w 5341478"/>
                <a:gd name="connsiteY0" fmla="*/ 0 h 6856954"/>
                <a:gd name="connsiteX1" fmla="*/ 25123 w 5341478"/>
                <a:gd name="connsiteY1" fmla="*/ 1019550 h 6856954"/>
                <a:gd name="connsiteX2" fmla="*/ 25123 w 5341478"/>
                <a:gd name="connsiteY2" fmla="*/ 3846231 h 6856954"/>
                <a:gd name="connsiteX3" fmla="*/ 2642056 w 5341478"/>
                <a:gd name="connsiteY3" fmla="*/ 6856955 h 6856954"/>
                <a:gd name="connsiteX4" fmla="*/ 5338636 w 5341478"/>
                <a:gd name="connsiteY4" fmla="*/ 3952543 h 6856954"/>
                <a:gd name="connsiteX5" fmla="*/ 5338636 w 5341478"/>
                <a:gd name="connsiteY5" fmla="*/ 1048917 h 6856954"/>
                <a:gd name="connsiteX6" fmla="*/ 2688415 w 5341478"/>
                <a:gd name="connsiteY6" fmla="*/ 0 h 685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478" h="6856954">
                  <a:moveTo>
                    <a:pt x="2688415" y="0"/>
                  </a:moveTo>
                  <a:cubicBezTo>
                    <a:pt x="2688415" y="0"/>
                    <a:pt x="956487" y="1166644"/>
                    <a:pt x="25123" y="1019550"/>
                  </a:cubicBezTo>
                  <a:cubicBezTo>
                    <a:pt x="-26116" y="2058707"/>
                    <a:pt x="15276" y="3058651"/>
                    <a:pt x="25123" y="3846231"/>
                  </a:cubicBezTo>
                  <a:cubicBezTo>
                    <a:pt x="54577" y="5744861"/>
                    <a:pt x="2642056" y="6856955"/>
                    <a:pt x="2642056" y="6856955"/>
                  </a:cubicBezTo>
                  <a:cubicBezTo>
                    <a:pt x="2642056" y="6856955"/>
                    <a:pt x="5064141" y="5921234"/>
                    <a:pt x="5338636" y="3952543"/>
                  </a:cubicBezTo>
                  <a:cubicBezTo>
                    <a:pt x="5328789" y="2980224"/>
                    <a:pt x="5348483" y="1950827"/>
                    <a:pt x="5338636" y="1048917"/>
                  </a:cubicBezTo>
                  <a:cubicBezTo>
                    <a:pt x="3593636" y="764663"/>
                    <a:pt x="2688415" y="0"/>
                    <a:pt x="2688415" y="0"/>
                  </a:cubicBezTo>
                  <a:close/>
                </a:path>
              </a:pathLst>
            </a:custGeom>
            <a:noFill/>
            <a:ln w="31750" cap="flat">
              <a:solidFill>
                <a:schemeClr val="accent1"/>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25C8FBC-EC4D-4EF8-9BFD-CAAF331C1567}"/>
                </a:ext>
              </a:extLst>
            </p:cNvPr>
            <p:cNvSpPr/>
            <p:nvPr/>
          </p:nvSpPr>
          <p:spPr>
            <a:xfrm>
              <a:off x="3299429" y="15812"/>
              <a:ext cx="5587987" cy="6985499"/>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1"/>
            </a:solidFill>
            <a:ln w="8701" cap="flat">
              <a:noFill/>
              <a:prstDash val="solid"/>
              <a:miter/>
            </a:ln>
          </p:spPr>
          <p:txBody>
            <a:bodyPr rtlCol="0" anchor="ctr"/>
            <a:lstStyle/>
            <a:p>
              <a:pPr algn="ctr"/>
              <a:r>
                <a:rPr lang="en-US" dirty="0"/>
                <a:t>SERVER</a:t>
              </a:r>
            </a:p>
          </p:txBody>
        </p:sp>
        <p:sp>
          <p:nvSpPr>
            <p:cNvPr id="60" name="Freeform: Shape 59">
              <a:extLst>
                <a:ext uri="{FF2B5EF4-FFF2-40B4-BE49-F238E27FC236}">
                  <a16:creationId xmlns:a16="http://schemas.microsoft.com/office/drawing/2014/main" id="{7A68AAC0-3675-4F8D-8BE1-2A173CFF5306}"/>
                </a:ext>
              </a:extLst>
            </p:cNvPr>
            <p:cNvSpPr/>
            <p:nvPr/>
          </p:nvSpPr>
          <p:spPr>
            <a:xfrm>
              <a:off x="5864640" y="3547424"/>
              <a:ext cx="405205" cy="796469"/>
            </a:xfrm>
            <a:custGeom>
              <a:avLst/>
              <a:gdLst>
                <a:gd name="connsiteX0" fmla="*/ 353618 w 405205"/>
                <a:gd name="connsiteY0" fmla="*/ 639528 h 796469"/>
                <a:gd name="connsiteX1" fmla="*/ 310135 w 405205"/>
                <a:gd name="connsiteY1" fmla="*/ 639528 h 796469"/>
                <a:gd name="connsiteX2" fmla="*/ 311529 w 405205"/>
                <a:gd name="connsiteY2" fmla="*/ 628026 h 796469"/>
                <a:gd name="connsiteX3" fmla="*/ 311529 w 405205"/>
                <a:gd name="connsiteY3" fmla="*/ 570861 h 796469"/>
                <a:gd name="connsiteX4" fmla="*/ 261685 w 405205"/>
                <a:gd name="connsiteY4" fmla="*/ 521016 h 796469"/>
                <a:gd name="connsiteX5" fmla="*/ 261423 w 405205"/>
                <a:gd name="connsiteY5" fmla="*/ 521016 h 796469"/>
                <a:gd name="connsiteX6" fmla="*/ 261423 w 405205"/>
                <a:gd name="connsiteY6" fmla="*/ 396492 h 796469"/>
                <a:gd name="connsiteX7" fmla="*/ 405206 w 405205"/>
                <a:gd name="connsiteY7" fmla="*/ 202603 h 796469"/>
                <a:gd name="connsiteX8" fmla="*/ 202603 w 405205"/>
                <a:gd name="connsiteY8" fmla="*/ 0 h 796469"/>
                <a:gd name="connsiteX9" fmla="*/ 0 w 405205"/>
                <a:gd name="connsiteY9" fmla="*/ 202603 h 796469"/>
                <a:gd name="connsiteX10" fmla="*/ 143783 w 405205"/>
                <a:gd name="connsiteY10" fmla="*/ 396492 h 796469"/>
                <a:gd name="connsiteX11" fmla="*/ 143783 w 405205"/>
                <a:gd name="connsiteY11" fmla="*/ 521016 h 796469"/>
                <a:gd name="connsiteX12" fmla="*/ 143521 w 405205"/>
                <a:gd name="connsiteY12" fmla="*/ 521016 h 796469"/>
                <a:gd name="connsiteX13" fmla="*/ 93677 w 405205"/>
                <a:gd name="connsiteY13" fmla="*/ 570861 h 796469"/>
                <a:gd name="connsiteX14" fmla="*/ 93677 w 405205"/>
                <a:gd name="connsiteY14" fmla="*/ 628026 h 796469"/>
                <a:gd name="connsiteX15" fmla="*/ 95071 w 405205"/>
                <a:gd name="connsiteY15" fmla="*/ 639528 h 796469"/>
                <a:gd name="connsiteX16" fmla="*/ 51587 w 405205"/>
                <a:gd name="connsiteY16" fmla="*/ 639528 h 796469"/>
                <a:gd name="connsiteX17" fmla="*/ 21785 w 405205"/>
                <a:gd name="connsiteY17" fmla="*/ 669330 h 796469"/>
                <a:gd name="connsiteX18" fmla="*/ 21785 w 405205"/>
                <a:gd name="connsiteY18" fmla="*/ 766667 h 796469"/>
                <a:gd name="connsiteX19" fmla="*/ 51587 w 405205"/>
                <a:gd name="connsiteY19" fmla="*/ 796469 h 796469"/>
                <a:gd name="connsiteX20" fmla="*/ 353705 w 405205"/>
                <a:gd name="connsiteY20" fmla="*/ 796469 h 796469"/>
                <a:gd name="connsiteX21" fmla="*/ 383508 w 405205"/>
                <a:gd name="connsiteY21" fmla="*/ 766667 h 796469"/>
                <a:gd name="connsiteX22" fmla="*/ 383508 w 405205"/>
                <a:gd name="connsiteY22" fmla="*/ 669330 h 796469"/>
                <a:gd name="connsiteX23" fmla="*/ 353618 w 405205"/>
                <a:gd name="connsiteY23" fmla="*/ 639528 h 7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205" h="796469">
                  <a:moveTo>
                    <a:pt x="353618" y="639528"/>
                  </a:moveTo>
                  <a:lnTo>
                    <a:pt x="310135" y="639528"/>
                  </a:lnTo>
                  <a:cubicBezTo>
                    <a:pt x="311006" y="635781"/>
                    <a:pt x="311529" y="631947"/>
                    <a:pt x="311529" y="628026"/>
                  </a:cubicBezTo>
                  <a:lnTo>
                    <a:pt x="311529" y="570861"/>
                  </a:lnTo>
                  <a:cubicBezTo>
                    <a:pt x="311529" y="543324"/>
                    <a:pt x="289221" y="521016"/>
                    <a:pt x="261685" y="521016"/>
                  </a:cubicBezTo>
                  <a:lnTo>
                    <a:pt x="261423" y="521016"/>
                  </a:lnTo>
                  <a:lnTo>
                    <a:pt x="261423" y="396492"/>
                  </a:lnTo>
                  <a:cubicBezTo>
                    <a:pt x="344643" y="371308"/>
                    <a:pt x="405206" y="294014"/>
                    <a:pt x="405206" y="202603"/>
                  </a:cubicBezTo>
                  <a:cubicBezTo>
                    <a:pt x="405206" y="90714"/>
                    <a:pt x="314492" y="0"/>
                    <a:pt x="202603" y="0"/>
                  </a:cubicBezTo>
                  <a:cubicBezTo>
                    <a:pt x="90714" y="0"/>
                    <a:pt x="0" y="90714"/>
                    <a:pt x="0" y="202603"/>
                  </a:cubicBezTo>
                  <a:cubicBezTo>
                    <a:pt x="0" y="294014"/>
                    <a:pt x="60563" y="371308"/>
                    <a:pt x="143783" y="396492"/>
                  </a:cubicBezTo>
                  <a:lnTo>
                    <a:pt x="143783" y="521016"/>
                  </a:lnTo>
                  <a:lnTo>
                    <a:pt x="143521" y="521016"/>
                  </a:lnTo>
                  <a:cubicBezTo>
                    <a:pt x="115985" y="521016"/>
                    <a:pt x="93677" y="543324"/>
                    <a:pt x="93677" y="570861"/>
                  </a:cubicBezTo>
                  <a:lnTo>
                    <a:pt x="93677" y="628026"/>
                  </a:lnTo>
                  <a:cubicBezTo>
                    <a:pt x="93677" y="632034"/>
                    <a:pt x="94199" y="635868"/>
                    <a:pt x="95071" y="639528"/>
                  </a:cubicBezTo>
                  <a:lnTo>
                    <a:pt x="51587" y="639528"/>
                  </a:lnTo>
                  <a:cubicBezTo>
                    <a:pt x="35118" y="639528"/>
                    <a:pt x="21785" y="652861"/>
                    <a:pt x="21785" y="669330"/>
                  </a:cubicBezTo>
                  <a:lnTo>
                    <a:pt x="21785" y="766667"/>
                  </a:lnTo>
                  <a:cubicBezTo>
                    <a:pt x="21785" y="783137"/>
                    <a:pt x="35118" y="796469"/>
                    <a:pt x="51587" y="796469"/>
                  </a:cubicBezTo>
                  <a:lnTo>
                    <a:pt x="353705" y="796469"/>
                  </a:lnTo>
                  <a:cubicBezTo>
                    <a:pt x="370175" y="796469"/>
                    <a:pt x="383508" y="783137"/>
                    <a:pt x="383508" y="766667"/>
                  </a:cubicBezTo>
                  <a:lnTo>
                    <a:pt x="383508" y="669330"/>
                  </a:lnTo>
                  <a:cubicBezTo>
                    <a:pt x="383333" y="652861"/>
                    <a:pt x="370001" y="639528"/>
                    <a:pt x="353618" y="639528"/>
                  </a:cubicBezTo>
                  <a:close/>
                </a:path>
              </a:pathLst>
            </a:custGeom>
            <a:solidFill>
              <a:schemeClr val="accent1"/>
            </a:solidFill>
            <a:ln w="8701" cap="flat">
              <a:noFill/>
              <a:prstDash val="solid"/>
              <a:miter/>
            </a:ln>
          </p:spPr>
          <p:txBody>
            <a:bodyPr rtlCol="0" anchor="ctr"/>
            <a:lstStyle/>
            <a:p>
              <a:endParaRPr lang="en-US"/>
            </a:p>
          </p:txBody>
        </p:sp>
      </p:grpSp>
      <p:sp>
        <p:nvSpPr>
          <p:cNvPr id="63" name="AutoShape 92">
            <a:extLst>
              <a:ext uri="{FF2B5EF4-FFF2-40B4-BE49-F238E27FC236}">
                <a16:creationId xmlns:a16="http://schemas.microsoft.com/office/drawing/2014/main" id="{22565892-80E9-4FE6-87DF-07FEB265E9BD}"/>
              </a:ext>
            </a:extLst>
          </p:cNvPr>
          <p:cNvSpPr>
            <a:spLocks noChangeArrowheads="1"/>
          </p:cNvSpPr>
          <p:nvPr/>
        </p:nvSpPr>
        <p:spPr bwMode="auto">
          <a:xfrm flipH="1">
            <a:off x="6853185" y="3456201"/>
            <a:ext cx="560666" cy="560666"/>
          </a:xfrm>
          <a:prstGeom prst="rect">
            <a:avLst/>
          </a:prstGeom>
          <a:noFill/>
          <a:ln w="38100">
            <a:solidFill>
              <a:schemeClr val="accent2"/>
            </a:solidFill>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accent2"/>
              </a:solidFill>
            </a:endParaRPr>
          </a:p>
        </p:txBody>
      </p:sp>
      <p:sp>
        <p:nvSpPr>
          <p:cNvPr id="64" name="AutoShape 92">
            <a:extLst>
              <a:ext uri="{FF2B5EF4-FFF2-40B4-BE49-F238E27FC236}">
                <a16:creationId xmlns:a16="http://schemas.microsoft.com/office/drawing/2014/main" id="{3DC827D7-5A4B-4218-A17F-B1A8A5AAC2D5}"/>
              </a:ext>
            </a:extLst>
          </p:cNvPr>
          <p:cNvSpPr>
            <a:spLocks noChangeArrowheads="1"/>
          </p:cNvSpPr>
          <p:nvPr/>
        </p:nvSpPr>
        <p:spPr bwMode="auto">
          <a:xfrm flipH="1">
            <a:off x="8359125" y="3456139"/>
            <a:ext cx="560666" cy="560728"/>
          </a:xfrm>
          <a:prstGeom prst="rect">
            <a:avLst/>
          </a:prstGeom>
          <a:noFill/>
          <a:ln w="38100">
            <a:solidFill>
              <a:schemeClr val="accent2"/>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accent2"/>
              </a:solidFill>
            </a:endParaRPr>
          </a:p>
        </p:txBody>
      </p:sp>
      <p:sp>
        <p:nvSpPr>
          <p:cNvPr id="65" name="Oval 7">
            <a:extLst>
              <a:ext uri="{FF2B5EF4-FFF2-40B4-BE49-F238E27FC236}">
                <a16:creationId xmlns:a16="http://schemas.microsoft.com/office/drawing/2014/main" id="{DA788AEC-EECB-4019-81E6-1994E1D17413}"/>
              </a:ext>
            </a:extLst>
          </p:cNvPr>
          <p:cNvSpPr/>
          <p:nvPr/>
        </p:nvSpPr>
        <p:spPr>
          <a:xfrm>
            <a:off x="8493909" y="3513184"/>
            <a:ext cx="308516" cy="405255"/>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Rounded Rectangle 1">
            <a:extLst>
              <a:ext uri="{FF2B5EF4-FFF2-40B4-BE49-F238E27FC236}">
                <a16:creationId xmlns:a16="http://schemas.microsoft.com/office/drawing/2014/main" id="{78555871-C170-42EF-B632-2F51D566EAD5}"/>
              </a:ext>
            </a:extLst>
          </p:cNvPr>
          <p:cNvSpPr>
            <a:spLocks/>
          </p:cNvSpPr>
          <p:nvPr/>
        </p:nvSpPr>
        <p:spPr>
          <a:xfrm>
            <a:off x="6969256" y="3572615"/>
            <a:ext cx="327776" cy="327776"/>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TextBox 76">
            <a:extLst>
              <a:ext uri="{FF2B5EF4-FFF2-40B4-BE49-F238E27FC236}">
                <a16:creationId xmlns:a16="http://schemas.microsoft.com/office/drawing/2014/main" id="{40D709ED-615A-4DC4-90B4-30E1C8E4E5F9}"/>
              </a:ext>
            </a:extLst>
          </p:cNvPr>
          <p:cNvSpPr txBox="1"/>
          <p:nvPr/>
        </p:nvSpPr>
        <p:spPr>
          <a:xfrm>
            <a:off x="3592068" y="1744834"/>
            <a:ext cx="472424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800" i="1" dirty="0">
                <a:solidFill>
                  <a:srgbClr val="000000"/>
                </a:solidFill>
                <a:effectLst/>
                <a:latin typeface="Arial" panose="020B0604020202020204" pitchFamily="34" charset="0"/>
                <a:ea typeface="Calibri" panose="020F0502020204030204" pitchFamily="34" charset="0"/>
              </a:rPr>
              <a:t>SYSTEM COMPUTER</a:t>
            </a:r>
            <a:endParaRPr lang="en-US" i="1" dirty="0">
              <a:solidFill>
                <a:srgbClr val="000000"/>
              </a:solidFill>
              <a:latin typeface="Arial" panose="020B0604020202020204" pitchFamily="34" charset="0"/>
              <a:ea typeface="Calibri" panose="020F0502020204030204" pitchFamily="34" charset="0"/>
            </a:endParaRPr>
          </a:p>
          <a:p>
            <a:pPr algn="ctr"/>
            <a:r>
              <a:rPr lang="en-US" sz="1800" dirty="0">
                <a:solidFill>
                  <a:srgbClr val="000000"/>
                </a:solidFill>
                <a:effectLst/>
                <a:latin typeface="Arial" panose="020B0604020202020204" pitchFamily="34" charset="0"/>
                <a:ea typeface="Calibri" panose="020F0502020204030204" pitchFamily="34" charset="0"/>
              </a:rPr>
              <a:t>yang </a:t>
            </a:r>
            <a:r>
              <a:rPr lang="en-US" sz="1800" dirty="0" err="1">
                <a:solidFill>
                  <a:srgbClr val="000000"/>
                </a:solidFill>
                <a:effectLst/>
                <a:latin typeface="Arial" panose="020B0604020202020204" pitchFamily="34" charset="0"/>
                <a:ea typeface="Calibri" panose="020F0502020204030204" pitchFamily="34" charset="0"/>
              </a:rPr>
              <a:t>menyediakan</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jenis</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layanan</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tertentu</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dalam</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jaringan</a:t>
            </a:r>
            <a:r>
              <a:rPr lang="en-US" sz="1800" dirty="0">
                <a:solidFill>
                  <a:srgbClr val="000000"/>
                </a:solidFill>
                <a:effectLst/>
                <a:latin typeface="Arial" panose="020B0604020202020204" pitchFamily="34" charset="0"/>
                <a:ea typeface="Calibri" panose="020F0502020204030204" pitchFamily="34" charset="0"/>
              </a:rPr>
              <a:t> computer</a:t>
            </a:r>
            <a:endParaRPr lang="en-US" altLang="ko-KR" sz="1200" dirty="0">
              <a:solidFill>
                <a:schemeClr val="tx1">
                  <a:lumMod val="75000"/>
                  <a:lumOff val="25000"/>
                </a:schemeClr>
              </a:solidFill>
              <a:cs typeface="Arial" pitchFamily="34" charset="0"/>
            </a:endParaRPr>
          </a:p>
        </p:txBody>
      </p:sp>
      <p:sp>
        <p:nvSpPr>
          <p:cNvPr id="78" name="TextBox 77">
            <a:extLst>
              <a:ext uri="{FF2B5EF4-FFF2-40B4-BE49-F238E27FC236}">
                <a16:creationId xmlns:a16="http://schemas.microsoft.com/office/drawing/2014/main" id="{26B38417-E026-46C1-920B-64824A9ABDEB}"/>
              </a:ext>
            </a:extLst>
          </p:cNvPr>
          <p:cNvSpPr txBox="1"/>
          <p:nvPr/>
        </p:nvSpPr>
        <p:spPr>
          <a:xfrm>
            <a:off x="1129032" y="5100026"/>
            <a:ext cx="1699542" cy="646331"/>
          </a:xfrm>
          <a:prstGeom prst="rect">
            <a:avLst/>
          </a:prstGeom>
          <a:noFill/>
        </p:spPr>
        <p:txBody>
          <a:bodyPr wrap="square">
            <a:spAutoFit/>
          </a:bodyPr>
          <a:lstStyle/>
          <a:p>
            <a:pPr algn="ctr"/>
            <a:r>
              <a:rPr lang="en-US" sz="1800" b="1" i="1" dirty="0">
                <a:solidFill>
                  <a:srgbClr val="000000"/>
                </a:solidFill>
                <a:effectLst/>
                <a:latin typeface="Arial" panose="020B0604020202020204" pitchFamily="34" charset="0"/>
                <a:ea typeface="Calibri" panose="020F0502020204030204" pitchFamily="34" charset="0"/>
              </a:rPr>
              <a:t>CLOUD PLATFORM</a:t>
            </a:r>
            <a:endParaRPr lang="en-US" b="1" dirty="0"/>
          </a:p>
        </p:txBody>
      </p:sp>
      <p:sp>
        <p:nvSpPr>
          <p:cNvPr id="79" name="TextBox 78">
            <a:extLst>
              <a:ext uri="{FF2B5EF4-FFF2-40B4-BE49-F238E27FC236}">
                <a16:creationId xmlns:a16="http://schemas.microsoft.com/office/drawing/2014/main" id="{79A570AC-9009-4A05-A639-2A398708213C}"/>
              </a:ext>
            </a:extLst>
          </p:cNvPr>
          <p:cNvSpPr txBox="1"/>
          <p:nvPr/>
        </p:nvSpPr>
        <p:spPr>
          <a:xfrm>
            <a:off x="3841444" y="5993581"/>
            <a:ext cx="4538610" cy="461665"/>
          </a:xfrm>
          <a:prstGeom prst="rect">
            <a:avLst/>
          </a:prstGeom>
          <a:noFill/>
        </p:spPr>
        <p:txBody>
          <a:bodyPr wrap="square">
            <a:spAutoFit/>
          </a:bodyPr>
          <a:lstStyle/>
          <a:p>
            <a:pPr algn="ctr"/>
            <a:r>
              <a:rPr lang="en-US" sz="2400" b="1" dirty="0">
                <a:effectLst/>
                <a:latin typeface="Arial" panose="020B0604020202020204" pitchFamily="34" charset="0"/>
                <a:ea typeface="Calibri" panose="020F0502020204030204" pitchFamily="34" charset="0"/>
              </a:rPr>
              <a:t>AWS (</a:t>
            </a:r>
            <a:r>
              <a:rPr lang="en-US" sz="2400" b="1" i="1" dirty="0">
                <a:effectLst/>
                <a:latin typeface="Arial" panose="020B0604020202020204" pitchFamily="34" charset="0"/>
                <a:ea typeface="Calibri" panose="020F0502020204030204" pitchFamily="34" charset="0"/>
              </a:rPr>
              <a:t>Amazon Web Services</a:t>
            </a:r>
            <a:r>
              <a:rPr lang="en-US" sz="2400" b="1" dirty="0">
                <a:effectLst/>
                <a:latin typeface="Arial" panose="020B0604020202020204" pitchFamily="34" charset="0"/>
                <a:ea typeface="Calibri" panose="020F0502020204030204" pitchFamily="34" charset="0"/>
              </a:rPr>
              <a:t>)</a:t>
            </a:r>
            <a:endParaRPr lang="en-ID" sz="2400" b="1" dirty="0"/>
          </a:p>
        </p:txBody>
      </p:sp>
      <p:sp>
        <p:nvSpPr>
          <p:cNvPr id="80" name="AutoShape 92">
            <a:extLst>
              <a:ext uri="{FF2B5EF4-FFF2-40B4-BE49-F238E27FC236}">
                <a16:creationId xmlns:a16="http://schemas.microsoft.com/office/drawing/2014/main" id="{3010F89C-7994-4353-92EF-D3188FE7E742}"/>
              </a:ext>
            </a:extLst>
          </p:cNvPr>
          <p:cNvSpPr>
            <a:spLocks noChangeArrowheads="1"/>
          </p:cNvSpPr>
          <p:nvPr/>
        </p:nvSpPr>
        <p:spPr bwMode="auto">
          <a:xfrm flipH="1">
            <a:off x="3180513" y="3456201"/>
            <a:ext cx="560666" cy="560666"/>
          </a:xfrm>
          <a:prstGeom prst="rect">
            <a:avLst/>
          </a:prstGeom>
          <a:noFill/>
          <a:ln w="38100">
            <a:solidFill>
              <a:schemeClr val="accent3"/>
            </a:solidFill>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accent3"/>
              </a:solidFill>
            </a:endParaRPr>
          </a:p>
        </p:txBody>
      </p:sp>
      <p:sp>
        <p:nvSpPr>
          <p:cNvPr id="81" name="AutoShape 92">
            <a:extLst>
              <a:ext uri="{FF2B5EF4-FFF2-40B4-BE49-F238E27FC236}">
                <a16:creationId xmlns:a16="http://schemas.microsoft.com/office/drawing/2014/main" id="{C74C7F8B-8897-4E9E-8B8B-D8B4E6FFE1F3}"/>
              </a:ext>
            </a:extLst>
          </p:cNvPr>
          <p:cNvSpPr>
            <a:spLocks noChangeArrowheads="1"/>
          </p:cNvSpPr>
          <p:nvPr/>
        </p:nvSpPr>
        <p:spPr bwMode="auto">
          <a:xfrm flipH="1">
            <a:off x="4686454" y="3456139"/>
            <a:ext cx="560666" cy="560728"/>
          </a:xfrm>
          <a:prstGeom prst="rect">
            <a:avLst/>
          </a:prstGeom>
          <a:noFill/>
          <a:ln w="38100">
            <a:solidFill>
              <a:schemeClr val="accent3"/>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accent3"/>
              </a:solidFill>
            </a:endParaRPr>
          </a:p>
        </p:txBody>
      </p:sp>
      <p:sp>
        <p:nvSpPr>
          <p:cNvPr id="82" name="Trapezoid 10">
            <a:extLst>
              <a:ext uri="{FF2B5EF4-FFF2-40B4-BE49-F238E27FC236}">
                <a16:creationId xmlns:a16="http://schemas.microsoft.com/office/drawing/2014/main" id="{50593CC3-29C6-4546-AE18-8398446C1C93}"/>
              </a:ext>
            </a:extLst>
          </p:cNvPr>
          <p:cNvSpPr/>
          <p:nvPr/>
        </p:nvSpPr>
        <p:spPr>
          <a:xfrm>
            <a:off x="4786883" y="3550620"/>
            <a:ext cx="368250" cy="367819"/>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Rounded Rectangle 12">
            <a:extLst>
              <a:ext uri="{FF2B5EF4-FFF2-40B4-BE49-F238E27FC236}">
                <a16:creationId xmlns:a16="http://schemas.microsoft.com/office/drawing/2014/main" id="{3DFE3722-9B36-48E6-8828-EA0B5143EAEF}"/>
              </a:ext>
            </a:extLst>
          </p:cNvPr>
          <p:cNvSpPr>
            <a:spLocks noChangeAspect="1"/>
          </p:cNvSpPr>
          <p:nvPr/>
        </p:nvSpPr>
        <p:spPr>
          <a:xfrm>
            <a:off x="3305561" y="3530958"/>
            <a:ext cx="310571" cy="370101"/>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 name="Straight Arrow Connector 4">
            <a:extLst>
              <a:ext uri="{FF2B5EF4-FFF2-40B4-BE49-F238E27FC236}">
                <a16:creationId xmlns:a16="http://schemas.microsoft.com/office/drawing/2014/main" id="{06C0F654-C5DE-4702-9325-8A04DD941814}"/>
              </a:ext>
            </a:extLst>
          </p:cNvPr>
          <p:cNvCxnSpPr>
            <a:cxnSpLocks/>
            <a:stCxn id="77" idx="2"/>
            <a:endCxn id="80" idx="0"/>
          </p:cNvCxnSpPr>
          <p:nvPr/>
        </p:nvCxnSpPr>
        <p:spPr>
          <a:xfrm flipH="1">
            <a:off x="3460846" y="2668164"/>
            <a:ext cx="2493342" cy="788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D2ED842B-AB5B-43BC-8C08-09C2CFA5A4A0}"/>
              </a:ext>
            </a:extLst>
          </p:cNvPr>
          <p:cNvCxnSpPr>
            <a:cxnSpLocks/>
            <a:stCxn id="77" idx="2"/>
            <a:endCxn id="81" idx="0"/>
          </p:cNvCxnSpPr>
          <p:nvPr/>
        </p:nvCxnSpPr>
        <p:spPr>
          <a:xfrm flipH="1">
            <a:off x="4966787" y="2668164"/>
            <a:ext cx="987401" cy="787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98A40F2-7460-4C41-BC12-DB8A5022BD4B}"/>
              </a:ext>
            </a:extLst>
          </p:cNvPr>
          <p:cNvCxnSpPr>
            <a:cxnSpLocks/>
            <a:stCxn id="77" idx="2"/>
            <a:endCxn id="63" idx="0"/>
          </p:cNvCxnSpPr>
          <p:nvPr/>
        </p:nvCxnSpPr>
        <p:spPr>
          <a:xfrm>
            <a:off x="5954188" y="2668164"/>
            <a:ext cx="1179330" cy="788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E15CEED7-CF7B-4D56-8CC4-D29C26332B69}"/>
              </a:ext>
            </a:extLst>
          </p:cNvPr>
          <p:cNvCxnSpPr>
            <a:cxnSpLocks/>
            <a:stCxn id="77" idx="2"/>
            <a:endCxn id="64" idx="0"/>
          </p:cNvCxnSpPr>
          <p:nvPr/>
        </p:nvCxnSpPr>
        <p:spPr>
          <a:xfrm>
            <a:off x="5954188" y="2668164"/>
            <a:ext cx="2685270" cy="787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randombar(horizontal)">
                                      <p:cBhvr>
                                        <p:cTn id="15" dur="500"/>
                                        <p:tgtEl>
                                          <p:spTgt spid="84"/>
                                        </p:tgtEl>
                                      </p:cBhvr>
                                    </p:animEffect>
                                  </p:childTnLst>
                                </p:cTn>
                              </p:par>
                              <p:par>
                                <p:cTn id="16" presetID="14" presetClass="entr" presetSubtype="10" fill="hold"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randombar(horizontal)">
                                      <p:cBhvr>
                                        <p:cTn id="18" dur="500"/>
                                        <p:tgtEl>
                                          <p:spTgt spid="85"/>
                                        </p:tgtEl>
                                      </p:cBhvr>
                                    </p:animEffect>
                                  </p:childTnLst>
                                </p:cTn>
                              </p:par>
                              <p:par>
                                <p:cTn id="19" presetID="14" presetClass="entr" presetSubtype="1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randombar(horizontal)">
                                      <p:cBhvr>
                                        <p:cTn id="21" dur="500"/>
                                        <p:tgtEl>
                                          <p:spTgt spid="8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ppt_x"/>
                                          </p:val>
                                        </p:tav>
                                        <p:tav tm="100000">
                                          <p:val>
                                            <p:strVal val="#ppt_x"/>
                                          </p:val>
                                        </p:tav>
                                      </p:tavLst>
                                    </p:anim>
                                    <p:anim calcmode="lin" valueType="num">
                                      <p:cBhvr additive="base">
                                        <p:cTn id="27" dur="500" fill="hold"/>
                                        <p:tgtEl>
                                          <p:spTgt spid="8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 calcmode="lin" valueType="num">
                                      <p:cBhvr additive="base">
                                        <p:cTn id="30" dur="500" fill="hold"/>
                                        <p:tgtEl>
                                          <p:spTgt spid="83"/>
                                        </p:tgtEl>
                                        <p:attrNameLst>
                                          <p:attrName>ppt_x</p:attrName>
                                        </p:attrNameLst>
                                      </p:cBhvr>
                                      <p:tavLst>
                                        <p:tav tm="0">
                                          <p:val>
                                            <p:strVal val="#ppt_x"/>
                                          </p:val>
                                        </p:tav>
                                        <p:tav tm="100000">
                                          <p:val>
                                            <p:strVal val="#ppt_x"/>
                                          </p:val>
                                        </p:tav>
                                      </p:tavLst>
                                    </p:anim>
                                    <p:anim calcmode="lin" valueType="num">
                                      <p:cBhvr additive="base">
                                        <p:cTn id="31" dur="500" fill="hold"/>
                                        <p:tgtEl>
                                          <p:spTgt spid="8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500" fill="hold"/>
                                        <p:tgtEl>
                                          <p:spTgt spid="82"/>
                                        </p:tgtEl>
                                        <p:attrNameLst>
                                          <p:attrName>ppt_x</p:attrName>
                                        </p:attrNameLst>
                                      </p:cBhvr>
                                      <p:tavLst>
                                        <p:tav tm="0">
                                          <p:val>
                                            <p:strVal val="#ppt_x"/>
                                          </p:val>
                                        </p:tav>
                                        <p:tav tm="100000">
                                          <p:val>
                                            <p:strVal val="#ppt_x"/>
                                          </p:val>
                                        </p:tav>
                                      </p:tavLst>
                                    </p:anim>
                                    <p:anim calcmode="lin" valueType="num">
                                      <p:cBhvr additive="base">
                                        <p:cTn id="35" dur="50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1"/>
                                        </p:tgtEl>
                                        <p:attrNameLst>
                                          <p:attrName>style.visibility</p:attrName>
                                        </p:attrNameLst>
                                      </p:cBhvr>
                                      <p:to>
                                        <p:strVal val="visible"/>
                                      </p:to>
                                    </p:set>
                                    <p:anim calcmode="lin" valueType="num">
                                      <p:cBhvr additive="base">
                                        <p:cTn id="38" dur="500" fill="hold"/>
                                        <p:tgtEl>
                                          <p:spTgt spid="81"/>
                                        </p:tgtEl>
                                        <p:attrNameLst>
                                          <p:attrName>ppt_x</p:attrName>
                                        </p:attrNameLst>
                                      </p:cBhvr>
                                      <p:tavLst>
                                        <p:tav tm="0">
                                          <p:val>
                                            <p:strVal val="#ppt_x"/>
                                          </p:val>
                                        </p:tav>
                                        <p:tav tm="100000">
                                          <p:val>
                                            <p:strVal val="#ppt_x"/>
                                          </p:val>
                                        </p:tav>
                                      </p:tavLst>
                                    </p:anim>
                                    <p:anim calcmode="lin" valueType="num">
                                      <p:cBhvr additive="base">
                                        <p:cTn id="39" dur="500" fill="hold"/>
                                        <p:tgtEl>
                                          <p:spTgt spid="8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additive="base">
                                        <p:cTn id="42" dur="500" fill="hold"/>
                                        <p:tgtEl>
                                          <p:spTgt spid="66"/>
                                        </p:tgtEl>
                                        <p:attrNameLst>
                                          <p:attrName>ppt_x</p:attrName>
                                        </p:attrNameLst>
                                      </p:cBhvr>
                                      <p:tavLst>
                                        <p:tav tm="0">
                                          <p:val>
                                            <p:strVal val="#ppt_x"/>
                                          </p:val>
                                        </p:tav>
                                        <p:tav tm="100000">
                                          <p:val>
                                            <p:strVal val="#ppt_x"/>
                                          </p:val>
                                        </p:tav>
                                      </p:tavLst>
                                    </p:anim>
                                    <p:anim calcmode="lin" valueType="num">
                                      <p:cBhvr additive="base">
                                        <p:cTn id="43" dur="500" fill="hold"/>
                                        <p:tgtEl>
                                          <p:spTgt spid="6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anim calcmode="lin" valueType="num">
                                      <p:cBhvr additive="base">
                                        <p:cTn id="50" dur="500" fill="hold"/>
                                        <p:tgtEl>
                                          <p:spTgt spid="65"/>
                                        </p:tgtEl>
                                        <p:attrNameLst>
                                          <p:attrName>ppt_x</p:attrName>
                                        </p:attrNameLst>
                                      </p:cBhvr>
                                      <p:tavLst>
                                        <p:tav tm="0">
                                          <p:val>
                                            <p:strVal val="#ppt_x"/>
                                          </p:val>
                                        </p:tav>
                                        <p:tav tm="100000">
                                          <p:val>
                                            <p:strVal val="#ppt_x"/>
                                          </p:val>
                                        </p:tav>
                                      </p:tavLst>
                                    </p:anim>
                                    <p:anim calcmode="lin" valueType="num">
                                      <p:cBhvr additive="base">
                                        <p:cTn id="51" dur="500" fill="hold"/>
                                        <p:tgtEl>
                                          <p:spTgt spid="6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500" fill="hold"/>
                                        <p:tgtEl>
                                          <p:spTgt spid="64"/>
                                        </p:tgtEl>
                                        <p:attrNameLst>
                                          <p:attrName>ppt_x</p:attrName>
                                        </p:attrNameLst>
                                      </p:cBhvr>
                                      <p:tavLst>
                                        <p:tav tm="0">
                                          <p:val>
                                            <p:strVal val="#ppt_x"/>
                                          </p:val>
                                        </p:tav>
                                        <p:tav tm="100000">
                                          <p:val>
                                            <p:strVal val="#ppt_x"/>
                                          </p:val>
                                        </p:tav>
                                      </p:tavLst>
                                    </p:anim>
                                    <p:anim calcmode="lin" valueType="num">
                                      <p:cBhvr additive="base">
                                        <p:cTn id="55"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additive="base">
                                        <p:cTn id="60" dur="500" fill="hold"/>
                                        <p:tgtEl>
                                          <p:spTgt spid="78"/>
                                        </p:tgtEl>
                                        <p:attrNameLst>
                                          <p:attrName>ppt_x</p:attrName>
                                        </p:attrNameLst>
                                      </p:cBhvr>
                                      <p:tavLst>
                                        <p:tav tm="0">
                                          <p:val>
                                            <p:strVal val="#ppt_x"/>
                                          </p:val>
                                        </p:tav>
                                        <p:tav tm="100000">
                                          <p:val>
                                            <p:strVal val="#ppt_x"/>
                                          </p:val>
                                        </p:tav>
                                      </p:tavLst>
                                    </p:anim>
                                    <p:anim calcmode="lin" valueType="num">
                                      <p:cBhvr additive="base">
                                        <p:cTn id="61" dur="500" fill="hold"/>
                                        <p:tgtEl>
                                          <p:spTgt spid="78"/>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ppt_x"/>
                                          </p:val>
                                        </p:tav>
                                        <p:tav tm="100000">
                                          <p:val>
                                            <p:strVal val="#ppt_x"/>
                                          </p:val>
                                        </p:tav>
                                      </p:tavLst>
                                    </p:anim>
                                    <p:anim calcmode="lin" valueType="num">
                                      <p:cBhvr additive="base">
                                        <p:cTn id="65" dur="500" fill="hold"/>
                                        <p:tgtEl>
                                          <p:spTgt spid="2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61"/>
                                        </p:tgtEl>
                                        <p:attrNameLst>
                                          <p:attrName>style.visibility</p:attrName>
                                        </p:attrNameLst>
                                      </p:cBhvr>
                                      <p:to>
                                        <p:strVal val="visible"/>
                                      </p:to>
                                    </p:set>
                                    <p:anim calcmode="lin" valueType="num">
                                      <p:cBhvr additive="base">
                                        <p:cTn id="68" dur="500" fill="hold"/>
                                        <p:tgtEl>
                                          <p:spTgt spid="61"/>
                                        </p:tgtEl>
                                        <p:attrNameLst>
                                          <p:attrName>ppt_x</p:attrName>
                                        </p:attrNameLst>
                                      </p:cBhvr>
                                      <p:tavLst>
                                        <p:tav tm="0">
                                          <p:val>
                                            <p:strVal val="#ppt_x"/>
                                          </p:val>
                                        </p:tav>
                                        <p:tav tm="100000">
                                          <p:val>
                                            <p:strVal val="#ppt_x"/>
                                          </p:val>
                                        </p:tav>
                                      </p:tavLst>
                                    </p:anim>
                                    <p:anim calcmode="lin" valueType="num">
                                      <p:cBhvr additive="base">
                                        <p:cTn id="69" dur="500" fill="hold"/>
                                        <p:tgtEl>
                                          <p:spTgt spid="61"/>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fill="hold"/>
                                        <p:tgtEl>
                                          <p:spTgt spid="55"/>
                                        </p:tgtEl>
                                        <p:attrNameLst>
                                          <p:attrName>ppt_x</p:attrName>
                                        </p:attrNameLst>
                                      </p:cBhvr>
                                      <p:tavLst>
                                        <p:tav tm="0">
                                          <p:val>
                                            <p:strVal val="#ppt_x"/>
                                          </p:val>
                                        </p:tav>
                                        <p:tav tm="100000">
                                          <p:val>
                                            <p:strVal val="#ppt_x"/>
                                          </p:val>
                                        </p:tav>
                                      </p:tavLst>
                                    </p:anim>
                                    <p:anim calcmode="lin" valueType="num">
                                      <p:cBhvr additive="base">
                                        <p:cTn id="73" dur="500" fill="hold"/>
                                        <p:tgtEl>
                                          <p:spTgt spid="55"/>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79"/>
                                        </p:tgtEl>
                                        <p:attrNameLst>
                                          <p:attrName>style.visibility</p:attrName>
                                        </p:attrNameLst>
                                      </p:cBhvr>
                                      <p:to>
                                        <p:strVal val="visible"/>
                                      </p:to>
                                    </p:set>
                                    <p:anim calcmode="lin" valueType="num">
                                      <p:cBhvr additive="base">
                                        <p:cTn id="76" dur="500" fill="hold"/>
                                        <p:tgtEl>
                                          <p:spTgt spid="79"/>
                                        </p:tgtEl>
                                        <p:attrNameLst>
                                          <p:attrName>ppt_x</p:attrName>
                                        </p:attrNameLst>
                                      </p:cBhvr>
                                      <p:tavLst>
                                        <p:tav tm="0">
                                          <p:val>
                                            <p:strVal val="#ppt_x"/>
                                          </p:val>
                                        </p:tav>
                                        <p:tav tm="100000">
                                          <p:val>
                                            <p:strVal val="#ppt_x"/>
                                          </p:val>
                                        </p:tav>
                                      </p:tavLst>
                                    </p:anim>
                                    <p:anim calcmode="lin" valueType="num">
                                      <p:cBhvr additive="base">
                                        <p:cTn id="77" dur="500" fill="hold"/>
                                        <p:tgtEl>
                                          <p:spTgt spid="79"/>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ppt_x"/>
                                          </p:val>
                                        </p:tav>
                                        <p:tav tm="100000">
                                          <p:val>
                                            <p:strVal val="#ppt_x"/>
                                          </p:val>
                                        </p:tav>
                                      </p:tavLst>
                                    </p:anim>
                                    <p:anim calcmode="lin" valueType="num">
                                      <p:cBhvr additive="base">
                                        <p:cTn id="81" dur="500" fill="hold"/>
                                        <p:tgtEl>
                                          <p:spTgt spid="48"/>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fill="hold"/>
                                        <p:tgtEl>
                                          <p:spTgt spid="14"/>
                                        </p:tgtEl>
                                        <p:attrNameLst>
                                          <p:attrName>ppt_x</p:attrName>
                                        </p:attrNameLst>
                                      </p:cBhvr>
                                      <p:tavLst>
                                        <p:tav tm="0">
                                          <p:val>
                                            <p:strVal val="#ppt_x"/>
                                          </p:val>
                                        </p:tav>
                                        <p:tav tm="100000">
                                          <p:val>
                                            <p:strVal val="#ppt_x"/>
                                          </p:val>
                                        </p:tav>
                                      </p:tavLst>
                                    </p:anim>
                                    <p:anim calcmode="lin" valueType="num">
                                      <p:cBhvr additive="base">
                                        <p:cTn id="85" dur="500" fill="hold"/>
                                        <p:tgtEl>
                                          <p:spTgt spid="14"/>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cBhvr additive="base">
                                        <p:cTn id="88" dur="500" fill="hold"/>
                                        <p:tgtEl>
                                          <p:spTgt spid="62"/>
                                        </p:tgtEl>
                                        <p:attrNameLst>
                                          <p:attrName>ppt_x</p:attrName>
                                        </p:attrNameLst>
                                      </p:cBhvr>
                                      <p:tavLst>
                                        <p:tav tm="0">
                                          <p:val>
                                            <p:strVal val="#ppt_x"/>
                                          </p:val>
                                        </p:tav>
                                        <p:tav tm="100000">
                                          <p:val>
                                            <p:strVal val="#ppt_x"/>
                                          </p:val>
                                        </p:tav>
                                      </p:tavLst>
                                    </p:anim>
                                    <p:anim calcmode="lin" valueType="num">
                                      <p:cBhvr additive="base">
                                        <p:cTn id="89"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P spid="64" grpId="0" animBg="1"/>
      <p:bldP spid="65" grpId="0" animBg="1"/>
      <p:bldP spid="66" grpId="0" animBg="1"/>
      <p:bldP spid="77" grpId="0" animBg="1"/>
      <p:bldP spid="78" grpId="0"/>
      <p:bldP spid="79" grpId="0"/>
      <p:bldP spid="80" grpId="0" animBg="1"/>
      <p:bldP spid="81" grpId="0" animBg="1"/>
      <p:bldP spid="82" grpId="0" animBg="1"/>
      <p:bldP spid="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09402" y="-172278"/>
            <a:ext cx="11573197" cy="1749287"/>
          </a:xfrm>
        </p:spPr>
        <p:txBody>
          <a:bodyPr/>
          <a:lstStyle/>
          <a:p>
            <a:pPr algn="l"/>
            <a:r>
              <a:rPr lang="en-US" sz="2800" b="1">
                <a:solidFill>
                  <a:srgbClr val="000000"/>
                </a:solidFill>
                <a:effectLst/>
                <a:latin typeface="Arial" panose="020B0604020202020204" pitchFamily="34" charset="0"/>
                <a:ea typeface="Calibri" panose="020F0502020204030204" pitchFamily="34" charset="0"/>
              </a:rPr>
              <a:t>Alasaan Penggunaan Server Cloud</a:t>
            </a:r>
            <a:r>
              <a:rPr lang="en-US" sz="2800" b="1">
                <a:solidFill>
                  <a:srgbClr val="000000"/>
                </a:solidFill>
                <a:latin typeface="Arial" panose="020B0604020202020204" pitchFamily="34" charset="0"/>
                <a:ea typeface="Calibri" panose="020F0502020204030204" pitchFamily="34" charset="0"/>
              </a:rPr>
              <a:t> </a:t>
            </a:r>
            <a:r>
              <a:rPr lang="en-US" sz="2800" b="1">
                <a:solidFill>
                  <a:srgbClr val="000000"/>
                </a:solidFill>
                <a:effectLst/>
                <a:latin typeface="Arial" panose="020B0604020202020204" pitchFamily="34" charset="0"/>
                <a:ea typeface="Calibri" panose="020F0502020204030204" pitchFamily="34" charset="0"/>
              </a:rPr>
              <a:t>sebagai server utama</a:t>
            </a:r>
            <a:endParaRPr lang="en-US" sz="2800" b="1" dirty="0">
              <a:solidFill>
                <a:srgbClr val="000000"/>
              </a:solidFill>
              <a:effectLst/>
              <a:latin typeface="Arial" panose="020B0604020202020204" pitchFamily="34" charset="0"/>
              <a:ea typeface="Calibri" panose="020F0502020204030204" pitchFamily="34" charset="0"/>
            </a:endParaRPr>
          </a:p>
          <a:p>
            <a:pPr algn="l"/>
            <a:r>
              <a:rPr lang="en-US" sz="2800" b="1" dirty="0"/>
              <a:t> </a:t>
            </a:r>
            <a:endParaRPr lang="en-US" sz="2400" b="1" dirty="0"/>
          </a:p>
        </p:txBody>
      </p:sp>
      <p:sp>
        <p:nvSpPr>
          <p:cNvPr id="40" name="TextBox 39">
            <a:extLst>
              <a:ext uri="{FF2B5EF4-FFF2-40B4-BE49-F238E27FC236}">
                <a16:creationId xmlns:a16="http://schemas.microsoft.com/office/drawing/2014/main" id="{835A4A6E-C0A5-4DC6-B661-B1A933F212D7}"/>
              </a:ext>
            </a:extLst>
          </p:cNvPr>
          <p:cNvSpPr txBox="1"/>
          <p:nvPr/>
        </p:nvSpPr>
        <p:spPr>
          <a:xfrm>
            <a:off x="309401" y="789709"/>
            <a:ext cx="8597047" cy="55553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lvl="0" indent="-285750">
              <a:spcBef>
                <a:spcPts val="600"/>
              </a:spcBef>
              <a:buFont typeface="Arial" panose="020B0604020202020204" pitchFamily="34" charset="0"/>
              <a:buChar char="•"/>
            </a:pPr>
            <a:r>
              <a:rPr lang="en-US" sz="2000"/>
              <a:t>Server lokal Unhas tidak mampu menampung 20.000 user </a:t>
            </a:r>
            <a:endParaRPr lang="en-ID" sz="2000"/>
          </a:p>
          <a:p>
            <a:pPr marL="285750" lvl="0" indent="-285750">
              <a:spcBef>
                <a:spcPts val="600"/>
              </a:spcBef>
              <a:buFont typeface="Arial" panose="020B0604020202020204" pitchFamily="34" charset="0"/>
              <a:buChar char="•"/>
            </a:pPr>
            <a:r>
              <a:rPr lang="en-US" sz="2000"/>
              <a:t>Menyewa cloud server dianggap lebih ekonomis dibanding membeli server yang biayanya mencapai 60-300 juta rupiah, serta biaya tambahan yaitu biaya perawatan dan jasa engineer.</a:t>
            </a:r>
            <a:endParaRPr lang="en-ID" sz="2000"/>
          </a:p>
          <a:p>
            <a:pPr marL="285750" lvl="0" indent="-285750">
              <a:spcBef>
                <a:spcPts val="600"/>
              </a:spcBef>
              <a:buFont typeface="Arial" panose="020B0604020202020204" pitchFamily="34" charset="0"/>
              <a:buChar char="•"/>
            </a:pPr>
            <a:r>
              <a:rPr lang="en-US" sz="2000"/>
              <a:t>Layanan perlindungan keamanan sistem dari gangguan luar seperti peretas</a:t>
            </a:r>
            <a:endParaRPr lang="en-ID" sz="2000"/>
          </a:p>
          <a:p>
            <a:pPr marL="285750" lvl="0" indent="-285750">
              <a:spcBef>
                <a:spcPts val="600"/>
              </a:spcBef>
              <a:buFont typeface="Arial" panose="020B0604020202020204" pitchFamily="34" charset="0"/>
              <a:buChar char="•"/>
            </a:pPr>
            <a:r>
              <a:rPr lang="en-US" sz="2000"/>
              <a:t>Minim perawatan</a:t>
            </a:r>
            <a:endParaRPr lang="en-ID" sz="2000"/>
          </a:p>
          <a:p>
            <a:pPr marL="285750" lvl="0" indent="-285750">
              <a:spcBef>
                <a:spcPts val="600"/>
              </a:spcBef>
              <a:buFont typeface="Arial" panose="020B0604020202020204" pitchFamily="34" charset="0"/>
              <a:buChar char="•"/>
            </a:pPr>
            <a:r>
              <a:rPr lang="en-US" sz="2000"/>
              <a:t>Kapasitas servernya dapat diatur, jika terjadi peningkatan </a:t>
            </a:r>
            <a:r>
              <a:rPr lang="en-US" sz="2000" i="1"/>
              <a:t>traffic</a:t>
            </a:r>
            <a:r>
              <a:rPr lang="en-US" sz="2000"/>
              <a:t> </a:t>
            </a:r>
            <a:r>
              <a:rPr lang="en-US" sz="2000" i="1"/>
              <a:t>access</a:t>
            </a:r>
            <a:r>
              <a:rPr lang="en-US" sz="2000"/>
              <a:t>, user dapat meningkatkan kapasitas RAM yang dipakai SIKOLA sesuai kebutuhan.</a:t>
            </a:r>
            <a:endParaRPr lang="en-ID" sz="2000"/>
          </a:p>
          <a:p>
            <a:pPr marL="285750" lvl="0" indent="-285750">
              <a:spcBef>
                <a:spcPts val="600"/>
              </a:spcBef>
              <a:buFont typeface="Arial" panose="020B0604020202020204" pitchFamily="34" charset="0"/>
              <a:buChar char="•"/>
            </a:pPr>
            <a:r>
              <a:rPr lang="en-US" sz="2000"/>
              <a:t>Kapasitas RAM pada SIKOLA normalnya 8 GB sesuai kebutuhan dan dapat ditingkatkan sesuai kebutuhan.</a:t>
            </a:r>
            <a:endParaRPr lang="en-ID" sz="2000"/>
          </a:p>
          <a:p>
            <a:pPr marL="285750" lvl="0" indent="-285750">
              <a:spcBef>
                <a:spcPts val="600"/>
              </a:spcBef>
              <a:buFont typeface="Arial" panose="020B0604020202020204" pitchFamily="34" charset="0"/>
              <a:buChar char="•"/>
            </a:pPr>
            <a:r>
              <a:rPr lang="en-US" sz="2000"/>
              <a:t>Menggunakan EC2 8 core, namun jika lalu lintas jaringannya sangat sibuk maka pihak kampus meningkatkan layanan jaringan hingga tingkat 16 core.  SIKOLA memiliki 1 EC2 dan 1 RDS (mesin data base)</a:t>
            </a:r>
            <a:endParaRPr lang="en-ID" sz="2000"/>
          </a:p>
          <a:p>
            <a:pPr marL="285750" lvl="0" indent="-285750">
              <a:spcBef>
                <a:spcPts val="600"/>
              </a:spcBef>
              <a:buFont typeface="Arial" panose="020B0604020202020204" pitchFamily="34" charset="0"/>
              <a:buChar char="•"/>
            </a:pPr>
            <a:r>
              <a:rPr lang="en-US" sz="2000"/>
              <a:t>Menggunakan storage sebesar 1,1 TB.</a:t>
            </a:r>
            <a:endParaRPr lang="en-ID" sz="2000"/>
          </a:p>
        </p:txBody>
      </p:sp>
      <p:pic>
        <p:nvPicPr>
          <p:cNvPr id="4" name="Picture 3">
            <a:extLst>
              <a:ext uri="{FF2B5EF4-FFF2-40B4-BE49-F238E27FC236}">
                <a16:creationId xmlns:a16="http://schemas.microsoft.com/office/drawing/2014/main" id="{965D2037-6570-47C0-AF97-FFA2FBAF7B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9184" y="986017"/>
            <a:ext cx="2910876" cy="52346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8365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835A4A6E-C0A5-4DC6-B661-B1A933F212D7}"/>
              </a:ext>
            </a:extLst>
          </p:cNvPr>
          <p:cNvSpPr txBox="1"/>
          <p:nvPr/>
        </p:nvSpPr>
        <p:spPr>
          <a:xfrm>
            <a:off x="0" y="-43201"/>
            <a:ext cx="7964557" cy="76420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t>Penggunaan server lokal merupakan bentuk upaya mitigasi apabila terjadi kendala pada server utama (cloud server). Unhas memiliki data center yang didalamnya terdapat mirror server sebagai bentuk pencadangan data. Data center Unhas dilengkapi dengan fasilitas-fasilitas sebagai berikut:</a:t>
            </a:r>
          </a:p>
          <a:p>
            <a:endParaRPr lang="en-ID"/>
          </a:p>
          <a:p>
            <a:pPr marL="285750" lvl="0" indent="-285750">
              <a:spcBef>
                <a:spcPts val="600"/>
              </a:spcBef>
              <a:buFont typeface="Arial" panose="020B0604020202020204" pitchFamily="34" charset="0"/>
              <a:buChar char="•"/>
            </a:pPr>
            <a:r>
              <a:rPr lang="en-US"/>
              <a:t>Terdapat 20 server yang masing-masing berdaya 600 watt</a:t>
            </a:r>
            <a:endParaRPr lang="en-ID"/>
          </a:p>
          <a:p>
            <a:pPr marL="285750" lvl="0" indent="-285750">
              <a:spcBef>
                <a:spcPts val="600"/>
              </a:spcBef>
              <a:buFont typeface="Arial" panose="020B0604020202020204" pitchFamily="34" charset="0"/>
              <a:buChar char="•"/>
            </a:pPr>
            <a:r>
              <a:rPr lang="en-US" i="1"/>
              <a:t>Power Supply</a:t>
            </a:r>
            <a:r>
              <a:rPr lang="en-US"/>
              <a:t> yaitu perangkat elektronik sebagai sumber pasokan daya listrik yang menghidupkan seluruh perangkat keras di ruangan data center serta genset dan baterai dengan kapasitas 20.000 KVA untuk mengantisipasi padamnya aliran listrik. Hal ini untuk mengantisipasi kegagalan sumberdaya akibat aktivitas server lokal yang berjalan selama 24 jam dalam sehari.</a:t>
            </a:r>
            <a:endParaRPr lang="en-ID"/>
          </a:p>
          <a:p>
            <a:pPr marL="285750" lvl="0" indent="-285750">
              <a:spcBef>
                <a:spcPts val="600"/>
              </a:spcBef>
              <a:buFont typeface="Arial" panose="020B0604020202020204" pitchFamily="34" charset="0"/>
              <a:buChar char="•"/>
            </a:pPr>
            <a:r>
              <a:rPr lang="en-US"/>
              <a:t>Terdapat 2 buah AC untuk menjaga kestabilan suhu ruangan, dimana suhu tidak boleh lebih dari 25°C.</a:t>
            </a:r>
            <a:endParaRPr lang="en-ID"/>
          </a:p>
          <a:p>
            <a:pPr marL="285750" lvl="0" indent="-285750">
              <a:spcBef>
                <a:spcPts val="600"/>
              </a:spcBef>
              <a:buFont typeface="Arial" panose="020B0604020202020204" pitchFamily="34" charset="0"/>
              <a:buChar char="•"/>
            </a:pPr>
            <a:r>
              <a:rPr lang="en-US"/>
              <a:t>Sensor suhu yang mendeteksi situasi </a:t>
            </a:r>
            <a:r>
              <a:rPr lang="en-US" i="1"/>
              <a:t>overheat</a:t>
            </a:r>
            <a:r>
              <a:rPr lang="en-US"/>
              <a:t> dan akan mengeluarkan bunyi peringatan  jika suhu ruangan mencapai 25°C.</a:t>
            </a:r>
            <a:endParaRPr lang="en-ID"/>
          </a:p>
          <a:p>
            <a:pPr marL="285750" lvl="0" indent="-285750">
              <a:spcBef>
                <a:spcPts val="600"/>
              </a:spcBef>
              <a:buFont typeface="Arial" panose="020B0604020202020204" pitchFamily="34" charset="0"/>
              <a:buChar char="•"/>
            </a:pPr>
            <a:r>
              <a:rPr lang="en-US"/>
              <a:t>Perangkat Kabel jaringan yang menjadi penghubung antar item berupa Kabel UTP, fiber optic dengan kecepatan 10Gb/ second</a:t>
            </a:r>
            <a:endParaRPr lang="en-ID"/>
          </a:p>
          <a:p>
            <a:pPr marL="285750" lvl="0" indent="-285750">
              <a:spcBef>
                <a:spcPts val="600"/>
              </a:spcBef>
              <a:buFont typeface="Arial" panose="020B0604020202020204" pitchFamily="34" charset="0"/>
              <a:buChar char="•"/>
            </a:pPr>
            <a:r>
              <a:rPr lang="en-US"/>
              <a:t>Router yaitu alat yang digunakan untuk memilah data secara cermat sesuai dengan kebutuhan dan menjadi penghubung antar perangkat satu dengan perangkat lainnya dalam jaringan internet. Contohnya router Juniper/Cisco 24 port.</a:t>
            </a:r>
            <a:endParaRPr lang="en-ID"/>
          </a:p>
          <a:p>
            <a:pPr marL="285750" lvl="0" indent="-285750">
              <a:spcBef>
                <a:spcPts val="600"/>
              </a:spcBef>
              <a:buFont typeface="Arial" panose="020B0604020202020204" pitchFamily="34" charset="0"/>
              <a:buChar char="•"/>
            </a:pPr>
            <a:r>
              <a:rPr lang="en-US"/>
              <a:t>Keybord dan monitor berukuran besar untuk memantau kinerja dan kondisi server.</a:t>
            </a:r>
            <a:endParaRPr lang="en-ID"/>
          </a:p>
          <a:p>
            <a:pPr marL="342900" lvl="0" indent="-342900" algn="just">
              <a:lnSpc>
                <a:spcPct val="150000"/>
              </a:lnSpc>
              <a:spcAft>
                <a:spcPts val="1000"/>
              </a:spcAft>
              <a:buFont typeface="+mj-lt"/>
              <a:buAutoNum type="arabicPeriod"/>
              <a:tabLst>
                <a:tab pos="629920" algn="l"/>
              </a:tabLst>
            </a:pPr>
            <a:endParaRPr lang="en-ID" dirty="0">
              <a:effectLst/>
              <a:latin typeface="Arial Narrow" panose="020B0606020202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24A1783-4788-47BB-8935-E1137B80859F}"/>
              </a:ext>
            </a:extLst>
          </p:cNvPr>
          <p:cNvPicPr/>
          <p:nvPr/>
        </p:nvPicPr>
        <p:blipFill rotWithShape="1">
          <a:blip r:embed="rId2" cstate="print">
            <a:extLst>
              <a:ext uri="{28A0092B-C50C-407E-A947-70E740481C1C}">
                <a14:useLocalDpi xmlns:a14="http://schemas.microsoft.com/office/drawing/2010/main" val="0"/>
              </a:ext>
            </a:extLst>
          </a:blip>
          <a:srcRect t="34603" b="4305"/>
          <a:stretch/>
        </p:blipFill>
        <p:spPr bwMode="auto">
          <a:xfrm>
            <a:off x="8399062" y="160875"/>
            <a:ext cx="3345180" cy="27247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7" name="AutoShape 2">
            <a:extLst>
              <a:ext uri="{FF2B5EF4-FFF2-40B4-BE49-F238E27FC236}">
                <a16:creationId xmlns:a16="http://schemas.microsoft.com/office/drawing/2014/main" id="{6B316CD7-FBE5-4B6C-B0B3-A4BAF2D5ED19}"/>
              </a:ext>
            </a:extLst>
          </p:cNvPr>
          <p:cNvSpPr>
            <a:spLocks noChangeArrowheads="1"/>
          </p:cNvSpPr>
          <p:nvPr/>
        </p:nvSpPr>
        <p:spPr bwMode="auto">
          <a:xfrm rot="-21600000">
            <a:off x="8175183" y="3080877"/>
            <a:ext cx="3792938" cy="1188193"/>
          </a:xfrm>
          <a:prstGeom prst="bracketPair">
            <a:avLst>
              <a:gd name="adj" fmla="val 8051"/>
            </a:avLst>
          </a:prstGeom>
          <a:noFill/>
          <a:ln w="38100">
            <a:solidFill>
              <a:srgbClr val="9BBB59"/>
            </a:solidFill>
            <a:round/>
            <a:headEnd/>
            <a:tailEnd/>
          </a:ln>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9BBB59">
                      <a:gamma/>
                      <a:shade val="60000"/>
                      <a:invGamma/>
                    </a:srgbClr>
                  </a:outerShdw>
                </a:effectLst>
              </a14:hiddenEffects>
            </a:ext>
          </a:extLst>
        </p:spPr>
        <p:txBody>
          <a:bodyPr rot="0" vert="horz" wrap="square" lIns="45720" tIns="45720" rIns="45720" bIns="45720" anchor="t" anchorCtr="0" upright="1">
            <a:spAutoFit/>
          </a:bodyPr>
          <a:lstStyle/>
          <a:p>
            <a:pPr algn="ctr">
              <a:lnSpc>
                <a:spcPct val="115000"/>
              </a:lnSpc>
              <a:spcAft>
                <a:spcPts val="1000"/>
              </a:spcAft>
            </a:pPr>
            <a:r>
              <a:rPr lang="en-US"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Salah </a:t>
            </a:r>
            <a:r>
              <a:rPr lang="en-US" sz="20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satu</a:t>
            </a:r>
            <a:r>
              <a:rPr lang="en-US"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20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contoh</a:t>
            </a:r>
            <a:r>
              <a:rPr lang="en-US"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monitoring yang </a:t>
            </a:r>
            <a:r>
              <a:rPr lang="en-US" sz="20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dilakukan</a:t>
            </a:r>
            <a:r>
              <a:rPr lang="en-US"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DIST  </a:t>
            </a:r>
            <a:r>
              <a:rPr lang="en-US" sz="20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untuk</a:t>
            </a:r>
            <a:r>
              <a:rPr lang="en-US"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20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melihat</a:t>
            </a:r>
            <a:r>
              <a:rPr lang="en-US"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20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kinerja</a:t>
            </a:r>
            <a:r>
              <a:rPr lang="en-US"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server </a:t>
            </a:r>
            <a:endParaRPr lang="en-ID"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B842C4D-485F-4229-8932-692B3E4A4D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8522" y="4269070"/>
            <a:ext cx="1876799" cy="2501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6507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835A4A6E-C0A5-4DC6-B661-B1A933F212D7}"/>
              </a:ext>
            </a:extLst>
          </p:cNvPr>
          <p:cNvSpPr txBox="1"/>
          <p:nvPr/>
        </p:nvSpPr>
        <p:spPr>
          <a:xfrm>
            <a:off x="463826" y="513390"/>
            <a:ext cx="1126434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err="1"/>
              <a:t>PERAWATAN</a:t>
            </a:r>
            <a:r>
              <a:rPr lang="en-US" sz="2400" dirty="0"/>
              <a:t> ALAT-ALAT </a:t>
            </a:r>
            <a:r>
              <a:rPr lang="en-US" sz="2400" dirty="0" err="1"/>
              <a:t>PENUNJANG</a:t>
            </a:r>
            <a:r>
              <a:rPr lang="en-US" sz="2400" dirty="0"/>
              <a:t> </a:t>
            </a:r>
            <a:r>
              <a:rPr lang="en-US" sz="2400" i="1" dirty="0"/>
              <a:t>LOCAL SERVER </a:t>
            </a:r>
            <a:r>
              <a:rPr lang="en-US" sz="2400" dirty="0"/>
              <a:t>PADA DATA </a:t>
            </a:r>
            <a:r>
              <a:rPr lang="en-US" sz="2400" i="1" dirty="0"/>
              <a:t>CENTER</a:t>
            </a:r>
            <a:r>
              <a:rPr lang="en-US" sz="2400" dirty="0"/>
              <a:t>:</a:t>
            </a:r>
            <a:endParaRPr lang="en-ID" sz="2400" dirty="0"/>
          </a:p>
        </p:txBody>
      </p:sp>
      <p:pic>
        <p:nvPicPr>
          <p:cNvPr id="5" name="Picture 4">
            <a:extLst>
              <a:ext uri="{FF2B5EF4-FFF2-40B4-BE49-F238E27FC236}">
                <a16:creationId xmlns:a16="http://schemas.microsoft.com/office/drawing/2014/main" id="{F6954003-97B9-41EB-A5D0-059DA1BB39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368"/>
          <a:stretch/>
        </p:blipFill>
        <p:spPr bwMode="auto">
          <a:xfrm>
            <a:off x="463826" y="1977196"/>
            <a:ext cx="2606539" cy="3920021"/>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1E52BCA7-9689-4593-B11F-B12A4CC8726E}"/>
              </a:ext>
            </a:extLst>
          </p:cNvPr>
          <p:cNvSpPr txBox="1"/>
          <p:nvPr/>
        </p:nvSpPr>
        <p:spPr>
          <a:xfrm>
            <a:off x="3070365" y="2494969"/>
            <a:ext cx="8499574" cy="2585323"/>
          </a:xfrm>
          <a:prstGeom prst="rect">
            <a:avLst/>
          </a:prstGeom>
          <a:noFill/>
        </p:spPr>
        <p:txBody>
          <a:bodyPr wrap="square" rtlCol="0">
            <a:spAutoFit/>
          </a:bodyPr>
          <a:lstStyle/>
          <a:p>
            <a:pPr marL="457200" indent="-457200">
              <a:buAutoNum type="arabicPeriod"/>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Pembersihan dengan vacuum cleaner</a:t>
            </a:r>
          </a:p>
          <a:p>
            <a:pPr marL="457200" indent="-457200">
              <a:buFontTx/>
              <a:buAutoNum type="arabicPeriod"/>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Menjaga stabilitas suhu tidak lebih dari 25 derajat celcius selama 24 jam setiap hari</a:t>
            </a:r>
            <a:endParaRPr lang="en-ID" sz="2400">
              <a:effectLst/>
              <a:latin typeface="Calibri" panose="020F0502020204030204" pitchFamily="34" charset="0"/>
              <a:ea typeface="Calibri" panose="020F0502020204030204" pitchFamily="34" charset="0"/>
              <a:cs typeface="Arial" panose="020B0604020202020204" pitchFamily="34" charset="0"/>
            </a:endParaRPr>
          </a:p>
          <a:p>
            <a:pPr marL="457200" indent="-457200">
              <a:buFontTx/>
              <a:buAutoNum type="arabicPeriod"/>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Pembersihan komponen elektronik untuk membersihkan karat, dilakukan setahun sekali</a:t>
            </a:r>
            <a:endParaRPr lang="en-ID" sz="2400">
              <a:effectLst/>
              <a:latin typeface="Calibri" panose="020F0502020204030204" pitchFamily="34" charset="0"/>
              <a:ea typeface="Calibri" panose="020F0502020204030204" pitchFamily="34" charset="0"/>
              <a:cs typeface="Arial" panose="020B0604020202020204" pitchFamily="34" charset="0"/>
            </a:endParaRPr>
          </a:p>
          <a:p>
            <a:pPr marL="457200" indent="-457200">
              <a:buAutoNum type="arabicPeriod"/>
            </a:pPr>
            <a:endParaRPr lang="en-ID" sz="2400" dirty="0">
              <a:effectLst/>
              <a:latin typeface="Calibri" panose="020F0502020204030204" pitchFamily="34" charset="0"/>
              <a:ea typeface="Calibri" panose="020F0502020204030204" pitchFamily="34" charset="0"/>
              <a:cs typeface="Arial" panose="020B0604020202020204" pitchFamily="34" charset="0"/>
            </a:endParaRPr>
          </a:p>
          <a:p>
            <a:endParaRPr lang="en-ID" dirty="0"/>
          </a:p>
        </p:txBody>
      </p:sp>
    </p:spTree>
    <p:extLst>
      <p:ext uri="{BB962C8B-B14F-4D97-AF65-F5344CB8AC3E}">
        <p14:creationId xmlns:p14="http://schemas.microsoft.com/office/powerpoint/2010/main" val="39723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0" y="5096676"/>
            <a:ext cx="12191999" cy="1015663"/>
          </a:xfrm>
          <a:prstGeom prst="rect">
            <a:avLst/>
          </a:prstGeom>
          <a:noFill/>
        </p:spPr>
        <p:txBody>
          <a:bodyPr wrap="square" rtlCol="0" anchor="ctr">
            <a:spAutoFit/>
          </a:bodyPr>
          <a:lstStyle/>
          <a:p>
            <a:pPr algn="ctr"/>
            <a:r>
              <a:rPr lang="en-US" altLang="ko-KR" sz="6000" dirty="0">
                <a:solidFill>
                  <a:schemeClr val="bg1"/>
                </a:solidFill>
                <a:latin typeface="Adventuring" panose="02000400000000000000" pitchFamily="50" charset="0"/>
                <a:cs typeface="Arial" pitchFamily="34" charset="0"/>
              </a:rPr>
              <a:t>THANK YOU</a:t>
            </a:r>
            <a:endParaRPr lang="ko-KR" altLang="en-US" sz="6000" dirty="0">
              <a:solidFill>
                <a:schemeClr val="bg1"/>
              </a:solidFill>
              <a:latin typeface="Adventuring" panose="02000400000000000000" pitchFamily="50" charset="0"/>
              <a:cs typeface="Arial" pitchFamily="34" charset="0"/>
            </a:endParaRPr>
          </a:p>
        </p:txBody>
      </p:sp>
      <p:pic>
        <p:nvPicPr>
          <p:cNvPr id="3" name="Picture 2">
            <a:extLst>
              <a:ext uri="{FF2B5EF4-FFF2-40B4-BE49-F238E27FC236}">
                <a16:creationId xmlns:a16="http://schemas.microsoft.com/office/drawing/2014/main" id="{EC10EC80-7299-4788-92D7-CB2C356A31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3586" y="745661"/>
            <a:ext cx="5317619" cy="3987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0F54231B-41D1-4019-856C-828D70FC4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29" y="745661"/>
            <a:ext cx="5317619" cy="3988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21656516"/>
      </p:ext>
    </p:extLst>
  </p:cSld>
  <p:clrMapOvr>
    <a:masterClrMapping/>
  </p:clrMapOvr>
</p:sld>
</file>

<file path=ppt/theme/theme1.xml><?xml version="1.0" encoding="utf-8"?>
<a:theme xmlns:a="http://schemas.openxmlformats.org/drawingml/2006/main" name="Cover and End Slide Master">
  <a:themeElements>
    <a:clrScheme name="ALLPPT-208">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08">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3276</TotalTime>
  <Words>612</Words>
  <Application>Microsoft Office PowerPoint</Application>
  <PresentationFormat>Widescreen</PresentationFormat>
  <Paragraphs>62</Paragraphs>
  <Slides>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Adventuring</vt:lpstr>
      <vt:lpstr>Arial</vt:lpstr>
      <vt:lpstr>Arial Narrow</vt:lpstr>
      <vt:lpstr>Calibri</vt:lpstr>
      <vt:lpstr>Times New Roman</vt:lpstr>
      <vt:lpstr>Wingdings 2</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 S I</cp:lastModifiedBy>
  <cp:revision>89</cp:revision>
  <dcterms:created xsi:type="dcterms:W3CDTF">2020-01-20T05:08:25Z</dcterms:created>
  <dcterms:modified xsi:type="dcterms:W3CDTF">2021-11-22T14:25:23Z</dcterms:modified>
</cp:coreProperties>
</file>