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17.jpg" ContentType="image/jpg"/>
  <Override PartName="/ppt/media/image19.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5" r:id="rId3"/>
    <p:sldId id="279" r:id="rId4"/>
    <p:sldId id="284" r:id="rId5"/>
    <p:sldId id="283" r:id="rId6"/>
    <p:sldId id="259" r:id="rId7"/>
    <p:sldId id="258" r:id="rId8"/>
    <p:sldId id="271" r:id="rId9"/>
    <p:sldId id="262" r:id="rId10"/>
    <p:sldId id="260" r:id="rId11"/>
    <p:sldId id="272" r:id="rId12"/>
    <p:sldId id="274" r:id="rId13"/>
    <p:sldId id="261" r:id="rId14"/>
    <p:sldId id="263" r:id="rId15"/>
    <p:sldId id="264" r:id="rId16"/>
    <p:sldId id="265" r:id="rId17"/>
    <p:sldId id="268" r:id="rId18"/>
    <p:sldId id="269" r:id="rId19"/>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03" autoAdjust="0"/>
    <p:restoredTop sz="94660"/>
  </p:normalViewPr>
  <p:slideViewPr>
    <p:cSldViewPr>
      <p:cViewPr varScale="1">
        <p:scale>
          <a:sx n="70" d="100"/>
          <a:sy n="70" d="100"/>
        </p:scale>
        <p:origin x="336"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2F4F49"/>
          </a:solidFill>
        </p:spPr>
        <p:txBody>
          <a:bodyPr wrap="square" lIns="0" tIns="0" rIns="0" bIns="0" rtlCol="0"/>
          <a:lstStyle/>
          <a:p>
            <a:endParaRPr/>
          </a:p>
        </p:txBody>
      </p:sp>
      <p:sp>
        <p:nvSpPr>
          <p:cNvPr id="2" name="Holder 2"/>
          <p:cNvSpPr>
            <a:spLocks noGrp="1"/>
          </p:cNvSpPr>
          <p:nvPr>
            <p:ph type="ctrTitle"/>
          </p:nvPr>
        </p:nvSpPr>
        <p:spPr>
          <a:xfrm>
            <a:off x="1016000" y="589324"/>
            <a:ext cx="16256000" cy="4695825"/>
          </a:xfrm>
          <a:prstGeom prst="rect">
            <a:avLst/>
          </a:prstGeom>
        </p:spPr>
        <p:txBody>
          <a:bodyPr wrap="square" lIns="0" tIns="0" rIns="0" bIns="0">
            <a:spAutoFit/>
          </a:bodyPr>
          <a:lstStyle>
            <a:lvl1pPr>
              <a:defRPr sz="16000" b="1" i="0">
                <a:solidFill>
                  <a:srgbClr val="EFD0A8"/>
                </a:solidFill>
                <a:latin typeface="Arial"/>
                <a:cs typeface="Arial"/>
              </a:defRPr>
            </a:lvl1pPr>
          </a:lstStyle>
          <a:p>
            <a:endParaRPr/>
          </a:p>
        </p:txBody>
      </p:sp>
      <p:sp>
        <p:nvSpPr>
          <p:cNvPr id="3" name="Holder 3"/>
          <p:cNvSpPr>
            <a:spLocks noGrp="1"/>
          </p:cNvSpPr>
          <p:nvPr>
            <p:ph type="subTitle" idx="4"/>
          </p:nvPr>
        </p:nvSpPr>
        <p:spPr>
          <a:xfrm>
            <a:off x="1161318" y="6865916"/>
            <a:ext cx="15965363" cy="1290320"/>
          </a:xfrm>
          <a:prstGeom prst="rect">
            <a:avLst/>
          </a:prstGeom>
        </p:spPr>
        <p:txBody>
          <a:bodyPr wrap="square" lIns="0" tIns="0" rIns="0" bIns="0">
            <a:spAutoFit/>
          </a:bodyPr>
          <a:lstStyle>
            <a:lvl1pPr>
              <a:defRPr sz="2400" b="0" i="0">
                <a:solidFill>
                  <a:srgbClr val="F1EDED"/>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FD0A8"/>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7000" b="1" i="0">
                <a:solidFill>
                  <a:srgbClr val="EFD0A8"/>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7000" b="1" i="0">
                <a:solidFill>
                  <a:srgbClr val="EFD0A8"/>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1EDED"/>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7000" b="1" i="0">
                <a:solidFill>
                  <a:srgbClr val="EFD0A8"/>
                </a:solidFill>
                <a:latin typeface="Trebuchet MS"/>
                <a:cs typeface="Trebuchet MS"/>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5143500"/>
          </a:xfrm>
          <a:custGeom>
            <a:avLst/>
            <a:gdLst/>
            <a:ahLst/>
            <a:cxnLst/>
            <a:rect l="l" t="t" r="r" b="b"/>
            <a:pathLst>
              <a:path w="18288000" h="5143500">
                <a:moveTo>
                  <a:pt x="0" y="5143500"/>
                </a:moveTo>
                <a:lnTo>
                  <a:pt x="18288000" y="5143500"/>
                </a:lnTo>
                <a:lnTo>
                  <a:pt x="18288000" y="0"/>
                </a:lnTo>
                <a:lnTo>
                  <a:pt x="0" y="0"/>
                </a:lnTo>
                <a:lnTo>
                  <a:pt x="0" y="5143500"/>
                </a:lnTo>
                <a:close/>
              </a:path>
            </a:pathLst>
          </a:custGeom>
          <a:solidFill>
            <a:srgbClr val="F1EDED"/>
          </a:solidFill>
        </p:spPr>
        <p:txBody>
          <a:bodyPr wrap="square" lIns="0" tIns="0" rIns="0" bIns="0" rtlCol="0"/>
          <a:lstStyle/>
          <a:p>
            <a:endParaRPr/>
          </a:p>
        </p:txBody>
      </p:sp>
      <p:sp>
        <p:nvSpPr>
          <p:cNvPr id="17" name="bg object 17"/>
          <p:cNvSpPr/>
          <p:nvPr/>
        </p:nvSpPr>
        <p:spPr>
          <a:xfrm>
            <a:off x="0" y="5143499"/>
            <a:ext cx="18288000" cy="5143500"/>
          </a:xfrm>
          <a:custGeom>
            <a:avLst/>
            <a:gdLst/>
            <a:ahLst/>
            <a:cxnLst/>
            <a:rect l="l" t="t" r="r" b="b"/>
            <a:pathLst>
              <a:path w="18288000" h="5143500">
                <a:moveTo>
                  <a:pt x="18288000" y="5143500"/>
                </a:moveTo>
                <a:lnTo>
                  <a:pt x="0" y="5143500"/>
                </a:lnTo>
                <a:lnTo>
                  <a:pt x="0" y="0"/>
                </a:lnTo>
                <a:lnTo>
                  <a:pt x="18288000" y="0"/>
                </a:lnTo>
                <a:lnTo>
                  <a:pt x="18288000" y="5143500"/>
                </a:lnTo>
                <a:close/>
              </a:path>
            </a:pathLst>
          </a:custGeom>
          <a:solidFill>
            <a:srgbClr val="2F4F49"/>
          </a:solidFill>
        </p:spPr>
        <p:txBody>
          <a:bodyPr wrap="square" lIns="0" tIns="0" rIns="0" bIns="0" rtlCol="0"/>
          <a:lstStyle/>
          <a:p>
            <a:endParaRPr/>
          </a:p>
        </p:txBody>
      </p:sp>
      <p:sp>
        <p:nvSpPr>
          <p:cNvPr id="18" name="bg object 18"/>
          <p:cNvSpPr/>
          <p:nvPr/>
        </p:nvSpPr>
        <p:spPr>
          <a:xfrm>
            <a:off x="1028712" y="6865375"/>
            <a:ext cx="847725" cy="1695450"/>
          </a:xfrm>
          <a:custGeom>
            <a:avLst/>
            <a:gdLst/>
            <a:ahLst/>
            <a:cxnLst/>
            <a:rect l="l" t="t" r="r" b="b"/>
            <a:pathLst>
              <a:path w="847725" h="1695450">
                <a:moveTo>
                  <a:pt x="847726" y="847677"/>
                </a:moveTo>
                <a:lnTo>
                  <a:pt x="846384" y="895777"/>
                </a:lnTo>
                <a:lnTo>
                  <a:pt x="842406" y="943173"/>
                </a:lnTo>
                <a:lnTo>
                  <a:pt x="835863" y="989794"/>
                </a:lnTo>
                <a:lnTo>
                  <a:pt x="826827" y="1035568"/>
                </a:lnTo>
                <a:lnTo>
                  <a:pt x="815370" y="1080423"/>
                </a:lnTo>
                <a:lnTo>
                  <a:pt x="801562" y="1124288"/>
                </a:lnTo>
                <a:lnTo>
                  <a:pt x="785476" y="1167091"/>
                </a:lnTo>
                <a:lnTo>
                  <a:pt x="767183" y="1208762"/>
                </a:lnTo>
                <a:lnTo>
                  <a:pt x="746755" y="1249227"/>
                </a:lnTo>
                <a:lnTo>
                  <a:pt x="724264" y="1288416"/>
                </a:lnTo>
                <a:lnTo>
                  <a:pt x="699780" y="1326258"/>
                </a:lnTo>
                <a:lnTo>
                  <a:pt x="673375" y="1362679"/>
                </a:lnTo>
                <a:lnTo>
                  <a:pt x="645122" y="1397610"/>
                </a:lnTo>
                <a:lnTo>
                  <a:pt x="615091" y="1430978"/>
                </a:lnTo>
                <a:lnTo>
                  <a:pt x="583354" y="1462712"/>
                </a:lnTo>
                <a:lnTo>
                  <a:pt x="549983" y="1492741"/>
                </a:lnTo>
                <a:lnTo>
                  <a:pt x="515049" y="1520992"/>
                </a:lnTo>
                <a:lnTo>
                  <a:pt x="478624" y="1547394"/>
                </a:lnTo>
                <a:lnTo>
                  <a:pt x="440780" y="1571875"/>
                </a:lnTo>
                <a:lnTo>
                  <a:pt x="401587" y="1594365"/>
                </a:lnTo>
                <a:lnTo>
                  <a:pt x="361118" y="1614792"/>
                </a:lnTo>
                <a:lnTo>
                  <a:pt x="319444" y="1633083"/>
                </a:lnTo>
                <a:lnTo>
                  <a:pt x="276637" y="1649167"/>
                </a:lnTo>
                <a:lnTo>
                  <a:pt x="232767" y="1662974"/>
                </a:lnTo>
                <a:lnTo>
                  <a:pt x="187908" y="1674430"/>
                </a:lnTo>
                <a:lnTo>
                  <a:pt x="142130" y="1683465"/>
                </a:lnTo>
                <a:lnTo>
                  <a:pt x="95505" y="1690008"/>
                </a:lnTo>
                <a:lnTo>
                  <a:pt x="48104" y="1693986"/>
                </a:lnTo>
                <a:lnTo>
                  <a:pt x="0" y="1695328"/>
                </a:lnTo>
                <a:lnTo>
                  <a:pt x="0" y="0"/>
                </a:lnTo>
                <a:lnTo>
                  <a:pt x="48104" y="1341"/>
                </a:lnTo>
                <a:lnTo>
                  <a:pt x="95505" y="5319"/>
                </a:lnTo>
                <a:lnTo>
                  <a:pt x="142130" y="11862"/>
                </a:lnTo>
                <a:lnTo>
                  <a:pt x="187908" y="20897"/>
                </a:lnTo>
                <a:lnTo>
                  <a:pt x="232767" y="32354"/>
                </a:lnTo>
                <a:lnTo>
                  <a:pt x="276637" y="46161"/>
                </a:lnTo>
                <a:lnTo>
                  <a:pt x="319444" y="62246"/>
                </a:lnTo>
                <a:lnTo>
                  <a:pt x="361118" y="80537"/>
                </a:lnTo>
                <a:lnTo>
                  <a:pt x="401587" y="100964"/>
                </a:lnTo>
                <a:lnTo>
                  <a:pt x="440780" y="123454"/>
                </a:lnTo>
                <a:lnTo>
                  <a:pt x="478624" y="147937"/>
                </a:lnTo>
                <a:lnTo>
                  <a:pt x="515049" y="174340"/>
                </a:lnTo>
                <a:lnTo>
                  <a:pt x="549983" y="202591"/>
                </a:lnTo>
                <a:lnTo>
                  <a:pt x="583354" y="232620"/>
                </a:lnTo>
                <a:lnTo>
                  <a:pt x="615091" y="264355"/>
                </a:lnTo>
                <a:lnTo>
                  <a:pt x="645122" y="297724"/>
                </a:lnTo>
                <a:lnTo>
                  <a:pt x="673375" y="332656"/>
                </a:lnTo>
                <a:lnTo>
                  <a:pt x="699780" y="369079"/>
                </a:lnTo>
                <a:lnTo>
                  <a:pt x="724264" y="406921"/>
                </a:lnTo>
                <a:lnTo>
                  <a:pt x="746755" y="446112"/>
                </a:lnTo>
                <a:lnTo>
                  <a:pt x="767183" y="486579"/>
                </a:lnTo>
                <a:lnTo>
                  <a:pt x="785476" y="528250"/>
                </a:lnTo>
                <a:lnTo>
                  <a:pt x="801562" y="571055"/>
                </a:lnTo>
                <a:lnTo>
                  <a:pt x="815370" y="614922"/>
                </a:lnTo>
                <a:lnTo>
                  <a:pt x="826827" y="659779"/>
                </a:lnTo>
                <a:lnTo>
                  <a:pt x="835863" y="705554"/>
                </a:lnTo>
                <a:lnTo>
                  <a:pt x="842406" y="752177"/>
                </a:lnTo>
                <a:lnTo>
                  <a:pt x="846384" y="799575"/>
                </a:lnTo>
                <a:lnTo>
                  <a:pt x="847726" y="847677"/>
                </a:lnTo>
                <a:close/>
              </a:path>
            </a:pathLst>
          </a:custGeom>
          <a:solidFill>
            <a:srgbClr val="EFD0A8"/>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7000" b="1" i="0">
                <a:solidFill>
                  <a:srgbClr val="EFD0A8"/>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16000" y="3336721"/>
            <a:ext cx="5616575" cy="1092200"/>
          </a:xfrm>
          <a:prstGeom prst="rect">
            <a:avLst/>
          </a:prstGeom>
        </p:spPr>
        <p:txBody>
          <a:bodyPr wrap="square" lIns="0" tIns="0" rIns="0" bIns="0">
            <a:spAutoFit/>
          </a:bodyPr>
          <a:lstStyle>
            <a:lvl1pPr>
              <a:defRPr sz="7000" b="1" i="0">
                <a:solidFill>
                  <a:srgbClr val="EFD0A8"/>
                </a:solidFill>
                <a:latin typeface="Trebuchet MS"/>
                <a:cs typeface="Trebuchet MS"/>
              </a:defRPr>
            </a:lvl1pPr>
          </a:lstStyle>
          <a:p>
            <a:endParaRPr/>
          </a:p>
        </p:txBody>
      </p:sp>
      <p:sp>
        <p:nvSpPr>
          <p:cNvPr id="3" name="Holder 3"/>
          <p:cNvSpPr>
            <a:spLocks noGrp="1"/>
          </p:cNvSpPr>
          <p:nvPr>
            <p:ph type="body" idx="1"/>
          </p:nvPr>
        </p:nvSpPr>
        <p:spPr>
          <a:xfrm>
            <a:off x="4053539" y="3122070"/>
            <a:ext cx="10181590" cy="2505710"/>
          </a:xfrm>
          <a:prstGeom prst="rect">
            <a:avLst/>
          </a:prstGeom>
        </p:spPr>
        <p:txBody>
          <a:bodyPr wrap="square" lIns="0" tIns="0" rIns="0" bIns="0">
            <a:spAutoFit/>
          </a:bodyPr>
          <a:lstStyle>
            <a:lvl1pPr>
              <a:defRPr sz="7000" b="1" i="0">
                <a:solidFill>
                  <a:srgbClr val="EFD0A8"/>
                </a:solidFill>
                <a:latin typeface="Trebuchet MS"/>
                <a:cs typeface="Trebuchet MS"/>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11/22/2021</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19.jp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33" y="3976941"/>
            <a:ext cx="762000" cy="1524000"/>
          </a:xfrm>
          <a:custGeom>
            <a:avLst/>
            <a:gdLst/>
            <a:ahLst/>
            <a:cxnLst/>
            <a:rect l="l" t="t" r="r" b="b"/>
            <a:pathLst>
              <a:path w="762000" h="1524000">
                <a:moveTo>
                  <a:pt x="762003" y="761949"/>
                </a:moveTo>
                <a:lnTo>
                  <a:pt x="760503" y="810134"/>
                </a:lnTo>
                <a:lnTo>
                  <a:pt x="756065" y="857522"/>
                </a:lnTo>
                <a:lnTo>
                  <a:pt x="748778" y="904025"/>
                </a:lnTo>
                <a:lnTo>
                  <a:pt x="738730" y="949553"/>
                </a:lnTo>
                <a:lnTo>
                  <a:pt x="726011" y="994017"/>
                </a:lnTo>
                <a:lnTo>
                  <a:pt x="710711" y="1037328"/>
                </a:lnTo>
                <a:lnTo>
                  <a:pt x="692918" y="1079395"/>
                </a:lnTo>
                <a:lnTo>
                  <a:pt x="672721" y="1120132"/>
                </a:lnTo>
                <a:lnTo>
                  <a:pt x="650211" y="1159446"/>
                </a:lnTo>
                <a:lnTo>
                  <a:pt x="625476" y="1197251"/>
                </a:lnTo>
                <a:lnTo>
                  <a:pt x="598606" y="1233456"/>
                </a:lnTo>
                <a:lnTo>
                  <a:pt x="569689" y="1267972"/>
                </a:lnTo>
                <a:lnTo>
                  <a:pt x="538816" y="1300710"/>
                </a:lnTo>
                <a:lnTo>
                  <a:pt x="506075" y="1331580"/>
                </a:lnTo>
                <a:lnTo>
                  <a:pt x="471555" y="1360494"/>
                </a:lnTo>
                <a:lnTo>
                  <a:pt x="435347" y="1387361"/>
                </a:lnTo>
                <a:lnTo>
                  <a:pt x="397539" y="1412094"/>
                </a:lnTo>
                <a:lnTo>
                  <a:pt x="358220" y="1434602"/>
                </a:lnTo>
                <a:lnTo>
                  <a:pt x="317479" y="1454796"/>
                </a:lnTo>
                <a:lnTo>
                  <a:pt x="275407" y="1472588"/>
                </a:lnTo>
                <a:lnTo>
                  <a:pt x="232092" y="1487887"/>
                </a:lnTo>
                <a:lnTo>
                  <a:pt x="187624" y="1500604"/>
                </a:lnTo>
                <a:lnTo>
                  <a:pt x="142091" y="1510651"/>
                </a:lnTo>
                <a:lnTo>
                  <a:pt x="95583" y="1517938"/>
                </a:lnTo>
                <a:lnTo>
                  <a:pt x="48189" y="1522376"/>
                </a:lnTo>
                <a:lnTo>
                  <a:pt x="0" y="1523875"/>
                </a:lnTo>
                <a:lnTo>
                  <a:pt x="0" y="0"/>
                </a:lnTo>
                <a:lnTo>
                  <a:pt x="48189" y="1499"/>
                </a:lnTo>
                <a:lnTo>
                  <a:pt x="95583" y="5936"/>
                </a:lnTo>
                <a:lnTo>
                  <a:pt x="142091" y="13223"/>
                </a:lnTo>
                <a:lnTo>
                  <a:pt x="187624" y="23270"/>
                </a:lnTo>
                <a:lnTo>
                  <a:pt x="232092" y="35988"/>
                </a:lnTo>
                <a:lnTo>
                  <a:pt x="275407" y="51288"/>
                </a:lnTo>
                <a:lnTo>
                  <a:pt x="317479" y="69079"/>
                </a:lnTo>
                <a:lnTo>
                  <a:pt x="358220" y="89274"/>
                </a:lnTo>
                <a:lnTo>
                  <a:pt x="397539" y="111783"/>
                </a:lnTo>
                <a:lnTo>
                  <a:pt x="435347" y="136516"/>
                </a:lnTo>
                <a:lnTo>
                  <a:pt x="471555" y="163384"/>
                </a:lnTo>
                <a:lnTo>
                  <a:pt x="506075" y="192299"/>
                </a:lnTo>
                <a:lnTo>
                  <a:pt x="538816" y="223170"/>
                </a:lnTo>
                <a:lnTo>
                  <a:pt x="569689" y="255909"/>
                </a:lnTo>
                <a:lnTo>
                  <a:pt x="598606" y="290426"/>
                </a:lnTo>
                <a:lnTo>
                  <a:pt x="625476" y="326631"/>
                </a:lnTo>
                <a:lnTo>
                  <a:pt x="650211" y="364437"/>
                </a:lnTo>
                <a:lnTo>
                  <a:pt x="672721" y="403753"/>
                </a:lnTo>
                <a:lnTo>
                  <a:pt x="692918" y="444491"/>
                </a:lnTo>
                <a:lnTo>
                  <a:pt x="710711" y="486560"/>
                </a:lnTo>
                <a:lnTo>
                  <a:pt x="726011" y="529872"/>
                </a:lnTo>
                <a:lnTo>
                  <a:pt x="738730" y="574338"/>
                </a:lnTo>
                <a:lnTo>
                  <a:pt x="748778" y="619867"/>
                </a:lnTo>
                <a:lnTo>
                  <a:pt x="756065" y="666372"/>
                </a:lnTo>
                <a:lnTo>
                  <a:pt x="760503" y="713762"/>
                </a:lnTo>
                <a:lnTo>
                  <a:pt x="762003" y="761949"/>
                </a:lnTo>
                <a:close/>
              </a:path>
            </a:pathLst>
          </a:custGeom>
          <a:solidFill>
            <a:srgbClr val="EFD0A8"/>
          </a:solidFill>
        </p:spPr>
        <p:txBody>
          <a:bodyPr wrap="square" lIns="0" tIns="0" rIns="0" bIns="0" rtlCol="0"/>
          <a:lstStyle/>
          <a:p>
            <a:endParaRPr/>
          </a:p>
        </p:txBody>
      </p:sp>
      <p:sp>
        <p:nvSpPr>
          <p:cNvPr id="3" name="object 3"/>
          <p:cNvSpPr/>
          <p:nvPr/>
        </p:nvSpPr>
        <p:spPr>
          <a:xfrm>
            <a:off x="8872855" y="3294213"/>
            <a:ext cx="9415145" cy="6858000"/>
          </a:xfrm>
          <a:custGeom>
            <a:avLst/>
            <a:gdLst/>
            <a:ahLst/>
            <a:cxnLst/>
            <a:rect l="l" t="t" r="r" b="b"/>
            <a:pathLst>
              <a:path w="9415144" h="6858000">
                <a:moveTo>
                  <a:pt x="8958782" y="0"/>
                </a:moveTo>
                <a:lnTo>
                  <a:pt x="9035562" y="311"/>
                </a:lnTo>
                <a:lnTo>
                  <a:pt x="9112195" y="1242"/>
                </a:lnTo>
                <a:lnTo>
                  <a:pt x="9188678" y="2792"/>
                </a:lnTo>
                <a:lnTo>
                  <a:pt x="9265007" y="4958"/>
                </a:lnTo>
                <a:lnTo>
                  <a:pt x="9341182" y="7738"/>
                </a:lnTo>
                <a:lnTo>
                  <a:pt x="9414797" y="11021"/>
                </a:lnTo>
                <a:lnTo>
                  <a:pt x="9414797" y="6857866"/>
                </a:lnTo>
                <a:lnTo>
                  <a:pt x="0" y="6857866"/>
                </a:lnTo>
                <a:lnTo>
                  <a:pt x="25768" y="6763953"/>
                </a:lnTo>
                <a:lnTo>
                  <a:pt x="45842" y="6693539"/>
                </a:lnTo>
                <a:lnTo>
                  <a:pt x="66456" y="6623355"/>
                </a:lnTo>
                <a:lnTo>
                  <a:pt x="87607" y="6553401"/>
                </a:lnTo>
                <a:lnTo>
                  <a:pt x="109292" y="6483682"/>
                </a:lnTo>
                <a:lnTo>
                  <a:pt x="131510" y="6414198"/>
                </a:lnTo>
                <a:lnTo>
                  <a:pt x="154258" y="6344954"/>
                </a:lnTo>
                <a:lnTo>
                  <a:pt x="177533" y="6275950"/>
                </a:lnTo>
                <a:lnTo>
                  <a:pt x="201334" y="6207190"/>
                </a:lnTo>
                <a:lnTo>
                  <a:pt x="225657" y="6138676"/>
                </a:lnTo>
                <a:lnTo>
                  <a:pt x="250501" y="6070409"/>
                </a:lnTo>
                <a:lnTo>
                  <a:pt x="275863" y="6002394"/>
                </a:lnTo>
                <a:lnTo>
                  <a:pt x="301740" y="5934631"/>
                </a:lnTo>
                <a:lnTo>
                  <a:pt x="328130" y="5867124"/>
                </a:lnTo>
                <a:lnTo>
                  <a:pt x="355032" y="5799874"/>
                </a:lnTo>
                <a:lnTo>
                  <a:pt x="382442" y="5732884"/>
                </a:lnTo>
                <a:lnTo>
                  <a:pt x="410357" y="5666157"/>
                </a:lnTo>
                <a:lnTo>
                  <a:pt x="438777" y="5599695"/>
                </a:lnTo>
                <a:lnTo>
                  <a:pt x="467698" y="5533500"/>
                </a:lnTo>
                <a:lnTo>
                  <a:pt x="497117" y="5467575"/>
                </a:lnTo>
                <a:lnTo>
                  <a:pt x="527034" y="5401922"/>
                </a:lnTo>
                <a:lnTo>
                  <a:pt x="557444" y="5336543"/>
                </a:lnTo>
                <a:lnTo>
                  <a:pt x="588346" y="5271441"/>
                </a:lnTo>
                <a:lnTo>
                  <a:pt x="619737" y="5206619"/>
                </a:lnTo>
                <a:lnTo>
                  <a:pt x="651616" y="5142078"/>
                </a:lnTo>
                <a:lnTo>
                  <a:pt x="683979" y="5077821"/>
                </a:lnTo>
                <a:lnTo>
                  <a:pt x="716824" y="5013850"/>
                </a:lnTo>
                <a:lnTo>
                  <a:pt x="750149" y="4950168"/>
                </a:lnTo>
                <a:lnTo>
                  <a:pt x="783951" y="4886777"/>
                </a:lnTo>
                <a:lnTo>
                  <a:pt x="818228" y="4823680"/>
                </a:lnTo>
                <a:lnTo>
                  <a:pt x="852978" y="4760879"/>
                </a:lnTo>
                <a:lnTo>
                  <a:pt x="888198" y="4698376"/>
                </a:lnTo>
                <a:lnTo>
                  <a:pt x="923886" y="4636174"/>
                </a:lnTo>
                <a:lnTo>
                  <a:pt x="960040" y="4574274"/>
                </a:lnTo>
                <a:lnTo>
                  <a:pt x="996657" y="4512681"/>
                </a:lnTo>
                <a:lnTo>
                  <a:pt x="1033734" y="4451395"/>
                </a:lnTo>
                <a:lnTo>
                  <a:pt x="1071269" y="4390419"/>
                </a:lnTo>
                <a:lnTo>
                  <a:pt x="1109261" y="4329756"/>
                </a:lnTo>
                <a:lnTo>
                  <a:pt x="1147706" y="4269409"/>
                </a:lnTo>
                <a:lnTo>
                  <a:pt x="1186602" y="4209378"/>
                </a:lnTo>
                <a:lnTo>
                  <a:pt x="1225947" y="4149667"/>
                </a:lnTo>
                <a:lnTo>
                  <a:pt x="1265738" y="4090279"/>
                </a:lnTo>
                <a:lnTo>
                  <a:pt x="1305974" y="4031215"/>
                </a:lnTo>
                <a:lnTo>
                  <a:pt x="1346651" y="3972478"/>
                </a:lnTo>
                <a:lnTo>
                  <a:pt x="1387767" y="3914071"/>
                </a:lnTo>
                <a:lnTo>
                  <a:pt x="1429319" y="3855995"/>
                </a:lnTo>
                <a:lnTo>
                  <a:pt x="1471307" y="3798253"/>
                </a:lnTo>
                <a:lnTo>
                  <a:pt x="1513726" y="3740848"/>
                </a:lnTo>
                <a:lnTo>
                  <a:pt x="1556575" y="3683782"/>
                </a:lnTo>
                <a:lnTo>
                  <a:pt x="1599851" y="3627057"/>
                </a:lnTo>
                <a:lnTo>
                  <a:pt x="1643552" y="3570676"/>
                </a:lnTo>
                <a:lnTo>
                  <a:pt x="1687676" y="3514640"/>
                </a:lnTo>
                <a:lnTo>
                  <a:pt x="1732220" y="3458954"/>
                </a:lnTo>
                <a:lnTo>
                  <a:pt x="1777181" y="3403618"/>
                </a:lnTo>
                <a:lnTo>
                  <a:pt x="1822558" y="3348635"/>
                </a:lnTo>
                <a:lnTo>
                  <a:pt x="1868348" y="3294008"/>
                </a:lnTo>
                <a:lnTo>
                  <a:pt x="1914548" y="3239739"/>
                </a:lnTo>
                <a:lnTo>
                  <a:pt x="1961156" y="3185830"/>
                </a:lnTo>
                <a:lnTo>
                  <a:pt x="2008171" y="3132285"/>
                </a:lnTo>
                <a:lnTo>
                  <a:pt x="2055588" y="3079104"/>
                </a:lnTo>
                <a:lnTo>
                  <a:pt x="2103407" y="3026291"/>
                </a:lnTo>
                <a:lnTo>
                  <a:pt x="2151624" y="2973848"/>
                </a:lnTo>
                <a:lnTo>
                  <a:pt x="2200237" y="2921777"/>
                </a:lnTo>
                <a:lnTo>
                  <a:pt x="2249245" y="2870081"/>
                </a:lnTo>
                <a:lnTo>
                  <a:pt x="2298643" y="2818762"/>
                </a:lnTo>
                <a:lnTo>
                  <a:pt x="2348431" y="2767822"/>
                </a:lnTo>
                <a:lnTo>
                  <a:pt x="2398605" y="2717265"/>
                </a:lnTo>
                <a:lnTo>
                  <a:pt x="2449164" y="2667092"/>
                </a:lnTo>
                <a:lnTo>
                  <a:pt x="2500105" y="2617305"/>
                </a:lnTo>
                <a:lnTo>
                  <a:pt x="2551425" y="2567907"/>
                </a:lnTo>
                <a:lnTo>
                  <a:pt x="2603122" y="2518901"/>
                </a:lnTo>
                <a:lnTo>
                  <a:pt x="2655194" y="2470289"/>
                </a:lnTo>
                <a:lnTo>
                  <a:pt x="2707638" y="2422073"/>
                </a:lnTo>
                <a:lnTo>
                  <a:pt x="2760453" y="2374255"/>
                </a:lnTo>
                <a:lnTo>
                  <a:pt x="2813634" y="2326839"/>
                </a:lnTo>
                <a:lnTo>
                  <a:pt x="2867182" y="2279825"/>
                </a:lnTo>
                <a:lnTo>
                  <a:pt x="2921091" y="2233218"/>
                </a:lnTo>
                <a:lnTo>
                  <a:pt x="2975362" y="2187019"/>
                </a:lnTo>
                <a:lnTo>
                  <a:pt x="3029990" y="2141230"/>
                </a:lnTo>
                <a:lnTo>
                  <a:pt x="3084974" y="2095854"/>
                </a:lnTo>
                <a:lnTo>
                  <a:pt x="3140311" y="2050894"/>
                </a:lnTo>
                <a:lnTo>
                  <a:pt x="3195999" y="2006351"/>
                </a:lnTo>
                <a:lnTo>
                  <a:pt x="3252035" y="1962228"/>
                </a:lnTo>
                <a:lnTo>
                  <a:pt x="3308418" y="1918528"/>
                </a:lnTo>
                <a:lnTo>
                  <a:pt x="3365144" y="1875253"/>
                </a:lnTo>
                <a:lnTo>
                  <a:pt x="3422212" y="1832405"/>
                </a:lnTo>
                <a:lnTo>
                  <a:pt x="3479618" y="1789986"/>
                </a:lnTo>
                <a:lnTo>
                  <a:pt x="3537361" y="1748000"/>
                </a:lnTo>
                <a:lnTo>
                  <a:pt x="3595438" y="1706448"/>
                </a:lnTo>
                <a:lnTo>
                  <a:pt x="3653847" y="1665333"/>
                </a:lnTo>
                <a:lnTo>
                  <a:pt x="3712586" y="1624657"/>
                </a:lnTo>
                <a:lnTo>
                  <a:pt x="3771651" y="1584422"/>
                </a:lnTo>
                <a:lnTo>
                  <a:pt x="3831041" y="1544632"/>
                </a:lnTo>
                <a:lnTo>
                  <a:pt x="3890753" y="1505288"/>
                </a:lnTo>
                <a:lnTo>
                  <a:pt x="3950785" y="1466392"/>
                </a:lnTo>
                <a:lnTo>
                  <a:pt x="4011134" y="1427948"/>
                </a:lnTo>
                <a:lnTo>
                  <a:pt x="4071798" y="1389958"/>
                </a:lnTo>
                <a:lnTo>
                  <a:pt x="4132775" y="1352423"/>
                </a:lnTo>
                <a:lnTo>
                  <a:pt x="4194062" y="1315346"/>
                </a:lnTo>
                <a:lnTo>
                  <a:pt x="4255658" y="1278730"/>
                </a:lnTo>
                <a:lnTo>
                  <a:pt x="4317558" y="1242578"/>
                </a:lnTo>
                <a:lnTo>
                  <a:pt x="4379762" y="1206890"/>
                </a:lnTo>
                <a:lnTo>
                  <a:pt x="4442266" y="1171671"/>
                </a:lnTo>
                <a:lnTo>
                  <a:pt x="4505069" y="1136922"/>
                </a:lnTo>
                <a:lnTo>
                  <a:pt x="4568168" y="1102645"/>
                </a:lnTo>
                <a:lnTo>
                  <a:pt x="4695244" y="1035519"/>
                </a:lnTo>
                <a:lnTo>
                  <a:pt x="4823475" y="970313"/>
                </a:lnTo>
                <a:lnTo>
                  <a:pt x="4952841" y="907044"/>
                </a:lnTo>
                <a:lnTo>
                  <a:pt x="5083325" y="845733"/>
                </a:lnTo>
                <a:lnTo>
                  <a:pt x="5214907" y="786398"/>
                </a:lnTo>
                <a:lnTo>
                  <a:pt x="5347567" y="729059"/>
                </a:lnTo>
                <a:lnTo>
                  <a:pt x="5481287" y="673735"/>
                </a:lnTo>
                <a:lnTo>
                  <a:pt x="5616047" y="620444"/>
                </a:lnTo>
                <a:lnTo>
                  <a:pt x="5751829" y="569206"/>
                </a:lnTo>
                <a:lnTo>
                  <a:pt x="5888613" y="520040"/>
                </a:lnTo>
                <a:lnTo>
                  <a:pt x="6026380" y="472965"/>
                </a:lnTo>
                <a:lnTo>
                  <a:pt x="6165112" y="428000"/>
                </a:lnTo>
                <a:lnTo>
                  <a:pt x="6304788" y="385164"/>
                </a:lnTo>
                <a:lnTo>
                  <a:pt x="6445391" y="344477"/>
                </a:lnTo>
                <a:lnTo>
                  <a:pt x="6586900" y="305957"/>
                </a:lnTo>
                <a:lnTo>
                  <a:pt x="6729296" y="269624"/>
                </a:lnTo>
                <a:lnTo>
                  <a:pt x="6872562" y="235496"/>
                </a:lnTo>
                <a:lnTo>
                  <a:pt x="7016677" y="203593"/>
                </a:lnTo>
                <a:lnTo>
                  <a:pt x="7161622" y="173934"/>
                </a:lnTo>
                <a:lnTo>
                  <a:pt x="7307378" y="146538"/>
                </a:lnTo>
                <a:lnTo>
                  <a:pt x="7453927" y="121424"/>
                </a:lnTo>
                <a:lnTo>
                  <a:pt x="7601249" y="98612"/>
                </a:lnTo>
                <a:lnTo>
                  <a:pt x="7749325" y="78119"/>
                </a:lnTo>
                <a:lnTo>
                  <a:pt x="7898135" y="59966"/>
                </a:lnTo>
                <a:lnTo>
                  <a:pt x="8047662" y="44171"/>
                </a:lnTo>
                <a:lnTo>
                  <a:pt x="8197885" y="30754"/>
                </a:lnTo>
                <a:lnTo>
                  <a:pt x="8348785" y="19733"/>
                </a:lnTo>
                <a:lnTo>
                  <a:pt x="8500345" y="11128"/>
                </a:lnTo>
                <a:lnTo>
                  <a:pt x="8576365" y="7738"/>
                </a:lnTo>
                <a:lnTo>
                  <a:pt x="8652543" y="4958"/>
                </a:lnTo>
                <a:lnTo>
                  <a:pt x="8728876" y="2792"/>
                </a:lnTo>
                <a:lnTo>
                  <a:pt x="8805362" y="1242"/>
                </a:lnTo>
                <a:lnTo>
                  <a:pt x="8881998" y="311"/>
                </a:lnTo>
                <a:lnTo>
                  <a:pt x="8958782" y="0"/>
                </a:lnTo>
                <a:close/>
              </a:path>
            </a:pathLst>
          </a:custGeom>
          <a:solidFill>
            <a:srgbClr val="2B413C"/>
          </a:solidFill>
        </p:spPr>
        <p:txBody>
          <a:bodyPr wrap="square" lIns="0" tIns="0" rIns="0" bIns="0" rtlCol="0"/>
          <a:lstStyle/>
          <a:p>
            <a:endParaRPr/>
          </a:p>
        </p:txBody>
      </p:sp>
      <p:sp>
        <p:nvSpPr>
          <p:cNvPr id="4" name="object 4"/>
          <p:cNvSpPr txBox="1"/>
          <p:nvPr/>
        </p:nvSpPr>
        <p:spPr>
          <a:xfrm>
            <a:off x="2500696" y="3725135"/>
            <a:ext cx="6765290" cy="1854200"/>
          </a:xfrm>
          <a:prstGeom prst="rect">
            <a:avLst/>
          </a:prstGeom>
        </p:spPr>
        <p:txBody>
          <a:bodyPr vert="horz" wrap="square" lIns="0" tIns="12700" rIns="0" bIns="0" rtlCol="0">
            <a:spAutoFit/>
          </a:bodyPr>
          <a:lstStyle/>
          <a:p>
            <a:pPr marL="12700">
              <a:lnSpc>
                <a:spcPct val="100000"/>
              </a:lnSpc>
              <a:spcBef>
                <a:spcPts val="100"/>
              </a:spcBef>
            </a:pPr>
            <a:r>
              <a:rPr lang="en-US" sz="12000" b="1" spc="145" dirty="0">
                <a:solidFill>
                  <a:srgbClr val="EFD0A8"/>
                </a:solidFill>
                <a:latin typeface="Arial"/>
                <a:cs typeface="Arial"/>
              </a:rPr>
              <a:t>SIKOLA</a:t>
            </a:r>
            <a:endParaRPr sz="12000" dirty="0">
              <a:latin typeface="Arial"/>
              <a:cs typeface="Arial"/>
            </a:endParaRPr>
          </a:p>
        </p:txBody>
      </p:sp>
      <p:sp>
        <p:nvSpPr>
          <p:cNvPr id="5" name="object 5"/>
          <p:cNvSpPr txBox="1"/>
          <p:nvPr/>
        </p:nvSpPr>
        <p:spPr>
          <a:xfrm>
            <a:off x="2500696" y="6035492"/>
            <a:ext cx="7176704" cy="948978"/>
          </a:xfrm>
          <a:prstGeom prst="rect">
            <a:avLst/>
          </a:prstGeom>
        </p:spPr>
        <p:txBody>
          <a:bodyPr vert="horz" wrap="square" lIns="0" tIns="12700" rIns="0" bIns="0" rtlCol="0">
            <a:spAutoFit/>
          </a:bodyPr>
          <a:lstStyle/>
          <a:p>
            <a:pPr marL="12700">
              <a:lnSpc>
                <a:spcPct val="100000"/>
              </a:lnSpc>
              <a:spcBef>
                <a:spcPts val="100"/>
              </a:spcBef>
            </a:pPr>
            <a:r>
              <a:rPr lang="en-US" sz="3000" b="1" spc="-114" dirty="0">
                <a:solidFill>
                  <a:srgbClr val="F1EDED"/>
                </a:solidFill>
                <a:latin typeface="Verdana"/>
                <a:cs typeface="Verdana"/>
              </a:rPr>
              <a:t>SISTEM KELOLA PEMBELAJARAN</a:t>
            </a:r>
          </a:p>
          <a:p>
            <a:pPr marL="12700">
              <a:lnSpc>
                <a:spcPct val="100000"/>
              </a:lnSpc>
              <a:spcBef>
                <a:spcPts val="100"/>
              </a:spcBef>
            </a:pPr>
            <a:r>
              <a:rPr lang="en-US" sz="3000" b="1" spc="-114" dirty="0">
                <a:solidFill>
                  <a:srgbClr val="F1EDED"/>
                </a:solidFill>
                <a:latin typeface="Verdana"/>
                <a:cs typeface="Verdana"/>
              </a:rPr>
              <a:t>UNIVERSITAS HASANUDDIN</a:t>
            </a:r>
            <a:endParaRPr sz="3000" dirty="0">
              <a:latin typeface="Verdana"/>
              <a:cs typeface="Verdana"/>
            </a:endParaRPr>
          </a:p>
        </p:txBody>
      </p:sp>
      <p:pic>
        <p:nvPicPr>
          <p:cNvPr id="9" name="Picture 8" descr="C:\Users\toshiba\Documents\LAMBANG UNHAS.png"/>
          <p:cNvPicPr/>
          <p:nvPr/>
        </p:nvPicPr>
        <p:blipFill>
          <a:blip r:embed="rId2" cstate="print"/>
          <a:srcRect/>
          <a:stretch>
            <a:fillRect/>
          </a:stretch>
        </p:blipFill>
        <p:spPr bwMode="auto">
          <a:xfrm>
            <a:off x="15773400" y="179615"/>
            <a:ext cx="1965960" cy="22098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2"/>
          <p:cNvSpPr/>
          <p:nvPr/>
        </p:nvSpPr>
        <p:spPr>
          <a:xfrm>
            <a:off x="16034657" y="0"/>
            <a:ext cx="2253343" cy="4626429"/>
          </a:xfrm>
          <a:custGeom>
            <a:avLst/>
            <a:gdLst/>
            <a:ahLst/>
            <a:cxnLst/>
            <a:rect l="l" t="t" r="r" b="b"/>
            <a:pathLst>
              <a:path w="3467100" h="10234930">
                <a:moveTo>
                  <a:pt x="177800" y="6521106"/>
                </a:moveTo>
                <a:lnTo>
                  <a:pt x="177800" y="3713244"/>
                </a:lnTo>
                <a:lnTo>
                  <a:pt x="241300" y="3491045"/>
                </a:lnTo>
                <a:lnTo>
                  <a:pt x="266700" y="3447071"/>
                </a:lnTo>
                <a:lnTo>
                  <a:pt x="330200" y="3229620"/>
                </a:lnTo>
                <a:lnTo>
                  <a:pt x="355600" y="3186625"/>
                </a:lnTo>
                <a:lnTo>
                  <a:pt x="381000" y="3101147"/>
                </a:lnTo>
                <a:lnTo>
                  <a:pt x="406400" y="3058666"/>
                </a:lnTo>
                <a:lnTo>
                  <a:pt x="431800" y="2974230"/>
                </a:lnTo>
                <a:lnTo>
                  <a:pt x="457200" y="2932277"/>
                </a:lnTo>
                <a:lnTo>
                  <a:pt x="469900" y="2890505"/>
                </a:lnTo>
                <a:lnTo>
                  <a:pt x="495300" y="2848913"/>
                </a:lnTo>
                <a:lnTo>
                  <a:pt x="508000" y="2807505"/>
                </a:lnTo>
                <a:lnTo>
                  <a:pt x="533400" y="2766281"/>
                </a:lnTo>
                <a:lnTo>
                  <a:pt x="546100" y="2725244"/>
                </a:lnTo>
                <a:lnTo>
                  <a:pt x="571500" y="2684395"/>
                </a:lnTo>
                <a:lnTo>
                  <a:pt x="584200" y="2643736"/>
                </a:lnTo>
                <a:lnTo>
                  <a:pt x="635000" y="2562994"/>
                </a:lnTo>
                <a:lnTo>
                  <a:pt x="647700" y="2522914"/>
                </a:lnTo>
                <a:lnTo>
                  <a:pt x="698500" y="2443347"/>
                </a:lnTo>
                <a:lnTo>
                  <a:pt x="711200" y="2403863"/>
                </a:lnTo>
                <a:lnTo>
                  <a:pt x="838200" y="2209501"/>
                </a:lnTo>
                <a:lnTo>
                  <a:pt x="850900" y="2171253"/>
                </a:lnTo>
                <a:lnTo>
                  <a:pt x="952500" y="2020398"/>
                </a:lnTo>
                <a:lnTo>
                  <a:pt x="1054100" y="1873044"/>
                </a:lnTo>
                <a:lnTo>
                  <a:pt x="1092200" y="1836766"/>
                </a:lnTo>
                <a:lnTo>
                  <a:pt x="1117600" y="1800714"/>
                </a:lnTo>
                <a:lnTo>
                  <a:pt x="1219200" y="1658817"/>
                </a:lnTo>
                <a:lnTo>
                  <a:pt x="1257300" y="1623929"/>
                </a:lnTo>
                <a:lnTo>
                  <a:pt x="1333500" y="1520695"/>
                </a:lnTo>
                <a:lnTo>
                  <a:pt x="1371600" y="1486767"/>
                </a:lnTo>
                <a:lnTo>
                  <a:pt x="1397000" y="1453083"/>
                </a:lnTo>
                <a:lnTo>
                  <a:pt x="1435100" y="1419645"/>
                </a:lnTo>
                <a:lnTo>
                  <a:pt x="1485900" y="1353515"/>
                </a:lnTo>
                <a:lnTo>
                  <a:pt x="1524000" y="1320826"/>
                </a:lnTo>
                <a:lnTo>
                  <a:pt x="1549400" y="1288391"/>
                </a:lnTo>
                <a:lnTo>
                  <a:pt x="1587500" y="1256209"/>
                </a:lnTo>
                <a:lnTo>
                  <a:pt x="1612900" y="1224284"/>
                </a:lnTo>
                <a:lnTo>
                  <a:pt x="1651000" y="1192617"/>
                </a:lnTo>
                <a:lnTo>
                  <a:pt x="1676400" y="1161210"/>
                </a:lnTo>
                <a:lnTo>
                  <a:pt x="1714500" y="1130065"/>
                </a:lnTo>
                <a:lnTo>
                  <a:pt x="1739900" y="1099182"/>
                </a:lnTo>
                <a:lnTo>
                  <a:pt x="1778000" y="1068565"/>
                </a:lnTo>
                <a:lnTo>
                  <a:pt x="1816100" y="1038214"/>
                </a:lnTo>
                <a:lnTo>
                  <a:pt x="1841500" y="1008132"/>
                </a:lnTo>
                <a:lnTo>
                  <a:pt x="1879600" y="978319"/>
                </a:lnTo>
                <a:lnTo>
                  <a:pt x="1917700" y="948778"/>
                </a:lnTo>
                <a:lnTo>
                  <a:pt x="1943100" y="919511"/>
                </a:lnTo>
                <a:lnTo>
                  <a:pt x="1981200" y="890519"/>
                </a:lnTo>
                <a:lnTo>
                  <a:pt x="2019300" y="861803"/>
                </a:lnTo>
                <a:lnTo>
                  <a:pt x="2044700" y="833366"/>
                </a:lnTo>
                <a:lnTo>
                  <a:pt x="2082800" y="805210"/>
                </a:lnTo>
                <a:lnTo>
                  <a:pt x="2120900" y="777335"/>
                </a:lnTo>
                <a:lnTo>
                  <a:pt x="2159000" y="749744"/>
                </a:lnTo>
                <a:lnTo>
                  <a:pt x="2197100" y="722438"/>
                </a:lnTo>
                <a:lnTo>
                  <a:pt x="2222500" y="695420"/>
                </a:lnTo>
                <a:lnTo>
                  <a:pt x="2260600" y="668690"/>
                </a:lnTo>
                <a:lnTo>
                  <a:pt x="2298700" y="642251"/>
                </a:lnTo>
                <a:lnTo>
                  <a:pt x="2336800" y="616104"/>
                </a:lnTo>
                <a:lnTo>
                  <a:pt x="2374900" y="590251"/>
                </a:lnTo>
                <a:lnTo>
                  <a:pt x="2413000" y="564693"/>
                </a:lnTo>
                <a:lnTo>
                  <a:pt x="2451100" y="539433"/>
                </a:lnTo>
                <a:lnTo>
                  <a:pt x="2489200" y="514472"/>
                </a:lnTo>
                <a:lnTo>
                  <a:pt x="2527300" y="489811"/>
                </a:lnTo>
                <a:lnTo>
                  <a:pt x="2565400" y="465453"/>
                </a:lnTo>
                <a:lnTo>
                  <a:pt x="2603500" y="441399"/>
                </a:lnTo>
                <a:lnTo>
                  <a:pt x="2641600" y="417651"/>
                </a:lnTo>
                <a:lnTo>
                  <a:pt x="2679700" y="394210"/>
                </a:lnTo>
                <a:lnTo>
                  <a:pt x="2717800" y="371079"/>
                </a:lnTo>
                <a:lnTo>
                  <a:pt x="2755900" y="348259"/>
                </a:lnTo>
                <a:lnTo>
                  <a:pt x="2794000" y="325751"/>
                </a:lnTo>
                <a:lnTo>
                  <a:pt x="2832100" y="303558"/>
                </a:lnTo>
                <a:lnTo>
                  <a:pt x="2870200" y="281681"/>
                </a:lnTo>
                <a:lnTo>
                  <a:pt x="2908300" y="260121"/>
                </a:lnTo>
                <a:lnTo>
                  <a:pt x="2959100" y="238881"/>
                </a:lnTo>
                <a:lnTo>
                  <a:pt x="2997200" y="217963"/>
                </a:lnTo>
                <a:lnTo>
                  <a:pt x="3035300" y="197367"/>
                </a:lnTo>
                <a:lnTo>
                  <a:pt x="3073400" y="177096"/>
                </a:lnTo>
                <a:lnTo>
                  <a:pt x="3111500" y="157151"/>
                </a:lnTo>
                <a:lnTo>
                  <a:pt x="3162300" y="137534"/>
                </a:lnTo>
                <a:lnTo>
                  <a:pt x="3200400" y="118247"/>
                </a:lnTo>
                <a:lnTo>
                  <a:pt x="3238500" y="99291"/>
                </a:lnTo>
                <a:lnTo>
                  <a:pt x="3276600" y="80668"/>
                </a:lnTo>
                <a:lnTo>
                  <a:pt x="3327400" y="62381"/>
                </a:lnTo>
                <a:lnTo>
                  <a:pt x="3365500" y="44430"/>
                </a:lnTo>
                <a:lnTo>
                  <a:pt x="3403600" y="26817"/>
                </a:lnTo>
                <a:lnTo>
                  <a:pt x="3454400" y="9544"/>
                </a:lnTo>
                <a:lnTo>
                  <a:pt x="3467100" y="0"/>
                </a:lnTo>
                <a:lnTo>
                  <a:pt x="3467100" y="10234462"/>
                </a:lnTo>
                <a:lnTo>
                  <a:pt x="3454400" y="10224918"/>
                </a:lnTo>
                <a:lnTo>
                  <a:pt x="3403600" y="10207644"/>
                </a:lnTo>
                <a:lnTo>
                  <a:pt x="3365500" y="10190031"/>
                </a:lnTo>
                <a:lnTo>
                  <a:pt x="3327400" y="10172079"/>
                </a:lnTo>
                <a:lnTo>
                  <a:pt x="3276600" y="10153791"/>
                </a:lnTo>
                <a:lnTo>
                  <a:pt x="3238500" y="10135168"/>
                </a:lnTo>
                <a:lnTo>
                  <a:pt x="3200400" y="10116212"/>
                </a:lnTo>
                <a:lnTo>
                  <a:pt x="3162300" y="10096925"/>
                </a:lnTo>
                <a:lnTo>
                  <a:pt x="3111500" y="10077307"/>
                </a:lnTo>
                <a:lnTo>
                  <a:pt x="3073400" y="10057362"/>
                </a:lnTo>
                <a:lnTo>
                  <a:pt x="3035300" y="10037090"/>
                </a:lnTo>
                <a:lnTo>
                  <a:pt x="2997200" y="10016494"/>
                </a:lnTo>
                <a:lnTo>
                  <a:pt x="2959100" y="9995575"/>
                </a:lnTo>
                <a:lnTo>
                  <a:pt x="2908300" y="9974334"/>
                </a:lnTo>
                <a:lnTo>
                  <a:pt x="2870200" y="9952774"/>
                </a:lnTo>
                <a:lnTo>
                  <a:pt x="2832100" y="9930897"/>
                </a:lnTo>
                <a:lnTo>
                  <a:pt x="2794000" y="9908703"/>
                </a:lnTo>
                <a:lnTo>
                  <a:pt x="2755900" y="9886195"/>
                </a:lnTo>
                <a:lnTo>
                  <a:pt x="2717800" y="9863374"/>
                </a:lnTo>
                <a:lnTo>
                  <a:pt x="2679700" y="9840242"/>
                </a:lnTo>
                <a:lnTo>
                  <a:pt x="2641600" y="9816801"/>
                </a:lnTo>
                <a:lnTo>
                  <a:pt x="2603500" y="9793052"/>
                </a:lnTo>
                <a:lnTo>
                  <a:pt x="2565400" y="9768998"/>
                </a:lnTo>
                <a:lnTo>
                  <a:pt x="2527300" y="9744639"/>
                </a:lnTo>
                <a:lnTo>
                  <a:pt x="2489200" y="9719978"/>
                </a:lnTo>
                <a:lnTo>
                  <a:pt x="2451100" y="9695016"/>
                </a:lnTo>
                <a:lnTo>
                  <a:pt x="2413000" y="9669755"/>
                </a:lnTo>
                <a:lnTo>
                  <a:pt x="2374900" y="9644197"/>
                </a:lnTo>
                <a:lnTo>
                  <a:pt x="2336800" y="9618343"/>
                </a:lnTo>
                <a:lnTo>
                  <a:pt x="2298700" y="9592196"/>
                </a:lnTo>
                <a:lnTo>
                  <a:pt x="2260600" y="9565756"/>
                </a:lnTo>
                <a:lnTo>
                  <a:pt x="2222500" y="9539025"/>
                </a:lnTo>
                <a:lnTo>
                  <a:pt x="2197100" y="9512006"/>
                </a:lnTo>
                <a:lnTo>
                  <a:pt x="2159000" y="9484700"/>
                </a:lnTo>
                <a:lnTo>
                  <a:pt x="2120900" y="9457108"/>
                </a:lnTo>
                <a:lnTo>
                  <a:pt x="2082800" y="9429233"/>
                </a:lnTo>
                <a:lnTo>
                  <a:pt x="2044700" y="9401075"/>
                </a:lnTo>
                <a:lnTo>
                  <a:pt x="2019300" y="9372638"/>
                </a:lnTo>
                <a:lnTo>
                  <a:pt x="1981200" y="9343921"/>
                </a:lnTo>
                <a:lnTo>
                  <a:pt x="1943100" y="9314928"/>
                </a:lnTo>
                <a:lnTo>
                  <a:pt x="1917700" y="9285660"/>
                </a:lnTo>
                <a:lnTo>
                  <a:pt x="1879600" y="9256119"/>
                </a:lnTo>
                <a:lnTo>
                  <a:pt x="1841500" y="9226305"/>
                </a:lnTo>
                <a:lnTo>
                  <a:pt x="1816100" y="9196222"/>
                </a:lnTo>
                <a:lnTo>
                  <a:pt x="1778000" y="9165870"/>
                </a:lnTo>
                <a:lnTo>
                  <a:pt x="1739900" y="9135252"/>
                </a:lnTo>
                <a:lnTo>
                  <a:pt x="1714500" y="9104369"/>
                </a:lnTo>
                <a:lnTo>
                  <a:pt x="1676400" y="9073222"/>
                </a:lnTo>
                <a:lnTo>
                  <a:pt x="1651000" y="9041814"/>
                </a:lnTo>
                <a:lnTo>
                  <a:pt x="1612900" y="9010147"/>
                </a:lnTo>
                <a:lnTo>
                  <a:pt x="1587500" y="8978221"/>
                </a:lnTo>
                <a:lnTo>
                  <a:pt x="1549400" y="8946039"/>
                </a:lnTo>
                <a:lnTo>
                  <a:pt x="1524000" y="8913602"/>
                </a:lnTo>
                <a:lnTo>
                  <a:pt x="1485900" y="8880912"/>
                </a:lnTo>
                <a:lnTo>
                  <a:pt x="1435100" y="8814780"/>
                </a:lnTo>
                <a:lnTo>
                  <a:pt x="1397000" y="8781342"/>
                </a:lnTo>
                <a:lnTo>
                  <a:pt x="1371600" y="8747657"/>
                </a:lnTo>
                <a:lnTo>
                  <a:pt x="1333500" y="8713728"/>
                </a:lnTo>
                <a:lnTo>
                  <a:pt x="1257300" y="8610491"/>
                </a:lnTo>
                <a:lnTo>
                  <a:pt x="1219200" y="8575601"/>
                </a:lnTo>
                <a:lnTo>
                  <a:pt x="1117600" y="8433700"/>
                </a:lnTo>
                <a:lnTo>
                  <a:pt x="1092200" y="8397648"/>
                </a:lnTo>
                <a:lnTo>
                  <a:pt x="1054100" y="8361368"/>
                </a:lnTo>
                <a:lnTo>
                  <a:pt x="952500" y="8214010"/>
                </a:lnTo>
                <a:lnTo>
                  <a:pt x="850900" y="8063150"/>
                </a:lnTo>
                <a:lnTo>
                  <a:pt x="838200" y="8024900"/>
                </a:lnTo>
                <a:lnTo>
                  <a:pt x="711200" y="7830533"/>
                </a:lnTo>
                <a:lnTo>
                  <a:pt x="698500" y="7791047"/>
                </a:lnTo>
                <a:lnTo>
                  <a:pt x="647700" y="7711478"/>
                </a:lnTo>
                <a:lnTo>
                  <a:pt x="635000" y="7671397"/>
                </a:lnTo>
                <a:lnTo>
                  <a:pt x="584200" y="7590652"/>
                </a:lnTo>
                <a:lnTo>
                  <a:pt x="571500" y="7549991"/>
                </a:lnTo>
                <a:lnTo>
                  <a:pt x="546100" y="7509141"/>
                </a:lnTo>
                <a:lnTo>
                  <a:pt x="533400" y="7468102"/>
                </a:lnTo>
                <a:lnTo>
                  <a:pt x="508000" y="7426877"/>
                </a:lnTo>
                <a:lnTo>
                  <a:pt x="495300" y="7385467"/>
                </a:lnTo>
                <a:lnTo>
                  <a:pt x="469900" y="7343875"/>
                </a:lnTo>
                <a:lnTo>
                  <a:pt x="457200" y="7302101"/>
                </a:lnTo>
                <a:lnTo>
                  <a:pt x="431800" y="7260147"/>
                </a:lnTo>
                <a:lnTo>
                  <a:pt x="406400" y="7175707"/>
                </a:lnTo>
                <a:lnTo>
                  <a:pt x="381000" y="7133225"/>
                </a:lnTo>
                <a:lnTo>
                  <a:pt x="355600" y="7047744"/>
                </a:lnTo>
                <a:lnTo>
                  <a:pt x="330200" y="7004748"/>
                </a:lnTo>
                <a:lnTo>
                  <a:pt x="266700" y="6787289"/>
                </a:lnTo>
                <a:lnTo>
                  <a:pt x="241300" y="6743313"/>
                </a:lnTo>
                <a:lnTo>
                  <a:pt x="177800" y="6521106"/>
                </a:lnTo>
                <a:close/>
              </a:path>
              <a:path w="3467100" h="10234930">
                <a:moveTo>
                  <a:pt x="114300" y="6249561"/>
                </a:moveTo>
                <a:lnTo>
                  <a:pt x="114300" y="3984779"/>
                </a:lnTo>
                <a:lnTo>
                  <a:pt x="177800" y="3758138"/>
                </a:lnTo>
                <a:lnTo>
                  <a:pt x="177800" y="6476210"/>
                </a:lnTo>
                <a:lnTo>
                  <a:pt x="114300" y="6249561"/>
                </a:lnTo>
                <a:close/>
              </a:path>
              <a:path w="3467100" h="10234930">
                <a:moveTo>
                  <a:pt x="88900" y="6111894"/>
                </a:moveTo>
                <a:lnTo>
                  <a:pt x="88900" y="4122440"/>
                </a:lnTo>
                <a:lnTo>
                  <a:pt x="114300" y="4030529"/>
                </a:lnTo>
                <a:lnTo>
                  <a:pt x="114300" y="6203809"/>
                </a:lnTo>
                <a:lnTo>
                  <a:pt x="88900" y="6111894"/>
                </a:lnTo>
                <a:close/>
              </a:path>
              <a:path w="3467100" h="10234930">
                <a:moveTo>
                  <a:pt x="63500" y="5973025"/>
                </a:moveTo>
                <a:lnTo>
                  <a:pt x="63500" y="4261304"/>
                </a:lnTo>
                <a:lnTo>
                  <a:pt x="88900" y="4168597"/>
                </a:lnTo>
                <a:lnTo>
                  <a:pt x="88900" y="6065735"/>
                </a:lnTo>
                <a:lnTo>
                  <a:pt x="63500" y="5973025"/>
                </a:lnTo>
                <a:close/>
              </a:path>
              <a:path w="3467100" h="10234930">
                <a:moveTo>
                  <a:pt x="50800" y="5879800"/>
                </a:moveTo>
                <a:lnTo>
                  <a:pt x="50800" y="4354525"/>
                </a:lnTo>
                <a:lnTo>
                  <a:pt x="63500" y="4307851"/>
                </a:lnTo>
                <a:lnTo>
                  <a:pt x="63500" y="5926476"/>
                </a:lnTo>
                <a:lnTo>
                  <a:pt x="50800" y="5879800"/>
                </a:lnTo>
                <a:close/>
              </a:path>
              <a:path w="3467100" h="10234930">
                <a:moveTo>
                  <a:pt x="38100" y="5786076"/>
                </a:moveTo>
                <a:lnTo>
                  <a:pt x="38100" y="4448246"/>
                </a:lnTo>
                <a:lnTo>
                  <a:pt x="50800" y="4401324"/>
                </a:lnTo>
                <a:lnTo>
                  <a:pt x="50800" y="5832999"/>
                </a:lnTo>
                <a:lnTo>
                  <a:pt x="38100" y="5786076"/>
                </a:lnTo>
                <a:close/>
              </a:path>
              <a:path w="3467100" h="10234930">
                <a:moveTo>
                  <a:pt x="25400" y="5644581"/>
                </a:moveTo>
                <a:lnTo>
                  <a:pt x="25400" y="4589735"/>
                </a:lnTo>
                <a:lnTo>
                  <a:pt x="38100" y="4542453"/>
                </a:lnTo>
                <a:lnTo>
                  <a:pt x="38100" y="5691864"/>
                </a:lnTo>
                <a:lnTo>
                  <a:pt x="25400" y="5644581"/>
                </a:lnTo>
                <a:close/>
              </a:path>
              <a:path w="3467100" h="10234930">
                <a:moveTo>
                  <a:pt x="12700" y="5502037"/>
                </a:moveTo>
                <a:lnTo>
                  <a:pt x="12700" y="4732272"/>
                </a:lnTo>
                <a:lnTo>
                  <a:pt x="25400" y="4684646"/>
                </a:lnTo>
                <a:lnTo>
                  <a:pt x="25400" y="5549666"/>
                </a:lnTo>
                <a:lnTo>
                  <a:pt x="12700" y="5502037"/>
                </a:lnTo>
                <a:close/>
              </a:path>
              <a:path w="3467100" h="10234930">
                <a:moveTo>
                  <a:pt x="0" y="5310429"/>
                </a:moveTo>
                <a:lnTo>
                  <a:pt x="0" y="4923873"/>
                </a:lnTo>
                <a:lnTo>
                  <a:pt x="12700" y="4875812"/>
                </a:lnTo>
                <a:lnTo>
                  <a:pt x="12700" y="5358492"/>
                </a:lnTo>
                <a:lnTo>
                  <a:pt x="0" y="5310429"/>
                </a:lnTo>
                <a:close/>
              </a:path>
            </a:pathLst>
          </a:custGeom>
          <a:solidFill>
            <a:srgbClr val="EFD0A8"/>
          </a:solidFill>
        </p:spPr>
        <p:txBody>
          <a:bodyPr wrap="square" lIns="0" tIns="0" rIns="0" bIns="0" rtlCol="0"/>
          <a:lstStyle/>
          <a:p>
            <a:endParaRPr/>
          </a:p>
        </p:txBody>
      </p:sp>
      <p:sp>
        <p:nvSpPr>
          <p:cNvPr id="12" name="object 2"/>
          <p:cNvSpPr/>
          <p:nvPr/>
        </p:nvSpPr>
        <p:spPr>
          <a:xfrm>
            <a:off x="0" y="6713597"/>
            <a:ext cx="9898380" cy="3619500"/>
          </a:xfrm>
          <a:custGeom>
            <a:avLst/>
            <a:gdLst/>
            <a:ahLst/>
            <a:cxnLst/>
            <a:rect l="l" t="t" r="r" b="b"/>
            <a:pathLst>
              <a:path w="9898380" h="3619500">
                <a:moveTo>
                  <a:pt x="3733189" y="139700"/>
                </a:moveTo>
                <a:lnTo>
                  <a:pt x="6165213" y="139700"/>
                </a:lnTo>
                <a:lnTo>
                  <a:pt x="6607350" y="266700"/>
                </a:lnTo>
                <a:lnTo>
                  <a:pt x="6650655" y="292100"/>
                </a:lnTo>
                <a:lnTo>
                  <a:pt x="6779523" y="330200"/>
                </a:lnTo>
                <a:lnTo>
                  <a:pt x="6822125" y="355600"/>
                </a:lnTo>
                <a:lnTo>
                  <a:pt x="6906784" y="381000"/>
                </a:lnTo>
                <a:lnTo>
                  <a:pt x="6948838" y="406400"/>
                </a:lnTo>
                <a:lnTo>
                  <a:pt x="7032387" y="431800"/>
                </a:lnTo>
                <a:lnTo>
                  <a:pt x="7073877" y="457200"/>
                </a:lnTo>
                <a:lnTo>
                  <a:pt x="7115175" y="469900"/>
                </a:lnTo>
                <a:lnTo>
                  <a:pt x="7156280" y="495300"/>
                </a:lnTo>
                <a:lnTo>
                  <a:pt x="7197189" y="508000"/>
                </a:lnTo>
                <a:lnTo>
                  <a:pt x="7237900" y="533400"/>
                </a:lnTo>
                <a:lnTo>
                  <a:pt x="7278412" y="546100"/>
                </a:lnTo>
                <a:lnTo>
                  <a:pt x="7358830" y="596900"/>
                </a:lnTo>
                <a:lnTo>
                  <a:pt x="7398732" y="609600"/>
                </a:lnTo>
                <a:lnTo>
                  <a:pt x="7517189" y="685800"/>
                </a:lnTo>
                <a:lnTo>
                  <a:pt x="7556252" y="698500"/>
                </a:lnTo>
                <a:lnTo>
                  <a:pt x="7595100" y="723900"/>
                </a:lnTo>
                <a:lnTo>
                  <a:pt x="7786056" y="850900"/>
                </a:lnTo>
                <a:lnTo>
                  <a:pt x="7823577" y="863600"/>
                </a:lnTo>
                <a:lnTo>
                  <a:pt x="7934765" y="939800"/>
                </a:lnTo>
                <a:lnTo>
                  <a:pt x="7971363" y="977900"/>
                </a:lnTo>
                <a:lnTo>
                  <a:pt x="8043851" y="1028700"/>
                </a:lnTo>
                <a:lnTo>
                  <a:pt x="8185941" y="1130300"/>
                </a:lnTo>
                <a:lnTo>
                  <a:pt x="8220851" y="1168400"/>
                </a:lnTo>
                <a:lnTo>
                  <a:pt x="8324081" y="1244600"/>
                </a:lnTo>
                <a:lnTo>
                  <a:pt x="8357985" y="1282700"/>
                </a:lnTo>
                <a:lnTo>
                  <a:pt x="8425022" y="1333500"/>
                </a:lnTo>
                <a:lnTo>
                  <a:pt x="8458152" y="1371600"/>
                </a:lnTo>
                <a:lnTo>
                  <a:pt x="8523623" y="1422400"/>
                </a:lnTo>
                <a:lnTo>
                  <a:pt x="8555960" y="1460500"/>
                </a:lnTo>
                <a:lnTo>
                  <a:pt x="8588030" y="1485900"/>
                </a:lnTo>
                <a:lnTo>
                  <a:pt x="8619831" y="1524000"/>
                </a:lnTo>
                <a:lnTo>
                  <a:pt x="8651360" y="1549400"/>
                </a:lnTo>
                <a:lnTo>
                  <a:pt x="8682616" y="1587500"/>
                </a:lnTo>
                <a:lnTo>
                  <a:pt x="8713596" y="1612900"/>
                </a:lnTo>
                <a:lnTo>
                  <a:pt x="8744300" y="1651000"/>
                </a:lnTo>
                <a:lnTo>
                  <a:pt x="8774724" y="1689100"/>
                </a:lnTo>
                <a:lnTo>
                  <a:pt x="8804867" y="1714500"/>
                </a:lnTo>
                <a:lnTo>
                  <a:pt x="8834728" y="1752600"/>
                </a:lnTo>
                <a:lnTo>
                  <a:pt x="8864304" y="1778000"/>
                </a:lnTo>
                <a:lnTo>
                  <a:pt x="8893593" y="1816100"/>
                </a:lnTo>
                <a:lnTo>
                  <a:pt x="8922594" y="1854200"/>
                </a:lnTo>
                <a:lnTo>
                  <a:pt x="8951304" y="1892300"/>
                </a:lnTo>
                <a:lnTo>
                  <a:pt x="8979722" y="1917700"/>
                </a:lnTo>
                <a:lnTo>
                  <a:pt x="9007846" y="1955800"/>
                </a:lnTo>
                <a:lnTo>
                  <a:pt x="9035674" y="1993900"/>
                </a:lnTo>
                <a:lnTo>
                  <a:pt x="9063204" y="2032000"/>
                </a:lnTo>
                <a:lnTo>
                  <a:pt x="9090433" y="2057400"/>
                </a:lnTo>
                <a:lnTo>
                  <a:pt x="9117362" y="2095500"/>
                </a:lnTo>
                <a:lnTo>
                  <a:pt x="9143986" y="2133600"/>
                </a:lnTo>
                <a:lnTo>
                  <a:pt x="9170305" y="2171700"/>
                </a:lnTo>
                <a:lnTo>
                  <a:pt x="9196316" y="2209800"/>
                </a:lnTo>
                <a:lnTo>
                  <a:pt x="9222018" y="2247900"/>
                </a:lnTo>
                <a:lnTo>
                  <a:pt x="9247409" y="2286000"/>
                </a:lnTo>
                <a:lnTo>
                  <a:pt x="9272487" y="2324100"/>
                </a:lnTo>
                <a:lnTo>
                  <a:pt x="9297250" y="2362200"/>
                </a:lnTo>
                <a:lnTo>
                  <a:pt x="9321695" y="2387600"/>
                </a:lnTo>
                <a:lnTo>
                  <a:pt x="9345822" y="2425700"/>
                </a:lnTo>
                <a:lnTo>
                  <a:pt x="9369628" y="2463800"/>
                </a:lnTo>
                <a:lnTo>
                  <a:pt x="9393112" y="2514600"/>
                </a:lnTo>
                <a:lnTo>
                  <a:pt x="9416271" y="2552700"/>
                </a:lnTo>
                <a:lnTo>
                  <a:pt x="9439103" y="2590800"/>
                </a:lnTo>
                <a:lnTo>
                  <a:pt x="9461608" y="2628900"/>
                </a:lnTo>
                <a:lnTo>
                  <a:pt x="9483782" y="2667000"/>
                </a:lnTo>
                <a:lnTo>
                  <a:pt x="9505624" y="2705100"/>
                </a:lnTo>
                <a:lnTo>
                  <a:pt x="9527132" y="2743200"/>
                </a:lnTo>
                <a:lnTo>
                  <a:pt x="9548304" y="2781300"/>
                </a:lnTo>
                <a:lnTo>
                  <a:pt x="9569138" y="2819400"/>
                </a:lnTo>
                <a:lnTo>
                  <a:pt x="9589633" y="2857500"/>
                </a:lnTo>
                <a:lnTo>
                  <a:pt x="9609786" y="2908300"/>
                </a:lnTo>
                <a:lnTo>
                  <a:pt x="9629595" y="2946400"/>
                </a:lnTo>
                <a:lnTo>
                  <a:pt x="9649059" y="2984500"/>
                </a:lnTo>
                <a:lnTo>
                  <a:pt x="9668176" y="3022600"/>
                </a:lnTo>
                <a:lnTo>
                  <a:pt x="9686944" y="3073400"/>
                </a:lnTo>
                <a:lnTo>
                  <a:pt x="9705361" y="3111500"/>
                </a:lnTo>
                <a:lnTo>
                  <a:pt x="9723425" y="3149600"/>
                </a:lnTo>
                <a:lnTo>
                  <a:pt x="9741134" y="3187700"/>
                </a:lnTo>
                <a:lnTo>
                  <a:pt x="9758486" y="3238500"/>
                </a:lnTo>
                <a:lnTo>
                  <a:pt x="9775480" y="3276600"/>
                </a:lnTo>
                <a:lnTo>
                  <a:pt x="9792113" y="3314700"/>
                </a:lnTo>
                <a:lnTo>
                  <a:pt x="9808383" y="3365500"/>
                </a:lnTo>
                <a:lnTo>
                  <a:pt x="9824290" y="3403600"/>
                </a:lnTo>
                <a:lnTo>
                  <a:pt x="9839830" y="3454400"/>
                </a:lnTo>
                <a:lnTo>
                  <a:pt x="9855002" y="3492500"/>
                </a:lnTo>
                <a:lnTo>
                  <a:pt x="9869804" y="3530600"/>
                </a:lnTo>
                <a:lnTo>
                  <a:pt x="9884234" y="3581400"/>
                </a:lnTo>
                <a:lnTo>
                  <a:pt x="9898290" y="3619500"/>
                </a:lnTo>
                <a:lnTo>
                  <a:pt x="0" y="3619500"/>
                </a:lnTo>
                <a:lnTo>
                  <a:pt x="14056" y="3581400"/>
                </a:lnTo>
                <a:lnTo>
                  <a:pt x="28487" y="3530600"/>
                </a:lnTo>
                <a:lnTo>
                  <a:pt x="43289" y="3492500"/>
                </a:lnTo>
                <a:lnTo>
                  <a:pt x="58461" y="3454400"/>
                </a:lnTo>
                <a:lnTo>
                  <a:pt x="74002" y="3403600"/>
                </a:lnTo>
                <a:lnTo>
                  <a:pt x="89908" y="3365500"/>
                </a:lnTo>
                <a:lnTo>
                  <a:pt x="106179" y="3314700"/>
                </a:lnTo>
                <a:lnTo>
                  <a:pt x="122813" y="3276600"/>
                </a:lnTo>
                <a:lnTo>
                  <a:pt x="139807" y="3238500"/>
                </a:lnTo>
                <a:lnTo>
                  <a:pt x="157159" y="3187700"/>
                </a:lnTo>
                <a:lnTo>
                  <a:pt x="174869" y="3149600"/>
                </a:lnTo>
                <a:lnTo>
                  <a:pt x="192933" y="3111500"/>
                </a:lnTo>
                <a:lnTo>
                  <a:pt x="211350" y="3073400"/>
                </a:lnTo>
                <a:lnTo>
                  <a:pt x="230118" y="3022600"/>
                </a:lnTo>
                <a:lnTo>
                  <a:pt x="249236" y="2984500"/>
                </a:lnTo>
                <a:lnTo>
                  <a:pt x="268700" y="2946400"/>
                </a:lnTo>
                <a:lnTo>
                  <a:pt x="288511" y="2908300"/>
                </a:lnTo>
                <a:lnTo>
                  <a:pt x="308664" y="2857500"/>
                </a:lnTo>
                <a:lnTo>
                  <a:pt x="329159" y="2819400"/>
                </a:lnTo>
                <a:lnTo>
                  <a:pt x="349994" y="2781300"/>
                </a:lnTo>
                <a:lnTo>
                  <a:pt x="371166" y="2743200"/>
                </a:lnTo>
                <a:lnTo>
                  <a:pt x="392675" y="2705100"/>
                </a:lnTo>
                <a:lnTo>
                  <a:pt x="414517" y="2667000"/>
                </a:lnTo>
                <a:lnTo>
                  <a:pt x="436692" y="2628900"/>
                </a:lnTo>
                <a:lnTo>
                  <a:pt x="459197" y="2590800"/>
                </a:lnTo>
                <a:lnTo>
                  <a:pt x="482030" y="2552700"/>
                </a:lnTo>
                <a:lnTo>
                  <a:pt x="505190" y="2514600"/>
                </a:lnTo>
                <a:lnTo>
                  <a:pt x="528674" y="2463800"/>
                </a:lnTo>
                <a:lnTo>
                  <a:pt x="552480" y="2425700"/>
                </a:lnTo>
                <a:lnTo>
                  <a:pt x="576608" y="2387600"/>
                </a:lnTo>
                <a:lnTo>
                  <a:pt x="601054" y="2362200"/>
                </a:lnTo>
                <a:lnTo>
                  <a:pt x="625817" y="2324100"/>
                </a:lnTo>
                <a:lnTo>
                  <a:pt x="650896" y="2286000"/>
                </a:lnTo>
                <a:lnTo>
                  <a:pt x="676287" y="2247900"/>
                </a:lnTo>
                <a:lnTo>
                  <a:pt x="701990" y="2209800"/>
                </a:lnTo>
                <a:lnTo>
                  <a:pt x="728002" y="2171700"/>
                </a:lnTo>
                <a:lnTo>
                  <a:pt x="754321" y="2133600"/>
                </a:lnTo>
                <a:lnTo>
                  <a:pt x="780946" y="2095500"/>
                </a:lnTo>
                <a:lnTo>
                  <a:pt x="807875" y="2057400"/>
                </a:lnTo>
                <a:lnTo>
                  <a:pt x="835106" y="2032000"/>
                </a:lnTo>
                <a:lnTo>
                  <a:pt x="862636" y="1993900"/>
                </a:lnTo>
                <a:lnTo>
                  <a:pt x="890465" y="1955800"/>
                </a:lnTo>
                <a:lnTo>
                  <a:pt x="918589" y="1917700"/>
                </a:lnTo>
                <a:lnTo>
                  <a:pt x="947008" y="1892300"/>
                </a:lnTo>
                <a:lnTo>
                  <a:pt x="975719" y="1854200"/>
                </a:lnTo>
                <a:lnTo>
                  <a:pt x="1004721" y="1816100"/>
                </a:lnTo>
                <a:lnTo>
                  <a:pt x="1034011" y="1778000"/>
                </a:lnTo>
                <a:lnTo>
                  <a:pt x="1063587" y="1752600"/>
                </a:lnTo>
                <a:lnTo>
                  <a:pt x="1093449" y="1714500"/>
                </a:lnTo>
                <a:lnTo>
                  <a:pt x="1123593" y="1689100"/>
                </a:lnTo>
                <a:lnTo>
                  <a:pt x="1154018" y="1651000"/>
                </a:lnTo>
                <a:lnTo>
                  <a:pt x="1184722" y="1612900"/>
                </a:lnTo>
                <a:lnTo>
                  <a:pt x="1215704" y="1587500"/>
                </a:lnTo>
                <a:lnTo>
                  <a:pt x="1246960" y="1549400"/>
                </a:lnTo>
                <a:lnTo>
                  <a:pt x="1278490" y="1524000"/>
                </a:lnTo>
                <a:lnTo>
                  <a:pt x="1310292" y="1485900"/>
                </a:lnTo>
                <a:lnTo>
                  <a:pt x="1342363" y="1460500"/>
                </a:lnTo>
                <a:lnTo>
                  <a:pt x="1374701" y="1422400"/>
                </a:lnTo>
                <a:lnTo>
                  <a:pt x="1440174" y="1371600"/>
                </a:lnTo>
                <a:lnTo>
                  <a:pt x="1473304" y="1333500"/>
                </a:lnTo>
                <a:lnTo>
                  <a:pt x="1540343" y="1282700"/>
                </a:lnTo>
                <a:lnTo>
                  <a:pt x="1574248" y="1244600"/>
                </a:lnTo>
                <a:lnTo>
                  <a:pt x="1677482" y="1168400"/>
                </a:lnTo>
                <a:lnTo>
                  <a:pt x="1712393" y="1130300"/>
                </a:lnTo>
                <a:lnTo>
                  <a:pt x="1854487" y="1028700"/>
                </a:lnTo>
                <a:lnTo>
                  <a:pt x="1926977" y="977900"/>
                </a:lnTo>
                <a:lnTo>
                  <a:pt x="1963576" y="939800"/>
                </a:lnTo>
                <a:lnTo>
                  <a:pt x="2074768" y="863600"/>
                </a:lnTo>
                <a:lnTo>
                  <a:pt x="2112290" y="850900"/>
                </a:lnTo>
                <a:lnTo>
                  <a:pt x="2303251" y="723900"/>
                </a:lnTo>
                <a:lnTo>
                  <a:pt x="2342101" y="698500"/>
                </a:lnTo>
                <a:lnTo>
                  <a:pt x="2381165" y="685800"/>
                </a:lnTo>
                <a:lnTo>
                  <a:pt x="2499626" y="609600"/>
                </a:lnTo>
                <a:lnTo>
                  <a:pt x="2539530" y="596900"/>
                </a:lnTo>
                <a:lnTo>
                  <a:pt x="2619950" y="546100"/>
                </a:lnTo>
                <a:lnTo>
                  <a:pt x="2660463" y="533400"/>
                </a:lnTo>
                <a:lnTo>
                  <a:pt x="2701176" y="508000"/>
                </a:lnTo>
                <a:lnTo>
                  <a:pt x="2742086" y="495300"/>
                </a:lnTo>
                <a:lnTo>
                  <a:pt x="2783192" y="469900"/>
                </a:lnTo>
                <a:lnTo>
                  <a:pt x="2824492" y="457200"/>
                </a:lnTo>
                <a:lnTo>
                  <a:pt x="2865984" y="431800"/>
                </a:lnTo>
                <a:lnTo>
                  <a:pt x="2949535" y="406400"/>
                </a:lnTo>
                <a:lnTo>
                  <a:pt x="2991591" y="381000"/>
                </a:lnTo>
                <a:lnTo>
                  <a:pt x="3076253" y="355600"/>
                </a:lnTo>
                <a:lnTo>
                  <a:pt x="3118856" y="330200"/>
                </a:lnTo>
                <a:lnTo>
                  <a:pt x="3247729" y="292100"/>
                </a:lnTo>
                <a:lnTo>
                  <a:pt x="3291035" y="266700"/>
                </a:lnTo>
                <a:lnTo>
                  <a:pt x="3733189" y="139700"/>
                </a:lnTo>
                <a:close/>
              </a:path>
              <a:path w="9898380" h="3619500">
                <a:moveTo>
                  <a:pt x="3914414" y="101600"/>
                </a:moveTo>
                <a:lnTo>
                  <a:pt x="5983995" y="101600"/>
                </a:lnTo>
                <a:lnTo>
                  <a:pt x="6120132" y="139700"/>
                </a:lnTo>
                <a:lnTo>
                  <a:pt x="3778272" y="139700"/>
                </a:lnTo>
                <a:lnTo>
                  <a:pt x="3914414" y="101600"/>
                </a:lnTo>
                <a:close/>
              </a:path>
              <a:path w="9898380" h="3619500">
                <a:moveTo>
                  <a:pt x="4051857" y="76200"/>
                </a:moveTo>
                <a:lnTo>
                  <a:pt x="5846557" y="76200"/>
                </a:lnTo>
                <a:lnTo>
                  <a:pt x="5938324" y="101600"/>
                </a:lnTo>
                <a:lnTo>
                  <a:pt x="3960086" y="101600"/>
                </a:lnTo>
                <a:lnTo>
                  <a:pt x="4051857" y="76200"/>
                </a:lnTo>
                <a:close/>
              </a:path>
              <a:path w="9898380" h="3619500">
                <a:moveTo>
                  <a:pt x="4190549" y="50800"/>
                </a:moveTo>
                <a:lnTo>
                  <a:pt x="5707871" y="50800"/>
                </a:lnTo>
                <a:lnTo>
                  <a:pt x="5800465" y="76200"/>
                </a:lnTo>
                <a:lnTo>
                  <a:pt x="4097951" y="76200"/>
                </a:lnTo>
                <a:lnTo>
                  <a:pt x="4190549" y="50800"/>
                </a:lnTo>
                <a:close/>
              </a:path>
              <a:path w="9898380" h="3619500">
                <a:moveTo>
                  <a:pt x="4283679" y="38100"/>
                </a:moveTo>
                <a:lnTo>
                  <a:pt x="5614744" y="38100"/>
                </a:lnTo>
                <a:lnTo>
                  <a:pt x="5661373" y="50800"/>
                </a:lnTo>
                <a:lnTo>
                  <a:pt x="4237048" y="50800"/>
                </a:lnTo>
                <a:lnTo>
                  <a:pt x="4283679" y="38100"/>
                </a:lnTo>
                <a:close/>
              </a:path>
              <a:path w="9898380" h="3619500">
                <a:moveTo>
                  <a:pt x="4424339" y="25400"/>
                </a:moveTo>
                <a:lnTo>
                  <a:pt x="5474089" y="25400"/>
                </a:lnTo>
                <a:lnTo>
                  <a:pt x="5521100" y="38100"/>
                </a:lnTo>
                <a:lnTo>
                  <a:pt x="4377326" y="38100"/>
                </a:lnTo>
                <a:lnTo>
                  <a:pt x="4424339" y="25400"/>
                </a:lnTo>
                <a:close/>
              </a:path>
              <a:path w="9898380" h="3619500">
                <a:moveTo>
                  <a:pt x="4566113" y="12700"/>
                </a:moveTo>
                <a:lnTo>
                  <a:pt x="5332322" y="12700"/>
                </a:lnTo>
                <a:lnTo>
                  <a:pt x="5379698" y="25400"/>
                </a:lnTo>
                <a:lnTo>
                  <a:pt x="4518734" y="25400"/>
                </a:lnTo>
                <a:lnTo>
                  <a:pt x="4566113" y="12700"/>
                </a:lnTo>
                <a:close/>
              </a:path>
              <a:path w="9898380" h="3619500">
                <a:moveTo>
                  <a:pt x="4756786" y="0"/>
                </a:moveTo>
                <a:lnTo>
                  <a:pt x="5141657" y="0"/>
                </a:lnTo>
                <a:lnTo>
                  <a:pt x="5189493" y="12700"/>
                </a:lnTo>
                <a:lnTo>
                  <a:pt x="4708947" y="12700"/>
                </a:lnTo>
                <a:lnTo>
                  <a:pt x="4756786" y="0"/>
                </a:lnTo>
                <a:close/>
              </a:path>
            </a:pathLst>
          </a:custGeom>
          <a:solidFill>
            <a:srgbClr val="2F4F49"/>
          </a:solidFill>
        </p:spPr>
        <p:txBody>
          <a:bodyPr wrap="square" lIns="0" tIns="0" rIns="0" bIns="0" rtlCol="0"/>
          <a:lstStyle/>
          <a:p>
            <a:endParaRPr/>
          </a:p>
        </p:txBody>
      </p:sp>
      <p:sp>
        <p:nvSpPr>
          <p:cNvPr id="4" name="object 4"/>
          <p:cNvSpPr/>
          <p:nvPr/>
        </p:nvSpPr>
        <p:spPr>
          <a:xfrm>
            <a:off x="9699559" y="5105108"/>
            <a:ext cx="1080135" cy="86995"/>
          </a:xfrm>
          <a:custGeom>
            <a:avLst/>
            <a:gdLst/>
            <a:ahLst/>
            <a:cxnLst/>
            <a:rect l="l" t="t" r="r" b="b"/>
            <a:pathLst>
              <a:path w="1080134" h="86995">
                <a:moveTo>
                  <a:pt x="1079570" y="86796"/>
                </a:moveTo>
                <a:lnTo>
                  <a:pt x="0" y="86796"/>
                </a:lnTo>
                <a:lnTo>
                  <a:pt x="0" y="0"/>
                </a:lnTo>
                <a:lnTo>
                  <a:pt x="1079570" y="0"/>
                </a:lnTo>
                <a:lnTo>
                  <a:pt x="1079570" y="86796"/>
                </a:lnTo>
                <a:close/>
              </a:path>
            </a:pathLst>
          </a:custGeom>
          <a:solidFill>
            <a:srgbClr val="2F4F49"/>
          </a:solidFill>
        </p:spPr>
        <p:txBody>
          <a:bodyPr wrap="square" lIns="0" tIns="0" rIns="0" bIns="0" rtlCol="0"/>
          <a:lstStyle/>
          <a:p>
            <a:endParaRPr/>
          </a:p>
        </p:txBody>
      </p:sp>
      <p:sp>
        <p:nvSpPr>
          <p:cNvPr id="5" name="object 5"/>
          <p:cNvSpPr/>
          <p:nvPr/>
        </p:nvSpPr>
        <p:spPr>
          <a:xfrm>
            <a:off x="11362607" y="5105108"/>
            <a:ext cx="2149475" cy="86995"/>
          </a:xfrm>
          <a:custGeom>
            <a:avLst/>
            <a:gdLst/>
            <a:ahLst/>
            <a:cxnLst/>
            <a:rect l="l" t="t" r="r" b="b"/>
            <a:pathLst>
              <a:path w="2149475" h="86995">
                <a:moveTo>
                  <a:pt x="2149216" y="86796"/>
                </a:moveTo>
                <a:lnTo>
                  <a:pt x="0" y="86796"/>
                </a:lnTo>
                <a:lnTo>
                  <a:pt x="0" y="0"/>
                </a:lnTo>
                <a:lnTo>
                  <a:pt x="2149216" y="0"/>
                </a:lnTo>
                <a:lnTo>
                  <a:pt x="2149216" y="86796"/>
                </a:lnTo>
                <a:close/>
              </a:path>
            </a:pathLst>
          </a:custGeom>
          <a:solidFill>
            <a:srgbClr val="2F4F49"/>
          </a:solidFill>
        </p:spPr>
        <p:txBody>
          <a:bodyPr wrap="square" lIns="0" tIns="0" rIns="0" bIns="0" rtlCol="0"/>
          <a:lstStyle/>
          <a:p>
            <a:endParaRPr/>
          </a:p>
        </p:txBody>
      </p:sp>
      <p:sp>
        <p:nvSpPr>
          <p:cNvPr id="6" name="object 6"/>
          <p:cNvSpPr txBox="1"/>
          <p:nvPr/>
        </p:nvSpPr>
        <p:spPr>
          <a:xfrm>
            <a:off x="10034106" y="4138523"/>
            <a:ext cx="3837940" cy="1092200"/>
          </a:xfrm>
          <a:prstGeom prst="rect">
            <a:avLst/>
          </a:prstGeom>
        </p:spPr>
        <p:txBody>
          <a:bodyPr vert="horz" wrap="square" lIns="0" tIns="12700" rIns="0" bIns="0" rtlCol="0">
            <a:spAutoFit/>
          </a:bodyPr>
          <a:lstStyle/>
          <a:p>
            <a:pPr marL="12700">
              <a:lnSpc>
                <a:spcPct val="100000"/>
              </a:lnSpc>
              <a:spcBef>
                <a:spcPts val="100"/>
              </a:spcBef>
            </a:pPr>
            <a:r>
              <a:rPr lang="en-US" sz="7000" b="1" spc="375" dirty="0">
                <a:solidFill>
                  <a:srgbClr val="2F4F49"/>
                </a:solidFill>
                <a:latin typeface="Trebuchet MS"/>
                <a:cs typeface="Trebuchet MS"/>
              </a:rPr>
              <a:t>SIKOLA</a:t>
            </a:r>
            <a:endParaRPr sz="7000" dirty="0">
              <a:latin typeface="Trebuchet MS"/>
              <a:cs typeface="Trebuchet MS"/>
            </a:endParaRPr>
          </a:p>
        </p:txBody>
      </p:sp>
      <p:sp>
        <p:nvSpPr>
          <p:cNvPr id="7" name="object 7"/>
          <p:cNvSpPr txBox="1"/>
          <p:nvPr/>
        </p:nvSpPr>
        <p:spPr>
          <a:xfrm>
            <a:off x="9686859" y="5372100"/>
            <a:ext cx="8067741" cy="1982594"/>
          </a:xfrm>
          <a:prstGeom prst="rect">
            <a:avLst/>
          </a:prstGeom>
        </p:spPr>
        <p:txBody>
          <a:bodyPr vert="horz" wrap="square" lIns="0" tIns="12700" rIns="0" bIns="0" rtlCol="0">
            <a:spAutoFit/>
          </a:bodyPr>
          <a:lstStyle/>
          <a:p>
            <a:pPr marL="12700" algn="just">
              <a:lnSpc>
                <a:spcPct val="100000"/>
              </a:lnSpc>
              <a:spcBef>
                <a:spcPts val="100"/>
              </a:spcBef>
            </a:pPr>
            <a:r>
              <a:rPr lang="en-US" sz="3200" spc="-60" dirty="0">
                <a:solidFill>
                  <a:srgbClr val="2F4F49"/>
                </a:solidFill>
                <a:latin typeface="Verdana"/>
                <a:cs typeface="Verdana"/>
              </a:rPr>
              <a:t>Platform SIKOLA </a:t>
            </a:r>
            <a:r>
              <a:rPr lang="en-US" sz="3200" spc="-60" dirty="0" err="1">
                <a:solidFill>
                  <a:srgbClr val="2F4F49"/>
                </a:solidFill>
                <a:latin typeface="Verdana"/>
                <a:cs typeface="Verdana"/>
              </a:rPr>
              <a:t>menjadi</a:t>
            </a:r>
            <a:r>
              <a:rPr lang="en-US" sz="3200" spc="-60" dirty="0">
                <a:solidFill>
                  <a:srgbClr val="2F4F49"/>
                </a:solidFill>
                <a:latin typeface="Verdana"/>
                <a:cs typeface="Verdana"/>
              </a:rPr>
              <a:t> </a:t>
            </a:r>
            <a:r>
              <a:rPr lang="en-US" sz="3200" spc="-60" dirty="0" err="1">
                <a:solidFill>
                  <a:srgbClr val="2F4F49"/>
                </a:solidFill>
                <a:latin typeface="Verdana"/>
                <a:cs typeface="Verdana"/>
              </a:rPr>
              <a:t>bagian</a:t>
            </a:r>
            <a:r>
              <a:rPr lang="en-US" sz="3200" spc="-60" dirty="0">
                <a:solidFill>
                  <a:srgbClr val="2F4F49"/>
                </a:solidFill>
                <a:latin typeface="Verdana"/>
                <a:cs typeface="Verdana"/>
              </a:rPr>
              <a:t> </a:t>
            </a:r>
            <a:r>
              <a:rPr lang="en-US" sz="3200" spc="-60" dirty="0" err="1">
                <a:solidFill>
                  <a:srgbClr val="2F4F49"/>
                </a:solidFill>
                <a:latin typeface="Verdana"/>
                <a:cs typeface="Verdana"/>
              </a:rPr>
              <a:t>dari</a:t>
            </a:r>
            <a:r>
              <a:rPr lang="en-US" sz="3200" spc="-60" dirty="0">
                <a:solidFill>
                  <a:srgbClr val="2F4F49"/>
                </a:solidFill>
                <a:latin typeface="Verdana"/>
                <a:cs typeface="Verdana"/>
              </a:rPr>
              <a:t> </a:t>
            </a:r>
            <a:r>
              <a:rPr lang="en-US" sz="3200" spc="-60" dirty="0" err="1">
                <a:solidFill>
                  <a:srgbClr val="2F4F49"/>
                </a:solidFill>
                <a:latin typeface="Verdana"/>
                <a:cs typeface="Verdana"/>
              </a:rPr>
              <a:t>komitmen</a:t>
            </a:r>
            <a:r>
              <a:rPr lang="en-US" sz="3200" spc="-60" dirty="0">
                <a:solidFill>
                  <a:srgbClr val="2F4F49"/>
                </a:solidFill>
                <a:latin typeface="Verdana"/>
                <a:cs typeface="Verdana"/>
              </a:rPr>
              <a:t> UNHAS </a:t>
            </a:r>
            <a:r>
              <a:rPr lang="en-US" sz="3200" spc="-60" dirty="0" err="1">
                <a:solidFill>
                  <a:srgbClr val="2F4F49"/>
                </a:solidFill>
                <a:latin typeface="Verdana"/>
                <a:cs typeface="Verdana"/>
              </a:rPr>
              <a:t>menjembatani</a:t>
            </a:r>
            <a:r>
              <a:rPr lang="en-US" sz="3200" spc="-60" dirty="0">
                <a:solidFill>
                  <a:srgbClr val="2F4F49"/>
                </a:solidFill>
                <a:latin typeface="Verdana"/>
                <a:cs typeface="Verdana"/>
              </a:rPr>
              <a:t> </a:t>
            </a:r>
            <a:r>
              <a:rPr lang="en-US" sz="3200" spc="-60" dirty="0" err="1">
                <a:solidFill>
                  <a:srgbClr val="2F4F49"/>
                </a:solidFill>
                <a:latin typeface="Verdana"/>
                <a:cs typeface="Verdana"/>
              </a:rPr>
              <a:t>akses</a:t>
            </a:r>
            <a:r>
              <a:rPr lang="en-US" sz="3200" spc="-60" dirty="0">
                <a:solidFill>
                  <a:srgbClr val="2F4F49"/>
                </a:solidFill>
                <a:latin typeface="Verdana"/>
                <a:cs typeface="Verdana"/>
              </a:rPr>
              <a:t> </a:t>
            </a:r>
            <a:r>
              <a:rPr lang="en-US" sz="3200" spc="-60" dirty="0" err="1">
                <a:solidFill>
                  <a:srgbClr val="2F4F49"/>
                </a:solidFill>
                <a:latin typeface="Verdana"/>
                <a:cs typeface="Verdana"/>
              </a:rPr>
              <a:t>pembelajaran</a:t>
            </a:r>
            <a:r>
              <a:rPr lang="en-US" sz="3200" spc="-60" dirty="0">
                <a:solidFill>
                  <a:srgbClr val="2F4F49"/>
                </a:solidFill>
                <a:latin typeface="Verdana"/>
                <a:cs typeface="Verdana"/>
              </a:rPr>
              <a:t> yang </a:t>
            </a:r>
            <a:r>
              <a:rPr lang="en-US" sz="3200" spc="-60" dirty="0" err="1">
                <a:solidFill>
                  <a:srgbClr val="2F4F49"/>
                </a:solidFill>
                <a:latin typeface="Verdana"/>
                <a:cs typeface="Verdana"/>
              </a:rPr>
              <a:t>lebih</a:t>
            </a:r>
            <a:r>
              <a:rPr lang="en-US" sz="3200" spc="-60" dirty="0">
                <a:solidFill>
                  <a:srgbClr val="2F4F49"/>
                </a:solidFill>
                <a:latin typeface="Verdana"/>
                <a:cs typeface="Verdana"/>
              </a:rPr>
              <a:t> </a:t>
            </a:r>
            <a:r>
              <a:rPr lang="en-US" sz="3200" spc="-60" dirty="0" err="1">
                <a:solidFill>
                  <a:srgbClr val="2F4F49"/>
                </a:solidFill>
                <a:latin typeface="Verdana"/>
                <a:cs typeface="Verdana"/>
              </a:rPr>
              <a:t>efektif</a:t>
            </a:r>
            <a:r>
              <a:rPr lang="en-US" sz="3200" spc="-60" dirty="0">
                <a:solidFill>
                  <a:srgbClr val="2F4F49"/>
                </a:solidFill>
                <a:latin typeface="Verdana"/>
                <a:cs typeface="Verdana"/>
              </a:rPr>
              <a:t> </a:t>
            </a:r>
            <a:r>
              <a:rPr lang="en-US" sz="3200" spc="-60" dirty="0" err="1">
                <a:solidFill>
                  <a:srgbClr val="2F4F49"/>
                </a:solidFill>
                <a:latin typeface="Verdana"/>
                <a:cs typeface="Verdana"/>
              </a:rPr>
              <a:t>dan</a:t>
            </a:r>
            <a:r>
              <a:rPr lang="en-US" sz="3200" spc="-60" dirty="0">
                <a:solidFill>
                  <a:srgbClr val="2F4F49"/>
                </a:solidFill>
                <a:latin typeface="Verdana"/>
                <a:cs typeface="Verdana"/>
              </a:rPr>
              <a:t> </a:t>
            </a:r>
            <a:r>
              <a:rPr lang="en-US" sz="3200" spc="-60" dirty="0" err="1">
                <a:solidFill>
                  <a:srgbClr val="2F4F49"/>
                </a:solidFill>
                <a:latin typeface="Verdana"/>
                <a:cs typeface="Verdana"/>
              </a:rPr>
              <a:t>kreatif</a:t>
            </a:r>
            <a:r>
              <a:rPr lang="en-US" sz="3200" spc="-60" dirty="0">
                <a:solidFill>
                  <a:srgbClr val="2F4F49"/>
                </a:solidFill>
                <a:latin typeface="Verdana"/>
                <a:cs typeface="Verdana"/>
              </a:rPr>
              <a:t> </a:t>
            </a:r>
            <a:r>
              <a:rPr lang="en-US" sz="3200" spc="-60" dirty="0" err="1">
                <a:solidFill>
                  <a:srgbClr val="2F4F49"/>
                </a:solidFill>
                <a:latin typeface="Verdana"/>
                <a:cs typeface="Verdana"/>
              </a:rPr>
              <a:t>melalui</a:t>
            </a:r>
            <a:r>
              <a:rPr lang="en-US" sz="3200" spc="-60" dirty="0">
                <a:solidFill>
                  <a:srgbClr val="2F4F49"/>
                </a:solidFill>
                <a:latin typeface="Verdana"/>
                <a:cs typeface="Verdana"/>
              </a:rPr>
              <a:t> </a:t>
            </a:r>
            <a:r>
              <a:rPr lang="en-US" sz="3200" spc="-60" dirty="0" err="1">
                <a:solidFill>
                  <a:srgbClr val="2F4F49"/>
                </a:solidFill>
                <a:latin typeface="Verdana"/>
                <a:cs typeface="Verdana"/>
              </a:rPr>
              <a:t>penggunaan</a:t>
            </a:r>
            <a:r>
              <a:rPr lang="en-US" sz="3200" spc="-60" dirty="0">
                <a:solidFill>
                  <a:srgbClr val="2F4F49"/>
                </a:solidFill>
                <a:latin typeface="Verdana"/>
                <a:cs typeface="Verdana"/>
              </a:rPr>
              <a:t> </a:t>
            </a:r>
            <a:r>
              <a:rPr lang="en-US" sz="3200" spc="-60" dirty="0" err="1">
                <a:solidFill>
                  <a:srgbClr val="2F4F49"/>
                </a:solidFill>
                <a:latin typeface="Verdana"/>
                <a:cs typeface="Verdana"/>
              </a:rPr>
              <a:t>teknologi</a:t>
            </a:r>
            <a:r>
              <a:rPr lang="en-US" sz="3200" spc="-60" dirty="0">
                <a:solidFill>
                  <a:srgbClr val="2F4F49"/>
                </a:solidFill>
                <a:latin typeface="Verdana"/>
                <a:cs typeface="Verdana"/>
              </a:rPr>
              <a:t>. </a:t>
            </a:r>
            <a:endParaRPr sz="3200" dirty="0">
              <a:latin typeface="Verdana"/>
              <a:cs typeface="Verdana"/>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753" y="164914"/>
            <a:ext cx="8069878" cy="4803243"/>
          </a:xfrm>
          <a:prstGeom prst="rect">
            <a:avLst/>
          </a:prstGeom>
        </p:spPr>
      </p:pic>
      <p:sp>
        <p:nvSpPr>
          <p:cNvPr id="9" name="AutoShape 2" descr="PENGUMUMAN AKADEMIK – Fakultas Ekonomi dan Bisnis"/>
          <p:cNvSpPr>
            <a:spLocks noChangeAspect="1" noChangeArrowheads="1"/>
          </p:cNvSpPr>
          <p:nvPr/>
        </p:nvSpPr>
        <p:spPr bwMode="auto">
          <a:xfrm>
            <a:off x="470353" y="387039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3543300"/>
            <a:ext cx="4114800" cy="628616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1093929"/>
            <a:ext cx="762000" cy="1524000"/>
          </a:xfrm>
          <a:custGeom>
            <a:avLst/>
            <a:gdLst/>
            <a:ahLst/>
            <a:cxnLst/>
            <a:rect l="l" t="t" r="r" b="b"/>
            <a:pathLst>
              <a:path w="762000" h="1524000">
                <a:moveTo>
                  <a:pt x="762003" y="761949"/>
                </a:moveTo>
                <a:lnTo>
                  <a:pt x="760503" y="810134"/>
                </a:lnTo>
                <a:lnTo>
                  <a:pt x="756065" y="857522"/>
                </a:lnTo>
                <a:lnTo>
                  <a:pt x="748778" y="904025"/>
                </a:lnTo>
                <a:lnTo>
                  <a:pt x="738730" y="949553"/>
                </a:lnTo>
                <a:lnTo>
                  <a:pt x="726011" y="994017"/>
                </a:lnTo>
                <a:lnTo>
                  <a:pt x="710711" y="1037328"/>
                </a:lnTo>
                <a:lnTo>
                  <a:pt x="692918" y="1079395"/>
                </a:lnTo>
                <a:lnTo>
                  <a:pt x="672721" y="1120132"/>
                </a:lnTo>
                <a:lnTo>
                  <a:pt x="650211" y="1159446"/>
                </a:lnTo>
                <a:lnTo>
                  <a:pt x="625476" y="1197251"/>
                </a:lnTo>
                <a:lnTo>
                  <a:pt x="598606" y="1233456"/>
                </a:lnTo>
                <a:lnTo>
                  <a:pt x="569689" y="1267972"/>
                </a:lnTo>
                <a:lnTo>
                  <a:pt x="538816" y="1300710"/>
                </a:lnTo>
                <a:lnTo>
                  <a:pt x="506075" y="1331580"/>
                </a:lnTo>
                <a:lnTo>
                  <a:pt x="471555" y="1360494"/>
                </a:lnTo>
                <a:lnTo>
                  <a:pt x="435347" y="1387361"/>
                </a:lnTo>
                <a:lnTo>
                  <a:pt x="397539" y="1412094"/>
                </a:lnTo>
                <a:lnTo>
                  <a:pt x="358220" y="1434602"/>
                </a:lnTo>
                <a:lnTo>
                  <a:pt x="317479" y="1454796"/>
                </a:lnTo>
                <a:lnTo>
                  <a:pt x="275407" y="1472588"/>
                </a:lnTo>
                <a:lnTo>
                  <a:pt x="232092" y="1487887"/>
                </a:lnTo>
                <a:lnTo>
                  <a:pt x="187624" y="1500604"/>
                </a:lnTo>
                <a:lnTo>
                  <a:pt x="142091" y="1510651"/>
                </a:lnTo>
                <a:lnTo>
                  <a:pt x="95583" y="1517938"/>
                </a:lnTo>
                <a:lnTo>
                  <a:pt x="48189" y="1522376"/>
                </a:lnTo>
                <a:lnTo>
                  <a:pt x="0" y="1523875"/>
                </a:lnTo>
                <a:lnTo>
                  <a:pt x="0" y="0"/>
                </a:lnTo>
                <a:lnTo>
                  <a:pt x="48189" y="1499"/>
                </a:lnTo>
                <a:lnTo>
                  <a:pt x="95583" y="5936"/>
                </a:lnTo>
                <a:lnTo>
                  <a:pt x="142091" y="13223"/>
                </a:lnTo>
                <a:lnTo>
                  <a:pt x="187624" y="23270"/>
                </a:lnTo>
                <a:lnTo>
                  <a:pt x="232092" y="35988"/>
                </a:lnTo>
                <a:lnTo>
                  <a:pt x="275407" y="51288"/>
                </a:lnTo>
                <a:lnTo>
                  <a:pt x="317479" y="69079"/>
                </a:lnTo>
                <a:lnTo>
                  <a:pt x="358220" y="89274"/>
                </a:lnTo>
                <a:lnTo>
                  <a:pt x="397539" y="111783"/>
                </a:lnTo>
                <a:lnTo>
                  <a:pt x="435347" y="136516"/>
                </a:lnTo>
                <a:lnTo>
                  <a:pt x="471555" y="163384"/>
                </a:lnTo>
                <a:lnTo>
                  <a:pt x="506075" y="192299"/>
                </a:lnTo>
                <a:lnTo>
                  <a:pt x="538816" y="223170"/>
                </a:lnTo>
                <a:lnTo>
                  <a:pt x="569689" y="255909"/>
                </a:lnTo>
                <a:lnTo>
                  <a:pt x="598606" y="290426"/>
                </a:lnTo>
                <a:lnTo>
                  <a:pt x="625476" y="326631"/>
                </a:lnTo>
                <a:lnTo>
                  <a:pt x="650211" y="364437"/>
                </a:lnTo>
                <a:lnTo>
                  <a:pt x="672721" y="403753"/>
                </a:lnTo>
                <a:lnTo>
                  <a:pt x="692918" y="444491"/>
                </a:lnTo>
                <a:lnTo>
                  <a:pt x="710711" y="486560"/>
                </a:lnTo>
                <a:lnTo>
                  <a:pt x="726011" y="529872"/>
                </a:lnTo>
                <a:lnTo>
                  <a:pt x="738730" y="574338"/>
                </a:lnTo>
                <a:lnTo>
                  <a:pt x="748778" y="619867"/>
                </a:lnTo>
                <a:lnTo>
                  <a:pt x="756065" y="666372"/>
                </a:lnTo>
                <a:lnTo>
                  <a:pt x="760503" y="713762"/>
                </a:lnTo>
                <a:lnTo>
                  <a:pt x="762003" y="761949"/>
                </a:lnTo>
                <a:close/>
              </a:path>
            </a:pathLst>
          </a:custGeom>
          <a:solidFill>
            <a:srgbClr val="EFD0A8"/>
          </a:solidFill>
        </p:spPr>
        <p:txBody>
          <a:bodyPr wrap="square" lIns="0" tIns="0" rIns="0" bIns="0" rtlCol="0"/>
          <a:lstStyle/>
          <a:p>
            <a:endParaRPr/>
          </a:p>
        </p:txBody>
      </p:sp>
      <p:sp>
        <p:nvSpPr>
          <p:cNvPr id="3" name="object 3"/>
          <p:cNvSpPr/>
          <p:nvPr/>
        </p:nvSpPr>
        <p:spPr>
          <a:xfrm>
            <a:off x="8872855" y="3294213"/>
            <a:ext cx="9415145" cy="6858000"/>
          </a:xfrm>
          <a:custGeom>
            <a:avLst/>
            <a:gdLst/>
            <a:ahLst/>
            <a:cxnLst/>
            <a:rect l="l" t="t" r="r" b="b"/>
            <a:pathLst>
              <a:path w="9415144" h="6858000">
                <a:moveTo>
                  <a:pt x="8958782" y="0"/>
                </a:moveTo>
                <a:lnTo>
                  <a:pt x="9035562" y="311"/>
                </a:lnTo>
                <a:lnTo>
                  <a:pt x="9112195" y="1242"/>
                </a:lnTo>
                <a:lnTo>
                  <a:pt x="9188678" y="2792"/>
                </a:lnTo>
                <a:lnTo>
                  <a:pt x="9265007" y="4958"/>
                </a:lnTo>
                <a:lnTo>
                  <a:pt x="9341182" y="7738"/>
                </a:lnTo>
                <a:lnTo>
                  <a:pt x="9414797" y="11021"/>
                </a:lnTo>
                <a:lnTo>
                  <a:pt x="9414797" y="6857866"/>
                </a:lnTo>
                <a:lnTo>
                  <a:pt x="0" y="6857866"/>
                </a:lnTo>
                <a:lnTo>
                  <a:pt x="25768" y="6763953"/>
                </a:lnTo>
                <a:lnTo>
                  <a:pt x="45842" y="6693539"/>
                </a:lnTo>
                <a:lnTo>
                  <a:pt x="66456" y="6623355"/>
                </a:lnTo>
                <a:lnTo>
                  <a:pt x="87607" y="6553401"/>
                </a:lnTo>
                <a:lnTo>
                  <a:pt x="109292" y="6483682"/>
                </a:lnTo>
                <a:lnTo>
                  <a:pt x="131510" y="6414198"/>
                </a:lnTo>
                <a:lnTo>
                  <a:pt x="154258" y="6344954"/>
                </a:lnTo>
                <a:lnTo>
                  <a:pt x="177533" y="6275950"/>
                </a:lnTo>
                <a:lnTo>
                  <a:pt x="201334" y="6207190"/>
                </a:lnTo>
                <a:lnTo>
                  <a:pt x="225657" y="6138676"/>
                </a:lnTo>
                <a:lnTo>
                  <a:pt x="250501" y="6070409"/>
                </a:lnTo>
                <a:lnTo>
                  <a:pt x="275863" y="6002394"/>
                </a:lnTo>
                <a:lnTo>
                  <a:pt x="301740" y="5934631"/>
                </a:lnTo>
                <a:lnTo>
                  <a:pt x="328130" y="5867124"/>
                </a:lnTo>
                <a:lnTo>
                  <a:pt x="355032" y="5799874"/>
                </a:lnTo>
                <a:lnTo>
                  <a:pt x="382442" y="5732884"/>
                </a:lnTo>
                <a:lnTo>
                  <a:pt x="410357" y="5666157"/>
                </a:lnTo>
                <a:lnTo>
                  <a:pt x="438777" y="5599695"/>
                </a:lnTo>
                <a:lnTo>
                  <a:pt x="467698" y="5533500"/>
                </a:lnTo>
                <a:lnTo>
                  <a:pt x="497117" y="5467575"/>
                </a:lnTo>
                <a:lnTo>
                  <a:pt x="527034" y="5401922"/>
                </a:lnTo>
                <a:lnTo>
                  <a:pt x="557444" y="5336543"/>
                </a:lnTo>
                <a:lnTo>
                  <a:pt x="588346" y="5271441"/>
                </a:lnTo>
                <a:lnTo>
                  <a:pt x="619737" y="5206619"/>
                </a:lnTo>
                <a:lnTo>
                  <a:pt x="651616" y="5142078"/>
                </a:lnTo>
                <a:lnTo>
                  <a:pt x="683979" y="5077821"/>
                </a:lnTo>
                <a:lnTo>
                  <a:pt x="716824" y="5013850"/>
                </a:lnTo>
                <a:lnTo>
                  <a:pt x="750149" y="4950168"/>
                </a:lnTo>
                <a:lnTo>
                  <a:pt x="783951" y="4886777"/>
                </a:lnTo>
                <a:lnTo>
                  <a:pt x="818228" y="4823680"/>
                </a:lnTo>
                <a:lnTo>
                  <a:pt x="852978" y="4760879"/>
                </a:lnTo>
                <a:lnTo>
                  <a:pt x="888198" y="4698376"/>
                </a:lnTo>
                <a:lnTo>
                  <a:pt x="923886" y="4636174"/>
                </a:lnTo>
                <a:lnTo>
                  <a:pt x="960040" y="4574274"/>
                </a:lnTo>
                <a:lnTo>
                  <a:pt x="996657" y="4512681"/>
                </a:lnTo>
                <a:lnTo>
                  <a:pt x="1033734" y="4451395"/>
                </a:lnTo>
                <a:lnTo>
                  <a:pt x="1071269" y="4390419"/>
                </a:lnTo>
                <a:lnTo>
                  <a:pt x="1109261" y="4329756"/>
                </a:lnTo>
                <a:lnTo>
                  <a:pt x="1147706" y="4269409"/>
                </a:lnTo>
                <a:lnTo>
                  <a:pt x="1186602" y="4209378"/>
                </a:lnTo>
                <a:lnTo>
                  <a:pt x="1225947" y="4149667"/>
                </a:lnTo>
                <a:lnTo>
                  <a:pt x="1265738" y="4090279"/>
                </a:lnTo>
                <a:lnTo>
                  <a:pt x="1305974" y="4031215"/>
                </a:lnTo>
                <a:lnTo>
                  <a:pt x="1346651" y="3972478"/>
                </a:lnTo>
                <a:lnTo>
                  <a:pt x="1387767" y="3914071"/>
                </a:lnTo>
                <a:lnTo>
                  <a:pt x="1429319" y="3855995"/>
                </a:lnTo>
                <a:lnTo>
                  <a:pt x="1471307" y="3798253"/>
                </a:lnTo>
                <a:lnTo>
                  <a:pt x="1513726" y="3740848"/>
                </a:lnTo>
                <a:lnTo>
                  <a:pt x="1556575" y="3683782"/>
                </a:lnTo>
                <a:lnTo>
                  <a:pt x="1599851" y="3627057"/>
                </a:lnTo>
                <a:lnTo>
                  <a:pt x="1643552" y="3570676"/>
                </a:lnTo>
                <a:lnTo>
                  <a:pt x="1687676" y="3514640"/>
                </a:lnTo>
                <a:lnTo>
                  <a:pt x="1732220" y="3458954"/>
                </a:lnTo>
                <a:lnTo>
                  <a:pt x="1777181" y="3403618"/>
                </a:lnTo>
                <a:lnTo>
                  <a:pt x="1822558" y="3348635"/>
                </a:lnTo>
                <a:lnTo>
                  <a:pt x="1868348" y="3294008"/>
                </a:lnTo>
                <a:lnTo>
                  <a:pt x="1914548" y="3239739"/>
                </a:lnTo>
                <a:lnTo>
                  <a:pt x="1961156" y="3185830"/>
                </a:lnTo>
                <a:lnTo>
                  <a:pt x="2008171" y="3132285"/>
                </a:lnTo>
                <a:lnTo>
                  <a:pt x="2055588" y="3079104"/>
                </a:lnTo>
                <a:lnTo>
                  <a:pt x="2103407" y="3026291"/>
                </a:lnTo>
                <a:lnTo>
                  <a:pt x="2151624" y="2973848"/>
                </a:lnTo>
                <a:lnTo>
                  <a:pt x="2200237" y="2921777"/>
                </a:lnTo>
                <a:lnTo>
                  <a:pt x="2249245" y="2870081"/>
                </a:lnTo>
                <a:lnTo>
                  <a:pt x="2298643" y="2818762"/>
                </a:lnTo>
                <a:lnTo>
                  <a:pt x="2348431" y="2767822"/>
                </a:lnTo>
                <a:lnTo>
                  <a:pt x="2398605" y="2717265"/>
                </a:lnTo>
                <a:lnTo>
                  <a:pt x="2449164" y="2667092"/>
                </a:lnTo>
                <a:lnTo>
                  <a:pt x="2500105" y="2617305"/>
                </a:lnTo>
                <a:lnTo>
                  <a:pt x="2551425" y="2567907"/>
                </a:lnTo>
                <a:lnTo>
                  <a:pt x="2603122" y="2518901"/>
                </a:lnTo>
                <a:lnTo>
                  <a:pt x="2655194" y="2470289"/>
                </a:lnTo>
                <a:lnTo>
                  <a:pt x="2707638" y="2422073"/>
                </a:lnTo>
                <a:lnTo>
                  <a:pt x="2760453" y="2374255"/>
                </a:lnTo>
                <a:lnTo>
                  <a:pt x="2813634" y="2326839"/>
                </a:lnTo>
                <a:lnTo>
                  <a:pt x="2867182" y="2279825"/>
                </a:lnTo>
                <a:lnTo>
                  <a:pt x="2921091" y="2233218"/>
                </a:lnTo>
                <a:lnTo>
                  <a:pt x="2975362" y="2187019"/>
                </a:lnTo>
                <a:lnTo>
                  <a:pt x="3029990" y="2141230"/>
                </a:lnTo>
                <a:lnTo>
                  <a:pt x="3084974" y="2095854"/>
                </a:lnTo>
                <a:lnTo>
                  <a:pt x="3140311" y="2050894"/>
                </a:lnTo>
                <a:lnTo>
                  <a:pt x="3195999" y="2006351"/>
                </a:lnTo>
                <a:lnTo>
                  <a:pt x="3252035" y="1962228"/>
                </a:lnTo>
                <a:lnTo>
                  <a:pt x="3308418" y="1918528"/>
                </a:lnTo>
                <a:lnTo>
                  <a:pt x="3365144" y="1875253"/>
                </a:lnTo>
                <a:lnTo>
                  <a:pt x="3422212" y="1832405"/>
                </a:lnTo>
                <a:lnTo>
                  <a:pt x="3479618" y="1789986"/>
                </a:lnTo>
                <a:lnTo>
                  <a:pt x="3537361" y="1748000"/>
                </a:lnTo>
                <a:lnTo>
                  <a:pt x="3595438" y="1706448"/>
                </a:lnTo>
                <a:lnTo>
                  <a:pt x="3653847" y="1665333"/>
                </a:lnTo>
                <a:lnTo>
                  <a:pt x="3712586" y="1624657"/>
                </a:lnTo>
                <a:lnTo>
                  <a:pt x="3771651" y="1584422"/>
                </a:lnTo>
                <a:lnTo>
                  <a:pt x="3831041" y="1544632"/>
                </a:lnTo>
                <a:lnTo>
                  <a:pt x="3890753" y="1505288"/>
                </a:lnTo>
                <a:lnTo>
                  <a:pt x="3950785" y="1466392"/>
                </a:lnTo>
                <a:lnTo>
                  <a:pt x="4011134" y="1427948"/>
                </a:lnTo>
                <a:lnTo>
                  <a:pt x="4071798" y="1389958"/>
                </a:lnTo>
                <a:lnTo>
                  <a:pt x="4132775" y="1352423"/>
                </a:lnTo>
                <a:lnTo>
                  <a:pt x="4194062" y="1315346"/>
                </a:lnTo>
                <a:lnTo>
                  <a:pt x="4255658" y="1278730"/>
                </a:lnTo>
                <a:lnTo>
                  <a:pt x="4317558" y="1242578"/>
                </a:lnTo>
                <a:lnTo>
                  <a:pt x="4379762" y="1206890"/>
                </a:lnTo>
                <a:lnTo>
                  <a:pt x="4442266" y="1171671"/>
                </a:lnTo>
                <a:lnTo>
                  <a:pt x="4505069" y="1136922"/>
                </a:lnTo>
                <a:lnTo>
                  <a:pt x="4568168" y="1102645"/>
                </a:lnTo>
                <a:lnTo>
                  <a:pt x="4695244" y="1035519"/>
                </a:lnTo>
                <a:lnTo>
                  <a:pt x="4823475" y="970313"/>
                </a:lnTo>
                <a:lnTo>
                  <a:pt x="4952841" y="907044"/>
                </a:lnTo>
                <a:lnTo>
                  <a:pt x="5083325" y="845733"/>
                </a:lnTo>
                <a:lnTo>
                  <a:pt x="5214907" y="786398"/>
                </a:lnTo>
                <a:lnTo>
                  <a:pt x="5347567" y="729059"/>
                </a:lnTo>
                <a:lnTo>
                  <a:pt x="5481287" y="673735"/>
                </a:lnTo>
                <a:lnTo>
                  <a:pt x="5616047" y="620444"/>
                </a:lnTo>
                <a:lnTo>
                  <a:pt x="5751829" y="569206"/>
                </a:lnTo>
                <a:lnTo>
                  <a:pt x="5888613" y="520040"/>
                </a:lnTo>
                <a:lnTo>
                  <a:pt x="6026380" y="472965"/>
                </a:lnTo>
                <a:lnTo>
                  <a:pt x="6165112" y="428000"/>
                </a:lnTo>
                <a:lnTo>
                  <a:pt x="6304788" y="385164"/>
                </a:lnTo>
                <a:lnTo>
                  <a:pt x="6445391" y="344477"/>
                </a:lnTo>
                <a:lnTo>
                  <a:pt x="6586900" y="305957"/>
                </a:lnTo>
                <a:lnTo>
                  <a:pt x="6729296" y="269624"/>
                </a:lnTo>
                <a:lnTo>
                  <a:pt x="6872562" y="235496"/>
                </a:lnTo>
                <a:lnTo>
                  <a:pt x="7016677" y="203593"/>
                </a:lnTo>
                <a:lnTo>
                  <a:pt x="7161622" y="173934"/>
                </a:lnTo>
                <a:lnTo>
                  <a:pt x="7307378" y="146538"/>
                </a:lnTo>
                <a:lnTo>
                  <a:pt x="7453927" y="121424"/>
                </a:lnTo>
                <a:lnTo>
                  <a:pt x="7601249" y="98612"/>
                </a:lnTo>
                <a:lnTo>
                  <a:pt x="7749325" y="78119"/>
                </a:lnTo>
                <a:lnTo>
                  <a:pt x="7898135" y="59966"/>
                </a:lnTo>
                <a:lnTo>
                  <a:pt x="8047662" y="44171"/>
                </a:lnTo>
                <a:lnTo>
                  <a:pt x="8197885" y="30754"/>
                </a:lnTo>
                <a:lnTo>
                  <a:pt x="8348785" y="19733"/>
                </a:lnTo>
                <a:lnTo>
                  <a:pt x="8500345" y="11128"/>
                </a:lnTo>
                <a:lnTo>
                  <a:pt x="8576365" y="7738"/>
                </a:lnTo>
                <a:lnTo>
                  <a:pt x="8652543" y="4958"/>
                </a:lnTo>
                <a:lnTo>
                  <a:pt x="8728876" y="2792"/>
                </a:lnTo>
                <a:lnTo>
                  <a:pt x="8805362" y="1242"/>
                </a:lnTo>
                <a:lnTo>
                  <a:pt x="8881998" y="311"/>
                </a:lnTo>
                <a:lnTo>
                  <a:pt x="8958782" y="0"/>
                </a:lnTo>
                <a:close/>
              </a:path>
            </a:pathLst>
          </a:custGeom>
          <a:solidFill>
            <a:srgbClr val="2B413C"/>
          </a:solidFill>
        </p:spPr>
        <p:txBody>
          <a:bodyPr wrap="square" lIns="0" tIns="0" rIns="0" bIns="0" rtlCol="0"/>
          <a:lstStyle/>
          <a:p>
            <a:endParaRPr/>
          </a:p>
        </p:txBody>
      </p:sp>
      <p:sp>
        <p:nvSpPr>
          <p:cNvPr id="4" name="object 4"/>
          <p:cNvSpPr txBox="1"/>
          <p:nvPr/>
        </p:nvSpPr>
        <p:spPr>
          <a:xfrm>
            <a:off x="1600200" y="495300"/>
            <a:ext cx="6765290" cy="2721258"/>
          </a:xfrm>
          <a:prstGeom prst="rect">
            <a:avLst/>
          </a:prstGeom>
        </p:spPr>
        <p:txBody>
          <a:bodyPr vert="horz" wrap="square" lIns="0" tIns="12700" rIns="0" bIns="0" rtlCol="0">
            <a:spAutoFit/>
          </a:bodyPr>
          <a:lstStyle/>
          <a:p>
            <a:pPr marL="12700">
              <a:lnSpc>
                <a:spcPct val="100000"/>
              </a:lnSpc>
              <a:spcBef>
                <a:spcPts val="100"/>
              </a:spcBef>
            </a:pPr>
            <a:r>
              <a:rPr lang="en-US" sz="8800" b="1" spc="145" dirty="0" err="1">
                <a:solidFill>
                  <a:srgbClr val="EFD0A8"/>
                </a:solidFill>
                <a:latin typeface="Arial"/>
                <a:cs typeface="Arial"/>
              </a:rPr>
              <a:t>Fitur</a:t>
            </a:r>
            <a:r>
              <a:rPr lang="en-US" sz="8800" b="1" spc="145" dirty="0">
                <a:solidFill>
                  <a:srgbClr val="EFD0A8"/>
                </a:solidFill>
                <a:latin typeface="Arial"/>
                <a:cs typeface="Arial"/>
              </a:rPr>
              <a:t> SIKOLA</a:t>
            </a:r>
            <a:endParaRPr sz="8800" dirty="0">
              <a:latin typeface="Arial"/>
              <a:cs typeface="Arial"/>
            </a:endParaRPr>
          </a:p>
        </p:txBody>
      </p:sp>
      <p:sp>
        <p:nvSpPr>
          <p:cNvPr id="6" name="TextBox 5"/>
          <p:cNvSpPr txBox="1"/>
          <p:nvPr/>
        </p:nvSpPr>
        <p:spPr>
          <a:xfrm>
            <a:off x="1611086" y="3543300"/>
            <a:ext cx="5943600" cy="646331"/>
          </a:xfrm>
          <a:prstGeom prst="rect">
            <a:avLst/>
          </a:prstGeom>
          <a:noFill/>
        </p:spPr>
        <p:txBody>
          <a:bodyPr wrap="square" rtlCol="0">
            <a:spAutoFit/>
          </a:bodyPr>
          <a:lstStyle/>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p:txBody>
      </p:sp>
      <p:sp>
        <p:nvSpPr>
          <p:cNvPr id="8" name="object 5"/>
          <p:cNvSpPr/>
          <p:nvPr/>
        </p:nvSpPr>
        <p:spPr>
          <a:xfrm>
            <a:off x="1611086" y="3543300"/>
            <a:ext cx="13247914" cy="1012190"/>
          </a:xfrm>
          <a:custGeom>
            <a:avLst/>
            <a:gdLst/>
            <a:ahLst/>
            <a:cxnLst/>
            <a:rect l="l" t="t" r="r" b="b"/>
            <a:pathLst>
              <a:path w="8415019" h="1012189">
                <a:moveTo>
                  <a:pt x="8255532" y="1012100"/>
                </a:moveTo>
                <a:lnTo>
                  <a:pt x="8105956" y="1006996"/>
                </a:lnTo>
                <a:lnTo>
                  <a:pt x="7906709" y="1003739"/>
                </a:lnTo>
                <a:lnTo>
                  <a:pt x="7254759" y="1004356"/>
                </a:lnTo>
                <a:lnTo>
                  <a:pt x="7054308" y="1001100"/>
                </a:lnTo>
                <a:lnTo>
                  <a:pt x="6904507" y="995517"/>
                </a:lnTo>
                <a:lnTo>
                  <a:pt x="6755782" y="991461"/>
                </a:lnTo>
                <a:lnTo>
                  <a:pt x="6261761" y="986656"/>
                </a:lnTo>
                <a:lnTo>
                  <a:pt x="5866316" y="972622"/>
                </a:lnTo>
                <a:lnTo>
                  <a:pt x="5661511" y="976812"/>
                </a:lnTo>
                <a:lnTo>
                  <a:pt x="4810267" y="972622"/>
                </a:lnTo>
                <a:lnTo>
                  <a:pt x="1994147" y="993573"/>
                </a:lnTo>
                <a:lnTo>
                  <a:pt x="1835142" y="1000185"/>
                </a:lnTo>
                <a:lnTo>
                  <a:pt x="1779739" y="1001429"/>
                </a:lnTo>
                <a:lnTo>
                  <a:pt x="1667734" y="1001953"/>
                </a:lnTo>
                <a:lnTo>
                  <a:pt x="1098111" y="993573"/>
                </a:lnTo>
                <a:lnTo>
                  <a:pt x="758895" y="981002"/>
                </a:lnTo>
                <a:lnTo>
                  <a:pt x="122748" y="972557"/>
                </a:lnTo>
                <a:lnTo>
                  <a:pt x="75329" y="970855"/>
                </a:lnTo>
                <a:lnTo>
                  <a:pt x="31382" y="962278"/>
                </a:lnTo>
                <a:lnTo>
                  <a:pt x="11341" y="934258"/>
                </a:lnTo>
                <a:lnTo>
                  <a:pt x="13109" y="913962"/>
                </a:lnTo>
                <a:lnTo>
                  <a:pt x="25684" y="861674"/>
                </a:lnTo>
                <a:lnTo>
                  <a:pt x="28828" y="830333"/>
                </a:lnTo>
                <a:lnTo>
                  <a:pt x="27256" y="813018"/>
                </a:lnTo>
                <a:lnTo>
                  <a:pt x="23130" y="783862"/>
                </a:lnTo>
                <a:lnTo>
                  <a:pt x="13306" y="746156"/>
                </a:lnTo>
                <a:lnTo>
                  <a:pt x="13109" y="727213"/>
                </a:lnTo>
                <a:lnTo>
                  <a:pt x="6830" y="660566"/>
                </a:lnTo>
                <a:lnTo>
                  <a:pt x="3794" y="602150"/>
                </a:lnTo>
                <a:lnTo>
                  <a:pt x="1379" y="534885"/>
                </a:lnTo>
                <a:lnTo>
                  <a:pt x="0" y="464684"/>
                </a:lnTo>
                <a:lnTo>
                  <a:pt x="68" y="397455"/>
                </a:lnTo>
                <a:lnTo>
                  <a:pt x="2000" y="339110"/>
                </a:lnTo>
                <a:lnTo>
                  <a:pt x="6209" y="295558"/>
                </a:lnTo>
                <a:lnTo>
                  <a:pt x="13109" y="272710"/>
                </a:lnTo>
                <a:lnTo>
                  <a:pt x="17301" y="266491"/>
                </a:lnTo>
                <a:lnTo>
                  <a:pt x="13109" y="259793"/>
                </a:lnTo>
                <a:lnTo>
                  <a:pt x="30269" y="195939"/>
                </a:lnTo>
                <a:lnTo>
                  <a:pt x="34068" y="141996"/>
                </a:lnTo>
                <a:lnTo>
                  <a:pt x="34068" y="133616"/>
                </a:lnTo>
                <a:lnTo>
                  <a:pt x="42451" y="125236"/>
                </a:lnTo>
                <a:lnTo>
                  <a:pt x="42451" y="121046"/>
                </a:lnTo>
                <a:lnTo>
                  <a:pt x="233276" y="97180"/>
                </a:lnTo>
                <a:lnTo>
                  <a:pt x="291678" y="91716"/>
                </a:lnTo>
                <a:lnTo>
                  <a:pt x="448587" y="81421"/>
                </a:lnTo>
                <a:lnTo>
                  <a:pt x="816502" y="62386"/>
                </a:lnTo>
                <a:lnTo>
                  <a:pt x="866248" y="59026"/>
                </a:lnTo>
                <a:lnTo>
                  <a:pt x="1174915" y="41436"/>
                </a:lnTo>
                <a:lnTo>
                  <a:pt x="1526927" y="24675"/>
                </a:lnTo>
                <a:lnTo>
                  <a:pt x="1622931" y="22908"/>
                </a:lnTo>
                <a:lnTo>
                  <a:pt x="1862941" y="24504"/>
                </a:lnTo>
                <a:lnTo>
                  <a:pt x="5183375" y="11818"/>
                </a:lnTo>
                <a:lnTo>
                  <a:pt x="5546289" y="4013"/>
                </a:lnTo>
                <a:lnTo>
                  <a:pt x="6425317" y="0"/>
                </a:lnTo>
                <a:lnTo>
                  <a:pt x="6616614" y="6254"/>
                </a:lnTo>
                <a:lnTo>
                  <a:pt x="7619985" y="24675"/>
                </a:lnTo>
                <a:lnTo>
                  <a:pt x="7726650" y="29101"/>
                </a:lnTo>
                <a:lnTo>
                  <a:pt x="8100016" y="54006"/>
                </a:lnTo>
                <a:lnTo>
                  <a:pt x="8178537" y="52238"/>
                </a:lnTo>
                <a:lnTo>
                  <a:pt x="8229596" y="57214"/>
                </a:lnTo>
                <a:lnTo>
                  <a:pt x="8277014" y="65201"/>
                </a:lnTo>
                <a:lnTo>
                  <a:pt x="8309172" y="154435"/>
                </a:lnTo>
                <a:lnTo>
                  <a:pt x="8309892" y="179706"/>
                </a:lnTo>
                <a:lnTo>
                  <a:pt x="8315525" y="216132"/>
                </a:lnTo>
                <a:lnTo>
                  <a:pt x="8320372" y="239675"/>
                </a:lnTo>
                <a:lnTo>
                  <a:pt x="8325218" y="254572"/>
                </a:lnTo>
                <a:lnTo>
                  <a:pt x="8330851" y="265055"/>
                </a:lnTo>
                <a:lnTo>
                  <a:pt x="8337138" y="333619"/>
                </a:lnTo>
                <a:lnTo>
                  <a:pt x="8352857" y="467667"/>
                </a:lnTo>
                <a:lnTo>
                  <a:pt x="8362780" y="538784"/>
                </a:lnTo>
                <a:lnTo>
                  <a:pt x="8373292" y="601715"/>
                </a:lnTo>
                <a:lnTo>
                  <a:pt x="8383803" y="648275"/>
                </a:lnTo>
                <a:lnTo>
                  <a:pt x="8403878" y="691524"/>
                </a:lnTo>
                <a:lnTo>
                  <a:pt x="8405777" y="712860"/>
                </a:lnTo>
                <a:lnTo>
                  <a:pt x="8402109" y="755441"/>
                </a:lnTo>
                <a:lnTo>
                  <a:pt x="8403485" y="773792"/>
                </a:lnTo>
                <a:lnTo>
                  <a:pt x="8414684" y="827681"/>
                </a:lnTo>
                <a:lnTo>
                  <a:pt x="8414684" y="1010333"/>
                </a:lnTo>
                <a:lnTo>
                  <a:pt x="8255532" y="1012100"/>
                </a:lnTo>
                <a:close/>
              </a:path>
            </a:pathLst>
          </a:custGeom>
          <a:solidFill>
            <a:srgbClr val="EFEFEF"/>
          </a:solidFill>
        </p:spPr>
        <p:txBody>
          <a:bodyPr wrap="square" lIns="0" tIns="0" rIns="0" bIns="0" rtlCol="0"/>
          <a:lstStyle/>
          <a:p>
            <a:pPr marL="285750" indent="-285750">
              <a:buFont typeface="Wingdings" panose="05000000000000000000" pitchFamily="2" charset="2"/>
              <a:buChar char="§"/>
            </a:pPr>
            <a:r>
              <a:rPr lang="en-US" sz="3200" dirty="0" err="1"/>
              <a:t>Alur</a:t>
            </a:r>
            <a:r>
              <a:rPr lang="en-US" sz="3200" dirty="0"/>
              <a:t> </a:t>
            </a:r>
            <a:r>
              <a:rPr lang="en-US" sz="3200" dirty="0" err="1"/>
              <a:t>dan</a:t>
            </a:r>
            <a:r>
              <a:rPr lang="en-US" sz="3200" dirty="0"/>
              <a:t> </a:t>
            </a:r>
            <a:r>
              <a:rPr lang="en-US" sz="3200" dirty="0" err="1"/>
              <a:t>materi</a:t>
            </a:r>
            <a:r>
              <a:rPr lang="en-US" sz="3200" dirty="0"/>
              <a:t> </a:t>
            </a:r>
            <a:r>
              <a:rPr lang="en-US" sz="3200" dirty="0" err="1"/>
              <a:t>pembelajaran</a:t>
            </a:r>
            <a:r>
              <a:rPr lang="en-US" sz="3200" dirty="0"/>
              <a:t> yang </a:t>
            </a:r>
            <a:r>
              <a:rPr lang="en-US" sz="3200" dirty="0" err="1"/>
              <a:t>sudah</a:t>
            </a:r>
            <a:r>
              <a:rPr lang="en-US" sz="3200" dirty="0"/>
              <a:t> </a:t>
            </a:r>
            <a:r>
              <a:rPr lang="en-US" sz="3200" dirty="0" err="1"/>
              <a:t>terstruktur</a:t>
            </a:r>
            <a:r>
              <a:rPr lang="en-US" sz="3200" dirty="0"/>
              <a:t> di </a:t>
            </a:r>
            <a:r>
              <a:rPr lang="en-US" sz="3200" dirty="0" err="1"/>
              <a:t>setiap</a:t>
            </a:r>
            <a:r>
              <a:rPr lang="en-US" sz="3200" dirty="0"/>
              <a:t> </a:t>
            </a:r>
            <a:r>
              <a:rPr lang="en-US" sz="3200" dirty="0" err="1"/>
              <a:t>pekannya</a:t>
            </a:r>
            <a:endParaRPr lang="en-US" sz="3200" dirty="0"/>
          </a:p>
        </p:txBody>
      </p:sp>
      <p:sp>
        <p:nvSpPr>
          <p:cNvPr id="10" name="object 5"/>
          <p:cNvSpPr/>
          <p:nvPr/>
        </p:nvSpPr>
        <p:spPr>
          <a:xfrm>
            <a:off x="1597388" y="5002729"/>
            <a:ext cx="13414012" cy="1012190"/>
          </a:xfrm>
          <a:custGeom>
            <a:avLst/>
            <a:gdLst/>
            <a:ahLst/>
            <a:cxnLst/>
            <a:rect l="l" t="t" r="r" b="b"/>
            <a:pathLst>
              <a:path w="8415019" h="1012189">
                <a:moveTo>
                  <a:pt x="8255532" y="1012100"/>
                </a:moveTo>
                <a:lnTo>
                  <a:pt x="8105956" y="1006996"/>
                </a:lnTo>
                <a:lnTo>
                  <a:pt x="7906709" y="1003739"/>
                </a:lnTo>
                <a:lnTo>
                  <a:pt x="7254759" y="1004356"/>
                </a:lnTo>
                <a:lnTo>
                  <a:pt x="7054308" y="1001100"/>
                </a:lnTo>
                <a:lnTo>
                  <a:pt x="6904507" y="995517"/>
                </a:lnTo>
                <a:lnTo>
                  <a:pt x="6755782" y="991461"/>
                </a:lnTo>
                <a:lnTo>
                  <a:pt x="6261761" y="986656"/>
                </a:lnTo>
                <a:lnTo>
                  <a:pt x="5866316" y="972622"/>
                </a:lnTo>
                <a:lnTo>
                  <a:pt x="5661511" y="976812"/>
                </a:lnTo>
                <a:lnTo>
                  <a:pt x="4810267" y="972622"/>
                </a:lnTo>
                <a:lnTo>
                  <a:pt x="1994147" y="993573"/>
                </a:lnTo>
                <a:lnTo>
                  <a:pt x="1835142" y="1000185"/>
                </a:lnTo>
                <a:lnTo>
                  <a:pt x="1779739" y="1001429"/>
                </a:lnTo>
                <a:lnTo>
                  <a:pt x="1667734" y="1001953"/>
                </a:lnTo>
                <a:lnTo>
                  <a:pt x="1098111" y="993573"/>
                </a:lnTo>
                <a:lnTo>
                  <a:pt x="758895" y="981002"/>
                </a:lnTo>
                <a:lnTo>
                  <a:pt x="122748" y="972557"/>
                </a:lnTo>
                <a:lnTo>
                  <a:pt x="75329" y="970855"/>
                </a:lnTo>
                <a:lnTo>
                  <a:pt x="31382" y="962278"/>
                </a:lnTo>
                <a:lnTo>
                  <a:pt x="11341" y="934258"/>
                </a:lnTo>
                <a:lnTo>
                  <a:pt x="13109" y="913962"/>
                </a:lnTo>
                <a:lnTo>
                  <a:pt x="25684" y="861674"/>
                </a:lnTo>
                <a:lnTo>
                  <a:pt x="28828" y="830333"/>
                </a:lnTo>
                <a:lnTo>
                  <a:pt x="27256" y="813018"/>
                </a:lnTo>
                <a:lnTo>
                  <a:pt x="23130" y="783862"/>
                </a:lnTo>
                <a:lnTo>
                  <a:pt x="13306" y="746156"/>
                </a:lnTo>
                <a:lnTo>
                  <a:pt x="13109" y="727213"/>
                </a:lnTo>
                <a:lnTo>
                  <a:pt x="6830" y="660566"/>
                </a:lnTo>
                <a:lnTo>
                  <a:pt x="3794" y="602150"/>
                </a:lnTo>
                <a:lnTo>
                  <a:pt x="1379" y="534885"/>
                </a:lnTo>
                <a:lnTo>
                  <a:pt x="0" y="464684"/>
                </a:lnTo>
                <a:lnTo>
                  <a:pt x="68" y="397455"/>
                </a:lnTo>
                <a:lnTo>
                  <a:pt x="2000" y="339110"/>
                </a:lnTo>
                <a:lnTo>
                  <a:pt x="6209" y="295558"/>
                </a:lnTo>
                <a:lnTo>
                  <a:pt x="13109" y="272710"/>
                </a:lnTo>
                <a:lnTo>
                  <a:pt x="17301" y="266491"/>
                </a:lnTo>
                <a:lnTo>
                  <a:pt x="13109" y="259793"/>
                </a:lnTo>
                <a:lnTo>
                  <a:pt x="30269" y="195939"/>
                </a:lnTo>
                <a:lnTo>
                  <a:pt x="34068" y="141996"/>
                </a:lnTo>
                <a:lnTo>
                  <a:pt x="34068" y="133616"/>
                </a:lnTo>
                <a:lnTo>
                  <a:pt x="42451" y="125236"/>
                </a:lnTo>
                <a:lnTo>
                  <a:pt x="42451" y="121046"/>
                </a:lnTo>
                <a:lnTo>
                  <a:pt x="233276" y="97180"/>
                </a:lnTo>
                <a:lnTo>
                  <a:pt x="291678" y="91716"/>
                </a:lnTo>
                <a:lnTo>
                  <a:pt x="448587" y="81421"/>
                </a:lnTo>
                <a:lnTo>
                  <a:pt x="816502" y="62386"/>
                </a:lnTo>
                <a:lnTo>
                  <a:pt x="866248" y="59026"/>
                </a:lnTo>
                <a:lnTo>
                  <a:pt x="1174915" y="41436"/>
                </a:lnTo>
                <a:lnTo>
                  <a:pt x="1526927" y="24675"/>
                </a:lnTo>
                <a:lnTo>
                  <a:pt x="1622931" y="22908"/>
                </a:lnTo>
                <a:lnTo>
                  <a:pt x="1862941" y="24504"/>
                </a:lnTo>
                <a:lnTo>
                  <a:pt x="5183375" y="11818"/>
                </a:lnTo>
                <a:lnTo>
                  <a:pt x="5546289" y="4013"/>
                </a:lnTo>
                <a:lnTo>
                  <a:pt x="6425317" y="0"/>
                </a:lnTo>
                <a:lnTo>
                  <a:pt x="6616614" y="6254"/>
                </a:lnTo>
                <a:lnTo>
                  <a:pt x="7619985" y="24675"/>
                </a:lnTo>
                <a:lnTo>
                  <a:pt x="7726650" y="29101"/>
                </a:lnTo>
                <a:lnTo>
                  <a:pt x="8100016" y="54006"/>
                </a:lnTo>
                <a:lnTo>
                  <a:pt x="8178537" y="52238"/>
                </a:lnTo>
                <a:lnTo>
                  <a:pt x="8229596" y="57214"/>
                </a:lnTo>
                <a:lnTo>
                  <a:pt x="8277014" y="65201"/>
                </a:lnTo>
                <a:lnTo>
                  <a:pt x="8309172" y="154435"/>
                </a:lnTo>
                <a:lnTo>
                  <a:pt x="8309892" y="179706"/>
                </a:lnTo>
                <a:lnTo>
                  <a:pt x="8315525" y="216132"/>
                </a:lnTo>
                <a:lnTo>
                  <a:pt x="8320372" y="239675"/>
                </a:lnTo>
                <a:lnTo>
                  <a:pt x="8325218" y="254572"/>
                </a:lnTo>
                <a:lnTo>
                  <a:pt x="8330851" y="265055"/>
                </a:lnTo>
                <a:lnTo>
                  <a:pt x="8337138" y="333619"/>
                </a:lnTo>
                <a:lnTo>
                  <a:pt x="8352857" y="467667"/>
                </a:lnTo>
                <a:lnTo>
                  <a:pt x="8362780" y="538784"/>
                </a:lnTo>
                <a:lnTo>
                  <a:pt x="8373292" y="601715"/>
                </a:lnTo>
                <a:lnTo>
                  <a:pt x="8383803" y="648275"/>
                </a:lnTo>
                <a:lnTo>
                  <a:pt x="8403878" y="691524"/>
                </a:lnTo>
                <a:lnTo>
                  <a:pt x="8405777" y="712860"/>
                </a:lnTo>
                <a:lnTo>
                  <a:pt x="8402109" y="755441"/>
                </a:lnTo>
                <a:lnTo>
                  <a:pt x="8403485" y="773792"/>
                </a:lnTo>
                <a:lnTo>
                  <a:pt x="8414684" y="827681"/>
                </a:lnTo>
                <a:lnTo>
                  <a:pt x="8414684" y="1010333"/>
                </a:lnTo>
                <a:lnTo>
                  <a:pt x="8255532" y="1012100"/>
                </a:lnTo>
                <a:close/>
              </a:path>
            </a:pathLst>
          </a:custGeom>
          <a:solidFill>
            <a:srgbClr val="EFEFEF"/>
          </a:solidFill>
        </p:spPr>
        <p:txBody>
          <a:bodyPr wrap="square" lIns="0" tIns="0" rIns="0" bIns="0" rtlCol="0"/>
          <a:lstStyle/>
          <a:p>
            <a:pPr marL="285750" indent="-285750">
              <a:buFont typeface="Wingdings" panose="05000000000000000000" pitchFamily="2" charset="2"/>
              <a:buChar char="§"/>
            </a:pPr>
            <a:r>
              <a:rPr lang="en-US" sz="3200" dirty="0" err="1"/>
              <a:t>Menghitung</a:t>
            </a:r>
            <a:r>
              <a:rPr lang="en-US" sz="3200" dirty="0"/>
              <a:t> </a:t>
            </a:r>
            <a:r>
              <a:rPr lang="en-US" sz="3200" dirty="0" err="1"/>
              <a:t>jumlah</a:t>
            </a:r>
            <a:r>
              <a:rPr lang="en-US" sz="3200" dirty="0"/>
              <a:t> orang yang </a:t>
            </a:r>
            <a:r>
              <a:rPr lang="en-US" sz="3200" dirty="0" err="1"/>
              <a:t>terlibat</a:t>
            </a:r>
            <a:r>
              <a:rPr lang="en-US" sz="3200" dirty="0"/>
              <a:t> </a:t>
            </a:r>
            <a:r>
              <a:rPr lang="en-US" sz="3200" dirty="0" err="1"/>
              <a:t>dalam</a:t>
            </a:r>
            <a:r>
              <a:rPr lang="en-US" sz="3200" dirty="0"/>
              <a:t> forum </a:t>
            </a:r>
            <a:r>
              <a:rPr lang="en-US" sz="3200" dirty="0" err="1"/>
              <a:t>pembelajaran</a:t>
            </a:r>
            <a:r>
              <a:rPr lang="en-US" sz="3200" dirty="0"/>
              <a:t> </a:t>
            </a:r>
            <a:r>
              <a:rPr lang="en-US" sz="3200" dirty="0" err="1"/>
              <a:t>dan</a:t>
            </a:r>
            <a:r>
              <a:rPr lang="en-US" sz="3200" dirty="0"/>
              <a:t> </a:t>
            </a:r>
            <a:r>
              <a:rPr lang="en-US" sz="3200" dirty="0" err="1"/>
              <a:t>absensi</a:t>
            </a:r>
            <a:r>
              <a:rPr lang="en-US" sz="3200" dirty="0"/>
              <a:t> </a:t>
            </a:r>
            <a:r>
              <a:rPr lang="en-US" sz="3200" dirty="0" err="1"/>
              <a:t>secara</a:t>
            </a:r>
            <a:r>
              <a:rPr lang="en-US" sz="3200" dirty="0"/>
              <a:t> </a:t>
            </a:r>
            <a:r>
              <a:rPr lang="en-US" sz="3200" dirty="0" err="1"/>
              <a:t>otomatis</a:t>
            </a:r>
            <a:endParaRPr lang="en-US" sz="3200" dirty="0"/>
          </a:p>
          <a:p>
            <a:pPr marL="285750" indent="-285750">
              <a:buFont typeface="Wingdings" panose="05000000000000000000" pitchFamily="2" charset="2"/>
              <a:buChar char="§"/>
            </a:pPr>
            <a:endParaRPr lang="en-US" sz="3200" dirty="0"/>
          </a:p>
        </p:txBody>
      </p:sp>
      <p:sp>
        <p:nvSpPr>
          <p:cNvPr id="11" name="object 5"/>
          <p:cNvSpPr/>
          <p:nvPr/>
        </p:nvSpPr>
        <p:spPr>
          <a:xfrm>
            <a:off x="1597388" y="6429953"/>
            <a:ext cx="13414012" cy="1012190"/>
          </a:xfrm>
          <a:custGeom>
            <a:avLst/>
            <a:gdLst/>
            <a:ahLst/>
            <a:cxnLst/>
            <a:rect l="l" t="t" r="r" b="b"/>
            <a:pathLst>
              <a:path w="8415019" h="1012189">
                <a:moveTo>
                  <a:pt x="8255532" y="1012100"/>
                </a:moveTo>
                <a:lnTo>
                  <a:pt x="8105956" y="1006996"/>
                </a:lnTo>
                <a:lnTo>
                  <a:pt x="7906709" y="1003739"/>
                </a:lnTo>
                <a:lnTo>
                  <a:pt x="7254759" y="1004356"/>
                </a:lnTo>
                <a:lnTo>
                  <a:pt x="7054308" y="1001100"/>
                </a:lnTo>
                <a:lnTo>
                  <a:pt x="6904507" y="995517"/>
                </a:lnTo>
                <a:lnTo>
                  <a:pt x="6755782" y="991461"/>
                </a:lnTo>
                <a:lnTo>
                  <a:pt x="6261761" y="986656"/>
                </a:lnTo>
                <a:lnTo>
                  <a:pt x="5866316" y="972622"/>
                </a:lnTo>
                <a:lnTo>
                  <a:pt x="5661511" y="976812"/>
                </a:lnTo>
                <a:lnTo>
                  <a:pt x="4810267" y="972622"/>
                </a:lnTo>
                <a:lnTo>
                  <a:pt x="1994147" y="993573"/>
                </a:lnTo>
                <a:lnTo>
                  <a:pt x="1835142" y="1000185"/>
                </a:lnTo>
                <a:lnTo>
                  <a:pt x="1779739" y="1001429"/>
                </a:lnTo>
                <a:lnTo>
                  <a:pt x="1667734" y="1001953"/>
                </a:lnTo>
                <a:lnTo>
                  <a:pt x="1098111" y="993573"/>
                </a:lnTo>
                <a:lnTo>
                  <a:pt x="758895" y="981002"/>
                </a:lnTo>
                <a:lnTo>
                  <a:pt x="122748" y="972557"/>
                </a:lnTo>
                <a:lnTo>
                  <a:pt x="75329" y="970855"/>
                </a:lnTo>
                <a:lnTo>
                  <a:pt x="31382" y="962278"/>
                </a:lnTo>
                <a:lnTo>
                  <a:pt x="11341" y="934258"/>
                </a:lnTo>
                <a:lnTo>
                  <a:pt x="13109" y="913962"/>
                </a:lnTo>
                <a:lnTo>
                  <a:pt x="25684" y="861674"/>
                </a:lnTo>
                <a:lnTo>
                  <a:pt x="28828" y="830333"/>
                </a:lnTo>
                <a:lnTo>
                  <a:pt x="27256" y="813018"/>
                </a:lnTo>
                <a:lnTo>
                  <a:pt x="23130" y="783862"/>
                </a:lnTo>
                <a:lnTo>
                  <a:pt x="13306" y="746156"/>
                </a:lnTo>
                <a:lnTo>
                  <a:pt x="13109" y="727213"/>
                </a:lnTo>
                <a:lnTo>
                  <a:pt x="6830" y="660566"/>
                </a:lnTo>
                <a:lnTo>
                  <a:pt x="3794" y="602150"/>
                </a:lnTo>
                <a:lnTo>
                  <a:pt x="1379" y="534885"/>
                </a:lnTo>
                <a:lnTo>
                  <a:pt x="0" y="464684"/>
                </a:lnTo>
                <a:lnTo>
                  <a:pt x="68" y="397455"/>
                </a:lnTo>
                <a:lnTo>
                  <a:pt x="2000" y="339110"/>
                </a:lnTo>
                <a:lnTo>
                  <a:pt x="6209" y="295558"/>
                </a:lnTo>
                <a:lnTo>
                  <a:pt x="13109" y="272710"/>
                </a:lnTo>
                <a:lnTo>
                  <a:pt x="17301" y="266491"/>
                </a:lnTo>
                <a:lnTo>
                  <a:pt x="13109" y="259793"/>
                </a:lnTo>
                <a:lnTo>
                  <a:pt x="30269" y="195939"/>
                </a:lnTo>
                <a:lnTo>
                  <a:pt x="34068" y="141996"/>
                </a:lnTo>
                <a:lnTo>
                  <a:pt x="34068" y="133616"/>
                </a:lnTo>
                <a:lnTo>
                  <a:pt x="42451" y="125236"/>
                </a:lnTo>
                <a:lnTo>
                  <a:pt x="42451" y="121046"/>
                </a:lnTo>
                <a:lnTo>
                  <a:pt x="233276" y="97180"/>
                </a:lnTo>
                <a:lnTo>
                  <a:pt x="291678" y="91716"/>
                </a:lnTo>
                <a:lnTo>
                  <a:pt x="448587" y="81421"/>
                </a:lnTo>
                <a:lnTo>
                  <a:pt x="816502" y="62386"/>
                </a:lnTo>
                <a:lnTo>
                  <a:pt x="866248" y="59026"/>
                </a:lnTo>
                <a:lnTo>
                  <a:pt x="1174915" y="41436"/>
                </a:lnTo>
                <a:lnTo>
                  <a:pt x="1526927" y="24675"/>
                </a:lnTo>
                <a:lnTo>
                  <a:pt x="1622931" y="22908"/>
                </a:lnTo>
                <a:lnTo>
                  <a:pt x="1862941" y="24504"/>
                </a:lnTo>
                <a:lnTo>
                  <a:pt x="5183375" y="11818"/>
                </a:lnTo>
                <a:lnTo>
                  <a:pt x="5546289" y="4013"/>
                </a:lnTo>
                <a:lnTo>
                  <a:pt x="6425317" y="0"/>
                </a:lnTo>
                <a:lnTo>
                  <a:pt x="6616614" y="6254"/>
                </a:lnTo>
                <a:lnTo>
                  <a:pt x="7619985" y="24675"/>
                </a:lnTo>
                <a:lnTo>
                  <a:pt x="7726650" y="29101"/>
                </a:lnTo>
                <a:lnTo>
                  <a:pt x="8100016" y="54006"/>
                </a:lnTo>
                <a:lnTo>
                  <a:pt x="8178537" y="52238"/>
                </a:lnTo>
                <a:lnTo>
                  <a:pt x="8229596" y="57214"/>
                </a:lnTo>
                <a:lnTo>
                  <a:pt x="8277014" y="65201"/>
                </a:lnTo>
                <a:lnTo>
                  <a:pt x="8309172" y="154435"/>
                </a:lnTo>
                <a:lnTo>
                  <a:pt x="8309892" y="179706"/>
                </a:lnTo>
                <a:lnTo>
                  <a:pt x="8315525" y="216132"/>
                </a:lnTo>
                <a:lnTo>
                  <a:pt x="8320372" y="239675"/>
                </a:lnTo>
                <a:lnTo>
                  <a:pt x="8325218" y="254572"/>
                </a:lnTo>
                <a:lnTo>
                  <a:pt x="8330851" y="265055"/>
                </a:lnTo>
                <a:lnTo>
                  <a:pt x="8337138" y="333619"/>
                </a:lnTo>
                <a:lnTo>
                  <a:pt x="8352857" y="467667"/>
                </a:lnTo>
                <a:lnTo>
                  <a:pt x="8362780" y="538784"/>
                </a:lnTo>
                <a:lnTo>
                  <a:pt x="8373292" y="601715"/>
                </a:lnTo>
                <a:lnTo>
                  <a:pt x="8383803" y="648275"/>
                </a:lnTo>
                <a:lnTo>
                  <a:pt x="8403878" y="691524"/>
                </a:lnTo>
                <a:lnTo>
                  <a:pt x="8405777" y="712860"/>
                </a:lnTo>
                <a:lnTo>
                  <a:pt x="8402109" y="755441"/>
                </a:lnTo>
                <a:lnTo>
                  <a:pt x="8403485" y="773792"/>
                </a:lnTo>
                <a:lnTo>
                  <a:pt x="8414684" y="827681"/>
                </a:lnTo>
                <a:lnTo>
                  <a:pt x="8414684" y="1010333"/>
                </a:lnTo>
                <a:lnTo>
                  <a:pt x="8255532" y="1012100"/>
                </a:lnTo>
                <a:close/>
              </a:path>
            </a:pathLst>
          </a:custGeom>
          <a:solidFill>
            <a:srgbClr val="EFEFEF"/>
          </a:solidFill>
        </p:spPr>
        <p:txBody>
          <a:bodyPr wrap="square" lIns="0" tIns="0" rIns="0" bIns="0" rtlCol="0"/>
          <a:lstStyle/>
          <a:p>
            <a:pPr marL="285750" indent="-285750">
              <a:buFont typeface="Wingdings" panose="05000000000000000000" pitchFamily="2" charset="2"/>
              <a:buChar char="§"/>
            </a:pPr>
            <a:r>
              <a:rPr lang="en-US" sz="3200" dirty="0" err="1"/>
              <a:t>Dapat</a:t>
            </a:r>
            <a:r>
              <a:rPr lang="en-US" sz="3200" dirty="0"/>
              <a:t> </a:t>
            </a:r>
            <a:r>
              <a:rPr lang="en-US" sz="3200" dirty="0" err="1"/>
              <a:t>digunakan</a:t>
            </a:r>
            <a:r>
              <a:rPr lang="en-US" sz="3200" dirty="0"/>
              <a:t> </a:t>
            </a:r>
            <a:r>
              <a:rPr lang="en-US" sz="3200" dirty="0" err="1"/>
              <a:t>untuk</a:t>
            </a:r>
            <a:r>
              <a:rPr lang="en-US" sz="3200" dirty="0"/>
              <a:t> </a:t>
            </a:r>
            <a:r>
              <a:rPr lang="en-US" sz="3200" dirty="0" err="1"/>
              <a:t>membuat</a:t>
            </a:r>
            <a:r>
              <a:rPr lang="en-US" sz="3200" dirty="0"/>
              <a:t> </a:t>
            </a:r>
            <a:r>
              <a:rPr lang="en-US" sz="3200" dirty="0" err="1"/>
              <a:t>kelas</a:t>
            </a:r>
            <a:r>
              <a:rPr lang="en-US" sz="3200" dirty="0"/>
              <a:t> </a:t>
            </a:r>
            <a:r>
              <a:rPr lang="en-US" sz="3200" dirty="0" err="1"/>
              <a:t>paralel</a:t>
            </a:r>
            <a:r>
              <a:rPr lang="en-US" sz="3200" dirty="0"/>
              <a:t> </a:t>
            </a:r>
            <a:r>
              <a:rPr lang="en-US" sz="3200" dirty="0" err="1"/>
              <a:t>sehingga</a:t>
            </a:r>
            <a:r>
              <a:rPr lang="en-US" sz="3200" dirty="0"/>
              <a:t> </a:t>
            </a:r>
            <a:r>
              <a:rPr lang="en-US" sz="3200" dirty="0" err="1"/>
              <a:t>setiap</a:t>
            </a:r>
            <a:r>
              <a:rPr lang="en-US" sz="3200" dirty="0"/>
              <a:t> </a:t>
            </a:r>
            <a:r>
              <a:rPr lang="en-US" sz="3200" dirty="0" err="1"/>
              <a:t>mahasiswa</a:t>
            </a:r>
            <a:r>
              <a:rPr lang="en-US" sz="3200" dirty="0"/>
              <a:t> </a:t>
            </a:r>
            <a:r>
              <a:rPr lang="en-US" sz="3200" dirty="0" err="1"/>
              <a:t>menerima</a:t>
            </a:r>
            <a:r>
              <a:rPr lang="en-US" sz="3200" dirty="0"/>
              <a:t> </a:t>
            </a:r>
            <a:r>
              <a:rPr lang="en-US" sz="3200" dirty="0" err="1"/>
              <a:t>materi</a:t>
            </a:r>
            <a:r>
              <a:rPr lang="en-US" sz="3200" dirty="0"/>
              <a:t> </a:t>
            </a:r>
            <a:r>
              <a:rPr lang="en-US" sz="3200" dirty="0" err="1"/>
              <a:t>dan</a:t>
            </a:r>
            <a:r>
              <a:rPr lang="en-US" sz="3200" dirty="0"/>
              <a:t> </a:t>
            </a:r>
            <a:r>
              <a:rPr lang="en-US" sz="3200" dirty="0" err="1"/>
              <a:t>penilaian</a:t>
            </a:r>
            <a:r>
              <a:rPr lang="en-US" sz="3200" dirty="0"/>
              <a:t> yang </a:t>
            </a:r>
            <a:r>
              <a:rPr lang="en-US" sz="3200" dirty="0" err="1"/>
              <a:t>sama</a:t>
            </a:r>
            <a:endParaRPr lang="en-US" sz="3200" dirty="0"/>
          </a:p>
        </p:txBody>
      </p:sp>
      <p:sp>
        <p:nvSpPr>
          <p:cNvPr id="12" name="object 5"/>
          <p:cNvSpPr/>
          <p:nvPr/>
        </p:nvSpPr>
        <p:spPr>
          <a:xfrm>
            <a:off x="1597388" y="7886700"/>
            <a:ext cx="13414012" cy="1012190"/>
          </a:xfrm>
          <a:custGeom>
            <a:avLst/>
            <a:gdLst/>
            <a:ahLst/>
            <a:cxnLst/>
            <a:rect l="l" t="t" r="r" b="b"/>
            <a:pathLst>
              <a:path w="8415019" h="1012189">
                <a:moveTo>
                  <a:pt x="8255532" y="1012100"/>
                </a:moveTo>
                <a:lnTo>
                  <a:pt x="8105956" y="1006996"/>
                </a:lnTo>
                <a:lnTo>
                  <a:pt x="7906709" y="1003739"/>
                </a:lnTo>
                <a:lnTo>
                  <a:pt x="7254759" y="1004356"/>
                </a:lnTo>
                <a:lnTo>
                  <a:pt x="7054308" y="1001100"/>
                </a:lnTo>
                <a:lnTo>
                  <a:pt x="6904507" y="995517"/>
                </a:lnTo>
                <a:lnTo>
                  <a:pt x="6755782" y="991461"/>
                </a:lnTo>
                <a:lnTo>
                  <a:pt x="6261761" y="986656"/>
                </a:lnTo>
                <a:lnTo>
                  <a:pt x="5866316" y="972622"/>
                </a:lnTo>
                <a:lnTo>
                  <a:pt x="5661511" y="976812"/>
                </a:lnTo>
                <a:lnTo>
                  <a:pt x="4810267" y="972622"/>
                </a:lnTo>
                <a:lnTo>
                  <a:pt x="1994147" y="993573"/>
                </a:lnTo>
                <a:lnTo>
                  <a:pt x="1835142" y="1000185"/>
                </a:lnTo>
                <a:lnTo>
                  <a:pt x="1779739" y="1001429"/>
                </a:lnTo>
                <a:lnTo>
                  <a:pt x="1667734" y="1001953"/>
                </a:lnTo>
                <a:lnTo>
                  <a:pt x="1098111" y="993573"/>
                </a:lnTo>
                <a:lnTo>
                  <a:pt x="758895" y="981002"/>
                </a:lnTo>
                <a:lnTo>
                  <a:pt x="122748" y="972557"/>
                </a:lnTo>
                <a:lnTo>
                  <a:pt x="75329" y="970855"/>
                </a:lnTo>
                <a:lnTo>
                  <a:pt x="31382" y="962278"/>
                </a:lnTo>
                <a:lnTo>
                  <a:pt x="11341" y="934258"/>
                </a:lnTo>
                <a:lnTo>
                  <a:pt x="13109" y="913962"/>
                </a:lnTo>
                <a:lnTo>
                  <a:pt x="25684" y="861674"/>
                </a:lnTo>
                <a:lnTo>
                  <a:pt x="28828" y="830333"/>
                </a:lnTo>
                <a:lnTo>
                  <a:pt x="27256" y="813018"/>
                </a:lnTo>
                <a:lnTo>
                  <a:pt x="23130" y="783862"/>
                </a:lnTo>
                <a:lnTo>
                  <a:pt x="13306" y="746156"/>
                </a:lnTo>
                <a:lnTo>
                  <a:pt x="13109" y="727213"/>
                </a:lnTo>
                <a:lnTo>
                  <a:pt x="6830" y="660566"/>
                </a:lnTo>
                <a:lnTo>
                  <a:pt x="3794" y="602150"/>
                </a:lnTo>
                <a:lnTo>
                  <a:pt x="1379" y="534885"/>
                </a:lnTo>
                <a:lnTo>
                  <a:pt x="0" y="464684"/>
                </a:lnTo>
                <a:lnTo>
                  <a:pt x="68" y="397455"/>
                </a:lnTo>
                <a:lnTo>
                  <a:pt x="2000" y="339110"/>
                </a:lnTo>
                <a:lnTo>
                  <a:pt x="6209" y="295558"/>
                </a:lnTo>
                <a:lnTo>
                  <a:pt x="13109" y="272710"/>
                </a:lnTo>
                <a:lnTo>
                  <a:pt x="17301" y="266491"/>
                </a:lnTo>
                <a:lnTo>
                  <a:pt x="13109" y="259793"/>
                </a:lnTo>
                <a:lnTo>
                  <a:pt x="30269" y="195939"/>
                </a:lnTo>
                <a:lnTo>
                  <a:pt x="34068" y="141996"/>
                </a:lnTo>
                <a:lnTo>
                  <a:pt x="34068" y="133616"/>
                </a:lnTo>
                <a:lnTo>
                  <a:pt x="42451" y="125236"/>
                </a:lnTo>
                <a:lnTo>
                  <a:pt x="42451" y="121046"/>
                </a:lnTo>
                <a:lnTo>
                  <a:pt x="233276" y="97180"/>
                </a:lnTo>
                <a:lnTo>
                  <a:pt x="291678" y="91716"/>
                </a:lnTo>
                <a:lnTo>
                  <a:pt x="448587" y="81421"/>
                </a:lnTo>
                <a:lnTo>
                  <a:pt x="816502" y="62386"/>
                </a:lnTo>
                <a:lnTo>
                  <a:pt x="866248" y="59026"/>
                </a:lnTo>
                <a:lnTo>
                  <a:pt x="1174915" y="41436"/>
                </a:lnTo>
                <a:lnTo>
                  <a:pt x="1526927" y="24675"/>
                </a:lnTo>
                <a:lnTo>
                  <a:pt x="1622931" y="22908"/>
                </a:lnTo>
                <a:lnTo>
                  <a:pt x="1862941" y="24504"/>
                </a:lnTo>
                <a:lnTo>
                  <a:pt x="5183375" y="11818"/>
                </a:lnTo>
                <a:lnTo>
                  <a:pt x="5546289" y="4013"/>
                </a:lnTo>
                <a:lnTo>
                  <a:pt x="6425317" y="0"/>
                </a:lnTo>
                <a:lnTo>
                  <a:pt x="6616614" y="6254"/>
                </a:lnTo>
                <a:lnTo>
                  <a:pt x="7619985" y="24675"/>
                </a:lnTo>
                <a:lnTo>
                  <a:pt x="7726650" y="29101"/>
                </a:lnTo>
                <a:lnTo>
                  <a:pt x="8100016" y="54006"/>
                </a:lnTo>
                <a:lnTo>
                  <a:pt x="8178537" y="52238"/>
                </a:lnTo>
                <a:lnTo>
                  <a:pt x="8229596" y="57214"/>
                </a:lnTo>
                <a:lnTo>
                  <a:pt x="8277014" y="65201"/>
                </a:lnTo>
                <a:lnTo>
                  <a:pt x="8309172" y="154435"/>
                </a:lnTo>
                <a:lnTo>
                  <a:pt x="8309892" y="179706"/>
                </a:lnTo>
                <a:lnTo>
                  <a:pt x="8315525" y="216132"/>
                </a:lnTo>
                <a:lnTo>
                  <a:pt x="8320372" y="239675"/>
                </a:lnTo>
                <a:lnTo>
                  <a:pt x="8325218" y="254572"/>
                </a:lnTo>
                <a:lnTo>
                  <a:pt x="8330851" y="265055"/>
                </a:lnTo>
                <a:lnTo>
                  <a:pt x="8337138" y="333619"/>
                </a:lnTo>
                <a:lnTo>
                  <a:pt x="8352857" y="467667"/>
                </a:lnTo>
                <a:lnTo>
                  <a:pt x="8362780" y="538784"/>
                </a:lnTo>
                <a:lnTo>
                  <a:pt x="8373292" y="601715"/>
                </a:lnTo>
                <a:lnTo>
                  <a:pt x="8383803" y="648275"/>
                </a:lnTo>
                <a:lnTo>
                  <a:pt x="8403878" y="691524"/>
                </a:lnTo>
                <a:lnTo>
                  <a:pt x="8405777" y="712860"/>
                </a:lnTo>
                <a:lnTo>
                  <a:pt x="8402109" y="755441"/>
                </a:lnTo>
                <a:lnTo>
                  <a:pt x="8403485" y="773792"/>
                </a:lnTo>
                <a:lnTo>
                  <a:pt x="8414684" y="827681"/>
                </a:lnTo>
                <a:lnTo>
                  <a:pt x="8414684" y="1010333"/>
                </a:lnTo>
                <a:lnTo>
                  <a:pt x="8255532" y="1012100"/>
                </a:lnTo>
                <a:close/>
              </a:path>
            </a:pathLst>
          </a:custGeom>
          <a:solidFill>
            <a:srgbClr val="EFEFEF"/>
          </a:solidFill>
        </p:spPr>
        <p:txBody>
          <a:bodyPr wrap="square" lIns="0" tIns="0" rIns="0" bIns="0" rtlCol="0"/>
          <a:lstStyle/>
          <a:p>
            <a:pPr marL="285750" indent="-285750">
              <a:buFont typeface="Wingdings" panose="05000000000000000000" pitchFamily="2" charset="2"/>
              <a:buChar char="§"/>
            </a:pPr>
            <a:r>
              <a:rPr lang="en-US" sz="3200" dirty="0" err="1"/>
              <a:t>Dapat</a:t>
            </a:r>
            <a:r>
              <a:rPr lang="en-US" sz="3200" dirty="0"/>
              <a:t> </a:t>
            </a:r>
            <a:r>
              <a:rPr lang="en-US" sz="3200" dirty="0" err="1"/>
              <a:t>memantau</a:t>
            </a:r>
            <a:r>
              <a:rPr lang="en-US" sz="3200" dirty="0"/>
              <a:t> </a:t>
            </a:r>
            <a:r>
              <a:rPr lang="en-US" sz="3200" dirty="0" err="1"/>
              <a:t>ke-aktifan</a:t>
            </a:r>
            <a:r>
              <a:rPr lang="en-US" sz="3200" dirty="0"/>
              <a:t> </a:t>
            </a:r>
            <a:r>
              <a:rPr lang="en-US" sz="3200" dirty="0" err="1"/>
              <a:t>mahasiswa</a:t>
            </a:r>
            <a:r>
              <a:rPr lang="en-US" sz="3200" dirty="0"/>
              <a:t> </a:t>
            </a:r>
            <a:r>
              <a:rPr lang="en-US" sz="3200" dirty="0" err="1"/>
              <a:t>dalam</a:t>
            </a:r>
            <a:r>
              <a:rPr lang="en-US" sz="3200" dirty="0"/>
              <a:t> </a:t>
            </a:r>
            <a:r>
              <a:rPr lang="en-US" sz="3200" dirty="0" err="1"/>
              <a:t>mengakses</a:t>
            </a:r>
            <a:r>
              <a:rPr lang="en-US" sz="3200" dirty="0"/>
              <a:t> </a:t>
            </a:r>
            <a:r>
              <a:rPr lang="en-US" sz="3200" dirty="0" err="1"/>
              <a:t>materi</a:t>
            </a:r>
            <a:r>
              <a:rPr lang="en-US" sz="3200" dirty="0"/>
              <a:t> yang </a:t>
            </a:r>
            <a:r>
              <a:rPr lang="en-US" sz="3200" dirty="0" err="1"/>
              <a:t>diberikan</a:t>
            </a:r>
            <a:endParaRPr lang="en-US" sz="3200" dirty="0"/>
          </a:p>
        </p:txBody>
      </p:sp>
      <p:pic>
        <p:nvPicPr>
          <p:cNvPr id="13" name="Picture 12" descr="C:\Users\toshiba\Documents\LAMBANG UNHAS.png"/>
          <p:cNvPicPr/>
          <p:nvPr/>
        </p:nvPicPr>
        <p:blipFill>
          <a:blip r:embed="rId2" cstate="print"/>
          <a:srcRect/>
          <a:stretch>
            <a:fillRect/>
          </a:stretch>
        </p:blipFill>
        <p:spPr bwMode="auto">
          <a:xfrm>
            <a:off x="15773400" y="179615"/>
            <a:ext cx="1965960" cy="2209800"/>
          </a:xfrm>
          <a:prstGeom prst="rect">
            <a:avLst/>
          </a:prstGeom>
          <a:noFill/>
          <a:ln w="9525">
            <a:noFill/>
            <a:miter lim="800000"/>
            <a:headEnd/>
            <a:tailEnd/>
          </a:ln>
        </p:spPr>
      </p:pic>
    </p:spTree>
    <p:extLst>
      <p:ext uri="{BB962C8B-B14F-4D97-AF65-F5344CB8AC3E}">
        <p14:creationId xmlns:p14="http://schemas.microsoft.com/office/powerpoint/2010/main" val="364240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1093929"/>
            <a:ext cx="762000" cy="1524000"/>
          </a:xfrm>
          <a:custGeom>
            <a:avLst/>
            <a:gdLst/>
            <a:ahLst/>
            <a:cxnLst/>
            <a:rect l="l" t="t" r="r" b="b"/>
            <a:pathLst>
              <a:path w="762000" h="1524000">
                <a:moveTo>
                  <a:pt x="762003" y="761949"/>
                </a:moveTo>
                <a:lnTo>
                  <a:pt x="760503" y="810134"/>
                </a:lnTo>
                <a:lnTo>
                  <a:pt x="756065" y="857522"/>
                </a:lnTo>
                <a:lnTo>
                  <a:pt x="748778" y="904025"/>
                </a:lnTo>
                <a:lnTo>
                  <a:pt x="738730" y="949553"/>
                </a:lnTo>
                <a:lnTo>
                  <a:pt x="726011" y="994017"/>
                </a:lnTo>
                <a:lnTo>
                  <a:pt x="710711" y="1037328"/>
                </a:lnTo>
                <a:lnTo>
                  <a:pt x="692918" y="1079395"/>
                </a:lnTo>
                <a:lnTo>
                  <a:pt x="672721" y="1120132"/>
                </a:lnTo>
                <a:lnTo>
                  <a:pt x="650211" y="1159446"/>
                </a:lnTo>
                <a:lnTo>
                  <a:pt x="625476" y="1197251"/>
                </a:lnTo>
                <a:lnTo>
                  <a:pt x="598606" y="1233456"/>
                </a:lnTo>
                <a:lnTo>
                  <a:pt x="569689" y="1267972"/>
                </a:lnTo>
                <a:lnTo>
                  <a:pt x="538816" y="1300710"/>
                </a:lnTo>
                <a:lnTo>
                  <a:pt x="506075" y="1331580"/>
                </a:lnTo>
                <a:lnTo>
                  <a:pt x="471555" y="1360494"/>
                </a:lnTo>
                <a:lnTo>
                  <a:pt x="435347" y="1387361"/>
                </a:lnTo>
                <a:lnTo>
                  <a:pt x="397539" y="1412094"/>
                </a:lnTo>
                <a:lnTo>
                  <a:pt x="358220" y="1434602"/>
                </a:lnTo>
                <a:lnTo>
                  <a:pt x="317479" y="1454796"/>
                </a:lnTo>
                <a:lnTo>
                  <a:pt x="275407" y="1472588"/>
                </a:lnTo>
                <a:lnTo>
                  <a:pt x="232092" y="1487887"/>
                </a:lnTo>
                <a:lnTo>
                  <a:pt x="187624" y="1500604"/>
                </a:lnTo>
                <a:lnTo>
                  <a:pt x="142091" y="1510651"/>
                </a:lnTo>
                <a:lnTo>
                  <a:pt x="95583" y="1517938"/>
                </a:lnTo>
                <a:lnTo>
                  <a:pt x="48189" y="1522376"/>
                </a:lnTo>
                <a:lnTo>
                  <a:pt x="0" y="1523875"/>
                </a:lnTo>
                <a:lnTo>
                  <a:pt x="0" y="0"/>
                </a:lnTo>
                <a:lnTo>
                  <a:pt x="48189" y="1499"/>
                </a:lnTo>
                <a:lnTo>
                  <a:pt x="95583" y="5936"/>
                </a:lnTo>
                <a:lnTo>
                  <a:pt x="142091" y="13223"/>
                </a:lnTo>
                <a:lnTo>
                  <a:pt x="187624" y="23270"/>
                </a:lnTo>
                <a:lnTo>
                  <a:pt x="232092" y="35988"/>
                </a:lnTo>
                <a:lnTo>
                  <a:pt x="275407" y="51288"/>
                </a:lnTo>
                <a:lnTo>
                  <a:pt x="317479" y="69079"/>
                </a:lnTo>
                <a:lnTo>
                  <a:pt x="358220" y="89274"/>
                </a:lnTo>
                <a:lnTo>
                  <a:pt x="397539" y="111783"/>
                </a:lnTo>
                <a:lnTo>
                  <a:pt x="435347" y="136516"/>
                </a:lnTo>
                <a:lnTo>
                  <a:pt x="471555" y="163384"/>
                </a:lnTo>
                <a:lnTo>
                  <a:pt x="506075" y="192299"/>
                </a:lnTo>
                <a:lnTo>
                  <a:pt x="538816" y="223170"/>
                </a:lnTo>
                <a:lnTo>
                  <a:pt x="569689" y="255909"/>
                </a:lnTo>
                <a:lnTo>
                  <a:pt x="598606" y="290426"/>
                </a:lnTo>
                <a:lnTo>
                  <a:pt x="625476" y="326631"/>
                </a:lnTo>
                <a:lnTo>
                  <a:pt x="650211" y="364437"/>
                </a:lnTo>
                <a:lnTo>
                  <a:pt x="672721" y="403753"/>
                </a:lnTo>
                <a:lnTo>
                  <a:pt x="692918" y="444491"/>
                </a:lnTo>
                <a:lnTo>
                  <a:pt x="710711" y="486560"/>
                </a:lnTo>
                <a:lnTo>
                  <a:pt x="726011" y="529872"/>
                </a:lnTo>
                <a:lnTo>
                  <a:pt x="738730" y="574338"/>
                </a:lnTo>
                <a:lnTo>
                  <a:pt x="748778" y="619867"/>
                </a:lnTo>
                <a:lnTo>
                  <a:pt x="756065" y="666372"/>
                </a:lnTo>
                <a:lnTo>
                  <a:pt x="760503" y="713762"/>
                </a:lnTo>
                <a:lnTo>
                  <a:pt x="762003" y="761949"/>
                </a:lnTo>
                <a:close/>
              </a:path>
            </a:pathLst>
          </a:custGeom>
          <a:solidFill>
            <a:srgbClr val="EFD0A8"/>
          </a:solidFill>
        </p:spPr>
        <p:txBody>
          <a:bodyPr wrap="square" lIns="0" tIns="0" rIns="0" bIns="0" rtlCol="0"/>
          <a:lstStyle/>
          <a:p>
            <a:endParaRPr/>
          </a:p>
        </p:txBody>
      </p:sp>
      <p:sp>
        <p:nvSpPr>
          <p:cNvPr id="3" name="object 3"/>
          <p:cNvSpPr/>
          <p:nvPr/>
        </p:nvSpPr>
        <p:spPr>
          <a:xfrm>
            <a:off x="8872855" y="3294213"/>
            <a:ext cx="9415145" cy="6858000"/>
          </a:xfrm>
          <a:custGeom>
            <a:avLst/>
            <a:gdLst/>
            <a:ahLst/>
            <a:cxnLst/>
            <a:rect l="l" t="t" r="r" b="b"/>
            <a:pathLst>
              <a:path w="9415144" h="6858000">
                <a:moveTo>
                  <a:pt x="8958782" y="0"/>
                </a:moveTo>
                <a:lnTo>
                  <a:pt x="9035562" y="311"/>
                </a:lnTo>
                <a:lnTo>
                  <a:pt x="9112195" y="1242"/>
                </a:lnTo>
                <a:lnTo>
                  <a:pt x="9188678" y="2792"/>
                </a:lnTo>
                <a:lnTo>
                  <a:pt x="9265007" y="4958"/>
                </a:lnTo>
                <a:lnTo>
                  <a:pt x="9341182" y="7738"/>
                </a:lnTo>
                <a:lnTo>
                  <a:pt x="9414797" y="11021"/>
                </a:lnTo>
                <a:lnTo>
                  <a:pt x="9414797" y="6857866"/>
                </a:lnTo>
                <a:lnTo>
                  <a:pt x="0" y="6857866"/>
                </a:lnTo>
                <a:lnTo>
                  <a:pt x="25768" y="6763953"/>
                </a:lnTo>
                <a:lnTo>
                  <a:pt x="45842" y="6693539"/>
                </a:lnTo>
                <a:lnTo>
                  <a:pt x="66456" y="6623355"/>
                </a:lnTo>
                <a:lnTo>
                  <a:pt x="87607" y="6553401"/>
                </a:lnTo>
                <a:lnTo>
                  <a:pt x="109292" y="6483682"/>
                </a:lnTo>
                <a:lnTo>
                  <a:pt x="131510" y="6414198"/>
                </a:lnTo>
                <a:lnTo>
                  <a:pt x="154258" y="6344954"/>
                </a:lnTo>
                <a:lnTo>
                  <a:pt x="177533" y="6275950"/>
                </a:lnTo>
                <a:lnTo>
                  <a:pt x="201334" y="6207190"/>
                </a:lnTo>
                <a:lnTo>
                  <a:pt x="225657" y="6138676"/>
                </a:lnTo>
                <a:lnTo>
                  <a:pt x="250501" y="6070409"/>
                </a:lnTo>
                <a:lnTo>
                  <a:pt x="275863" y="6002394"/>
                </a:lnTo>
                <a:lnTo>
                  <a:pt x="301740" y="5934631"/>
                </a:lnTo>
                <a:lnTo>
                  <a:pt x="328130" y="5867124"/>
                </a:lnTo>
                <a:lnTo>
                  <a:pt x="355032" y="5799874"/>
                </a:lnTo>
                <a:lnTo>
                  <a:pt x="382442" y="5732884"/>
                </a:lnTo>
                <a:lnTo>
                  <a:pt x="410357" y="5666157"/>
                </a:lnTo>
                <a:lnTo>
                  <a:pt x="438777" y="5599695"/>
                </a:lnTo>
                <a:lnTo>
                  <a:pt x="467698" y="5533500"/>
                </a:lnTo>
                <a:lnTo>
                  <a:pt x="497117" y="5467575"/>
                </a:lnTo>
                <a:lnTo>
                  <a:pt x="527034" y="5401922"/>
                </a:lnTo>
                <a:lnTo>
                  <a:pt x="557444" y="5336543"/>
                </a:lnTo>
                <a:lnTo>
                  <a:pt x="588346" y="5271441"/>
                </a:lnTo>
                <a:lnTo>
                  <a:pt x="619737" y="5206619"/>
                </a:lnTo>
                <a:lnTo>
                  <a:pt x="651616" y="5142078"/>
                </a:lnTo>
                <a:lnTo>
                  <a:pt x="683979" y="5077821"/>
                </a:lnTo>
                <a:lnTo>
                  <a:pt x="716824" y="5013850"/>
                </a:lnTo>
                <a:lnTo>
                  <a:pt x="750149" y="4950168"/>
                </a:lnTo>
                <a:lnTo>
                  <a:pt x="783951" y="4886777"/>
                </a:lnTo>
                <a:lnTo>
                  <a:pt x="818228" y="4823680"/>
                </a:lnTo>
                <a:lnTo>
                  <a:pt x="852978" y="4760879"/>
                </a:lnTo>
                <a:lnTo>
                  <a:pt x="888198" y="4698376"/>
                </a:lnTo>
                <a:lnTo>
                  <a:pt x="923886" y="4636174"/>
                </a:lnTo>
                <a:lnTo>
                  <a:pt x="960040" y="4574274"/>
                </a:lnTo>
                <a:lnTo>
                  <a:pt x="996657" y="4512681"/>
                </a:lnTo>
                <a:lnTo>
                  <a:pt x="1033734" y="4451395"/>
                </a:lnTo>
                <a:lnTo>
                  <a:pt x="1071269" y="4390419"/>
                </a:lnTo>
                <a:lnTo>
                  <a:pt x="1109261" y="4329756"/>
                </a:lnTo>
                <a:lnTo>
                  <a:pt x="1147706" y="4269409"/>
                </a:lnTo>
                <a:lnTo>
                  <a:pt x="1186602" y="4209378"/>
                </a:lnTo>
                <a:lnTo>
                  <a:pt x="1225947" y="4149667"/>
                </a:lnTo>
                <a:lnTo>
                  <a:pt x="1265738" y="4090279"/>
                </a:lnTo>
                <a:lnTo>
                  <a:pt x="1305974" y="4031215"/>
                </a:lnTo>
                <a:lnTo>
                  <a:pt x="1346651" y="3972478"/>
                </a:lnTo>
                <a:lnTo>
                  <a:pt x="1387767" y="3914071"/>
                </a:lnTo>
                <a:lnTo>
                  <a:pt x="1429319" y="3855995"/>
                </a:lnTo>
                <a:lnTo>
                  <a:pt x="1471307" y="3798253"/>
                </a:lnTo>
                <a:lnTo>
                  <a:pt x="1513726" y="3740848"/>
                </a:lnTo>
                <a:lnTo>
                  <a:pt x="1556575" y="3683782"/>
                </a:lnTo>
                <a:lnTo>
                  <a:pt x="1599851" y="3627057"/>
                </a:lnTo>
                <a:lnTo>
                  <a:pt x="1643552" y="3570676"/>
                </a:lnTo>
                <a:lnTo>
                  <a:pt x="1687676" y="3514640"/>
                </a:lnTo>
                <a:lnTo>
                  <a:pt x="1732220" y="3458954"/>
                </a:lnTo>
                <a:lnTo>
                  <a:pt x="1777181" y="3403618"/>
                </a:lnTo>
                <a:lnTo>
                  <a:pt x="1822558" y="3348635"/>
                </a:lnTo>
                <a:lnTo>
                  <a:pt x="1868348" y="3294008"/>
                </a:lnTo>
                <a:lnTo>
                  <a:pt x="1914548" y="3239739"/>
                </a:lnTo>
                <a:lnTo>
                  <a:pt x="1961156" y="3185830"/>
                </a:lnTo>
                <a:lnTo>
                  <a:pt x="2008171" y="3132285"/>
                </a:lnTo>
                <a:lnTo>
                  <a:pt x="2055588" y="3079104"/>
                </a:lnTo>
                <a:lnTo>
                  <a:pt x="2103407" y="3026291"/>
                </a:lnTo>
                <a:lnTo>
                  <a:pt x="2151624" y="2973848"/>
                </a:lnTo>
                <a:lnTo>
                  <a:pt x="2200237" y="2921777"/>
                </a:lnTo>
                <a:lnTo>
                  <a:pt x="2249245" y="2870081"/>
                </a:lnTo>
                <a:lnTo>
                  <a:pt x="2298643" y="2818762"/>
                </a:lnTo>
                <a:lnTo>
                  <a:pt x="2348431" y="2767822"/>
                </a:lnTo>
                <a:lnTo>
                  <a:pt x="2398605" y="2717265"/>
                </a:lnTo>
                <a:lnTo>
                  <a:pt x="2449164" y="2667092"/>
                </a:lnTo>
                <a:lnTo>
                  <a:pt x="2500105" y="2617305"/>
                </a:lnTo>
                <a:lnTo>
                  <a:pt x="2551425" y="2567907"/>
                </a:lnTo>
                <a:lnTo>
                  <a:pt x="2603122" y="2518901"/>
                </a:lnTo>
                <a:lnTo>
                  <a:pt x="2655194" y="2470289"/>
                </a:lnTo>
                <a:lnTo>
                  <a:pt x="2707638" y="2422073"/>
                </a:lnTo>
                <a:lnTo>
                  <a:pt x="2760453" y="2374255"/>
                </a:lnTo>
                <a:lnTo>
                  <a:pt x="2813634" y="2326839"/>
                </a:lnTo>
                <a:lnTo>
                  <a:pt x="2867182" y="2279825"/>
                </a:lnTo>
                <a:lnTo>
                  <a:pt x="2921091" y="2233218"/>
                </a:lnTo>
                <a:lnTo>
                  <a:pt x="2975362" y="2187019"/>
                </a:lnTo>
                <a:lnTo>
                  <a:pt x="3029990" y="2141230"/>
                </a:lnTo>
                <a:lnTo>
                  <a:pt x="3084974" y="2095854"/>
                </a:lnTo>
                <a:lnTo>
                  <a:pt x="3140311" y="2050894"/>
                </a:lnTo>
                <a:lnTo>
                  <a:pt x="3195999" y="2006351"/>
                </a:lnTo>
                <a:lnTo>
                  <a:pt x="3252035" y="1962228"/>
                </a:lnTo>
                <a:lnTo>
                  <a:pt x="3308418" y="1918528"/>
                </a:lnTo>
                <a:lnTo>
                  <a:pt x="3365144" y="1875253"/>
                </a:lnTo>
                <a:lnTo>
                  <a:pt x="3422212" y="1832405"/>
                </a:lnTo>
                <a:lnTo>
                  <a:pt x="3479618" y="1789986"/>
                </a:lnTo>
                <a:lnTo>
                  <a:pt x="3537361" y="1748000"/>
                </a:lnTo>
                <a:lnTo>
                  <a:pt x="3595438" y="1706448"/>
                </a:lnTo>
                <a:lnTo>
                  <a:pt x="3653847" y="1665333"/>
                </a:lnTo>
                <a:lnTo>
                  <a:pt x="3712586" y="1624657"/>
                </a:lnTo>
                <a:lnTo>
                  <a:pt x="3771651" y="1584422"/>
                </a:lnTo>
                <a:lnTo>
                  <a:pt x="3831041" y="1544632"/>
                </a:lnTo>
                <a:lnTo>
                  <a:pt x="3890753" y="1505288"/>
                </a:lnTo>
                <a:lnTo>
                  <a:pt x="3950785" y="1466392"/>
                </a:lnTo>
                <a:lnTo>
                  <a:pt x="4011134" y="1427948"/>
                </a:lnTo>
                <a:lnTo>
                  <a:pt x="4071798" y="1389958"/>
                </a:lnTo>
                <a:lnTo>
                  <a:pt x="4132775" y="1352423"/>
                </a:lnTo>
                <a:lnTo>
                  <a:pt x="4194062" y="1315346"/>
                </a:lnTo>
                <a:lnTo>
                  <a:pt x="4255658" y="1278730"/>
                </a:lnTo>
                <a:lnTo>
                  <a:pt x="4317558" y="1242578"/>
                </a:lnTo>
                <a:lnTo>
                  <a:pt x="4379762" y="1206890"/>
                </a:lnTo>
                <a:lnTo>
                  <a:pt x="4442266" y="1171671"/>
                </a:lnTo>
                <a:lnTo>
                  <a:pt x="4505069" y="1136922"/>
                </a:lnTo>
                <a:lnTo>
                  <a:pt x="4568168" y="1102645"/>
                </a:lnTo>
                <a:lnTo>
                  <a:pt x="4695244" y="1035519"/>
                </a:lnTo>
                <a:lnTo>
                  <a:pt x="4823475" y="970313"/>
                </a:lnTo>
                <a:lnTo>
                  <a:pt x="4952841" y="907044"/>
                </a:lnTo>
                <a:lnTo>
                  <a:pt x="5083325" y="845733"/>
                </a:lnTo>
                <a:lnTo>
                  <a:pt x="5214907" y="786398"/>
                </a:lnTo>
                <a:lnTo>
                  <a:pt x="5347567" y="729059"/>
                </a:lnTo>
                <a:lnTo>
                  <a:pt x="5481287" y="673735"/>
                </a:lnTo>
                <a:lnTo>
                  <a:pt x="5616047" y="620444"/>
                </a:lnTo>
                <a:lnTo>
                  <a:pt x="5751829" y="569206"/>
                </a:lnTo>
                <a:lnTo>
                  <a:pt x="5888613" y="520040"/>
                </a:lnTo>
                <a:lnTo>
                  <a:pt x="6026380" y="472965"/>
                </a:lnTo>
                <a:lnTo>
                  <a:pt x="6165112" y="428000"/>
                </a:lnTo>
                <a:lnTo>
                  <a:pt x="6304788" y="385164"/>
                </a:lnTo>
                <a:lnTo>
                  <a:pt x="6445391" y="344477"/>
                </a:lnTo>
                <a:lnTo>
                  <a:pt x="6586900" y="305957"/>
                </a:lnTo>
                <a:lnTo>
                  <a:pt x="6729296" y="269624"/>
                </a:lnTo>
                <a:lnTo>
                  <a:pt x="6872562" y="235496"/>
                </a:lnTo>
                <a:lnTo>
                  <a:pt x="7016677" y="203593"/>
                </a:lnTo>
                <a:lnTo>
                  <a:pt x="7161622" y="173934"/>
                </a:lnTo>
                <a:lnTo>
                  <a:pt x="7307378" y="146538"/>
                </a:lnTo>
                <a:lnTo>
                  <a:pt x="7453927" y="121424"/>
                </a:lnTo>
                <a:lnTo>
                  <a:pt x="7601249" y="98612"/>
                </a:lnTo>
                <a:lnTo>
                  <a:pt x="7749325" y="78119"/>
                </a:lnTo>
                <a:lnTo>
                  <a:pt x="7898135" y="59966"/>
                </a:lnTo>
                <a:lnTo>
                  <a:pt x="8047662" y="44171"/>
                </a:lnTo>
                <a:lnTo>
                  <a:pt x="8197885" y="30754"/>
                </a:lnTo>
                <a:lnTo>
                  <a:pt x="8348785" y="19733"/>
                </a:lnTo>
                <a:lnTo>
                  <a:pt x="8500345" y="11128"/>
                </a:lnTo>
                <a:lnTo>
                  <a:pt x="8576365" y="7738"/>
                </a:lnTo>
                <a:lnTo>
                  <a:pt x="8652543" y="4958"/>
                </a:lnTo>
                <a:lnTo>
                  <a:pt x="8728876" y="2792"/>
                </a:lnTo>
                <a:lnTo>
                  <a:pt x="8805362" y="1242"/>
                </a:lnTo>
                <a:lnTo>
                  <a:pt x="8881998" y="311"/>
                </a:lnTo>
                <a:lnTo>
                  <a:pt x="8958782" y="0"/>
                </a:lnTo>
                <a:close/>
              </a:path>
            </a:pathLst>
          </a:custGeom>
          <a:solidFill>
            <a:srgbClr val="2B413C"/>
          </a:solidFill>
        </p:spPr>
        <p:txBody>
          <a:bodyPr wrap="square" lIns="0" tIns="0" rIns="0" bIns="0" rtlCol="0"/>
          <a:lstStyle/>
          <a:p>
            <a:endParaRPr/>
          </a:p>
        </p:txBody>
      </p:sp>
      <p:sp>
        <p:nvSpPr>
          <p:cNvPr id="4" name="object 4"/>
          <p:cNvSpPr txBox="1"/>
          <p:nvPr/>
        </p:nvSpPr>
        <p:spPr>
          <a:xfrm>
            <a:off x="1600200" y="495300"/>
            <a:ext cx="6765290" cy="2721258"/>
          </a:xfrm>
          <a:prstGeom prst="rect">
            <a:avLst/>
          </a:prstGeom>
        </p:spPr>
        <p:txBody>
          <a:bodyPr vert="horz" wrap="square" lIns="0" tIns="12700" rIns="0" bIns="0" rtlCol="0">
            <a:spAutoFit/>
          </a:bodyPr>
          <a:lstStyle/>
          <a:p>
            <a:pPr marL="12700">
              <a:lnSpc>
                <a:spcPct val="100000"/>
              </a:lnSpc>
              <a:spcBef>
                <a:spcPts val="100"/>
              </a:spcBef>
            </a:pPr>
            <a:r>
              <a:rPr lang="en-US" sz="8800" b="1" spc="145" dirty="0" err="1">
                <a:solidFill>
                  <a:srgbClr val="EFD0A8"/>
                </a:solidFill>
                <a:latin typeface="Arial"/>
                <a:cs typeface="Arial"/>
              </a:rPr>
              <a:t>Fitur</a:t>
            </a:r>
            <a:r>
              <a:rPr lang="en-US" sz="8800" b="1" spc="145" dirty="0">
                <a:solidFill>
                  <a:srgbClr val="EFD0A8"/>
                </a:solidFill>
                <a:latin typeface="Arial"/>
                <a:cs typeface="Arial"/>
              </a:rPr>
              <a:t> SIKOLA</a:t>
            </a:r>
            <a:endParaRPr sz="8800" dirty="0">
              <a:latin typeface="Arial"/>
              <a:cs typeface="Arial"/>
            </a:endParaRPr>
          </a:p>
        </p:txBody>
      </p:sp>
      <p:sp>
        <p:nvSpPr>
          <p:cNvPr id="6" name="TextBox 5"/>
          <p:cNvSpPr txBox="1"/>
          <p:nvPr/>
        </p:nvSpPr>
        <p:spPr>
          <a:xfrm>
            <a:off x="1611086" y="3543300"/>
            <a:ext cx="5943600" cy="646331"/>
          </a:xfrm>
          <a:prstGeom prst="rect">
            <a:avLst/>
          </a:prstGeom>
          <a:noFill/>
        </p:spPr>
        <p:txBody>
          <a:bodyPr wrap="square" rtlCol="0">
            <a:spAutoFit/>
          </a:bodyPr>
          <a:lstStyle/>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p:txBody>
      </p:sp>
      <p:sp>
        <p:nvSpPr>
          <p:cNvPr id="8" name="object 5"/>
          <p:cNvSpPr/>
          <p:nvPr/>
        </p:nvSpPr>
        <p:spPr>
          <a:xfrm>
            <a:off x="1528037" y="3747181"/>
            <a:ext cx="13247914" cy="1012190"/>
          </a:xfrm>
          <a:custGeom>
            <a:avLst/>
            <a:gdLst/>
            <a:ahLst/>
            <a:cxnLst/>
            <a:rect l="l" t="t" r="r" b="b"/>
            <a:pathLst>
              <a:path w="8415019" h="1012189">
                <a:moveTo>
                  <a:pt x="8255532" y="1012100"/>
                </a:moveTo>
                <a:lnTo>
                  <a:pt x="8105956" y="1006996"/>
                </a:lnTo>
                <a:lnTo>
                  <a:pt x="7906709" y="1003739"/>
                </a:lnTo>
                <a:lnTo>
                  <a:pt x="7254759" y="1004356"/>
                </a:lnTo>
                <a:lnTo>
                  <a:pt x="7054308" y="1001100"/>
                </a:lnTo>
                <a:lnTo>
                  <a:pt x="6904507" y="995517"/>
                </a:lnTo>
                <a:lnTo>
                  <a:pt x="6755782" y="991461"/>
                </a:lnTo>
                <a:lnTo>
                  <a:pt x="6261761" y="986656"/>
                </a:lnTo>
                <a:lnTo>
                  <a:pt x="5866316" y="972622"/>
                </a:lnTo>
                <a:lnTo>
                  <a:pt x="5661511" y="976812"/>
                </a:lnTo>
                <a:lnTo>
                  <a:pt x="4810267" y="972622"/>
                </a:lnTo>
                <a:lnTo>
                  <a:pt x="1994147" y="993573"/>
                </a:lnTo>
                <a:lnTo>
                  <a:pt x="1835142" y="1000185"/>
                </a:lnTo>
                <a:lnTo>
                  <a:pt x="1779739" y="1001429"/>
                </a:lnTo>
                <a:lnTo>
                  <a:pt x="1667734" y="1001953"/>
                </a:lnTo>
                <a:lnTo>
                  <a:pt x="1098111" y="993573"/>
                </a:lnTo>
                <a:lnTo>
                  <a:pt x="758895" y="981002"/>
                </a:lnTo>
                <a:lnTo>
                  <a:pt x="122748" y="972557"/>
                </a:lnTo>
                <a:lnTo>
                  <a:pt x="75329" y="970855"/>
                </a:lnTo>
                <a:lnTo>
                  <a:pt x="31382" y="962278"/>
                </a:lnTo>
                <a:lnTo>
                  <a:pt x="11341" y="934258"/>
                </a:lnTo>
                <a:lnTo>
                  <a:pt x="13109" y="913962"/>
                </a:lnTo>
                <a:lnTo>
                  <a:pt x="25684" y="861674"/>
                </a:lnTo>
                <a:lnTo>
                  <a:pt x="28828" y="830333"/>
                </a:lnTo>
                <a:lnTo>
                  <a:pt x="27256" y="813018"/>
                </a:lnTo>
                <a:lnTo>
                  <a:pt x="23130" y="783862"/>
                </a:lnTo>
                <a:lnTo>
                  <a:pt x="13306" y="746156"/>
                </a:lnTo>
                <a:lnTo>
                  <a:pt x="13109" y="727213"/>
                </a:lnTo>
                <a:lnTo>
                  <a:pt x="6830" y="660566"/>
                </a:lnTo>
                <a:lnTo>
                  <a:pt x="3794" y="602150"/>
                </a:lnTo>
                <a:lnTo>
                  <a:pt x="1379" y="534885"/>
                </a:lnTo>
                <a:lnTo>
                  <a:pt x="0" y="464684"/>
                </a:lnTo>
                <a:lnTo>
                  <a:pt x="68" y="397455"/>
                </a:lnTo>
                <a:lnTo>
                  <a:pt x="2000" y="339110"/>
                </a:lnTo>
                <a:lnTo>
                  <a:pt x="6209" y="295558"/>
                </a:lnTo>
                <a:lnTo>
                  <a:pt x="13109" y="272710"/>
                </a:lnTo>
                <a:lnTo>
                  <a:pt x="17301" y="266491"/>
                </a:lnTo>
                <a:lnTo>
                  <a:pt x="13109" y="259793"/>
                </a:lnTo>
                <a:lnTo>
                  <a:pt x="30269" y="195939"/>
                </a:lnTo>
                <a:lnTo>
                  <a:pt x="34068" y="141996"/>
                </a:lnTo>
                <a:lnTo>
                  <a:pt x="34068" y="133616"/>
                </a:lnTo>
                <a:lnTo>
                  <a:pt x="42451" y="125236"/>
                </a:lnTo>
                <a:lnTo>
                  <a:pt x="42451" y="121046"/>
                </a:lnTo>
                <a:lnTo>
                  <a:pt x="233276" y="97180"/>
                </a:lnTo>
                <a:lnTo>
                  <a:pt x="291678" y="91716"/>
                </a:lnTo>
                <a:lnTo>
                  <a:pt x="448587" y="81421"/>
                </a:lnTo>
                <a:lnTo>
                  <a:pt x="816502" y="62386"/>
                </a:lnTo>
                <a:lnTo>
                  <a:pt x="866248" y="59026"/>
                </a:lnTo>
                <a:lnTo>
                  <a:pt x="1174915" y="41436"/>
                </a:lnTo>
                <a:lnTo>
                  <a:pt x="1526927" y="24675"/>
                </a:lnTo>
                <a:lnTo>
                  <a:pt x="1622931" y="22908"/>
                </a:lnTo>
                <a:lnTo>
                  <a:pt x="1862941" y="24504"/>
                </a:lnTo>
                <a:lnTo>
                  <a:pt x="5183375" y="11818"/>
                </a:lnTo>
                <a:lnTo>
                  <a:pt x="5546289" y="4013"/>
                </a:lnTo>
                <a:lnTo>
                  <a:pt x="6425317" y="0"/>
                </a:lnTo>
                <a:lnTo>
                  <a:pt x="6616614" y="6254"/>
                </a:lnTo>
                <a:lnTo>
                  <a:pt x="7619985" y="24675"/>
                </a:lnTo>
                <a:lnTo>
                  <a:pt x="7726650" y="29101"/>
                </a:lnTo>
                <a:lnTo>
                  <a:pt x="8100016" y="54006"/>
                </a:lnTo>
                <a:lnTo>
                  <a:pt x="8178537" y="52238"/>
                </a:lnTo>
                <a:lnTo>
                  <a:pt x="8229596" y="57214"/>
                </a:lnTo>
                <a:lnTo>
                  <a:pt x="8277014" y="65201"/>
                </a:lnTo>
                <a:lnTo>
                  <a:pt x="8309172" y="154435"/>
                </a:lnTo>
                <a:lnTo>
                  <a:pt x="8309892" y="179706"/>
                </a:lnTo>
                <a:lnTo>
                  <a:pt x="8315525" y="216132"/>
                </a:lnTo>
                <a:lnTo>
                  <a:pt x="8320372" y="239675"/>
                </a:lnTo>
                <a:lnTo>
                  <a:pt x="8325218" y="254572"/>
                </a:lnTo>
                <a:lnTo>
                  <a:pt x="8330851" y="265055"/>
                </a:lnTo>
                <a:lnTo>
                  <a:pt x="8337138" y="333619"/>
                </a:lnTo>
                <a:lnTo>
                  <a:pt x="8352857" y="467667"/>
                </a:lnTo>
                <a:lnTo>
                  <a:pt x="8362780" y="538784"/>
                </a:lnTo>
                <a:lnTo>
                  <a:pt x="8373292" y="601715"/>
                </a:lnTo>
                <a:lnTo>
                  <a:pt x="8383803" y="648275"/>
                </a:lnTo>
                <a:lnTo>
                  <a:pt x="8403878" y="691524"/>
                </a:lnTo>
                <a:lnTo>
                  <a:pt x="8405777" y="712860"/>
                </a:lnTo>
                <a:lnTo>
                  <a:pt x="8402109" y="755441"/>
                </a:lnTo>
                <a:lnTo>
                  <a:pt x="8403485" y="773792"/>
                </a:lnTo>
                <a:lnTo>
                  <a:pt x="8414684" y="827681"/>
                </a:lnTo>
                <a:lnTo>
                  <a:pt x="8414684" y="1010333"/>
                </a:lnTo>
                <a:lnTo>
                  <a:pt x="8255532" y="1012100"/>
                </a:lnTo>
                <a:close/>
              </a:path>
            </a:pathLst>
          </a:custGeom>
          <a:solidFill>
            <a:srgbClr val="EFEFEF"/>
          </a:solidFill>
        </p:spPr>
        <p:txBody>
          <a:bodyPr wrap="square" lIns="0" tIns="0" rIns="0" bIns="0" rtlCol="0"/>
          <a:lstStyle/>
          <a:p>
            <a:pPr marL="285750" indent="-285750">
              <a:buFont typeface="Wingdings" panose="05000000000000000000" pitchFamily="2" charset="2"/>
              <a:buChar char="§"/>
            </a:pPr>
            <a:r>
              <a:rPr lang="en-US" sz="3200" dirty="0"/>
              <a:t>SIKOLA </a:t>
            </a:r>
            <a:r>
              <a:rPr lang="en-US" sz="3200" dirty="0" err="1"/>
              <a:t>menjamin</a:t>
            </a:r>
            <a:r>
              <a:rPr lang="en-US" sz="3200" dirty="0"/>
              <a:t> </a:t>
            </a:r>
            <a:r>
              <a:rPr lang="en-US" sz="3200" dirty="0" err="1"/>
              <a:t>kesetaraan</a:t>
            </a:r>
            <a:r>
              <a:rPr lang="en-US" sz="3200" dirty="0"/>
              <a:t> </a:t>
            </a:r>
            <a:r>
              <a:rPr lang="en-US" sz="3200" dirty="0" err="1"/>
              <a:t>kualitas</a:t>
            </a:r>
            <a:r>
              <a:rPr lang="en-US" sz="3200" dirty="0"/>
              <a:t> </a:t>
            </a:r>
            <a:r>
              <a:rPr lang="en-US" sz="3200" dirty="0" err="1"/>
              <a:t>melalui</a:t>
            </a:r>
            <a:r>
              <a:rPr lang="en-US" sz="3200" dirty="0"/>
              <a:t> </a:t>
            </a:r>
            <a:r>
              <a:rPr lang="en-US" sz="3200" dirty="0" err="1"/>
              <a:t>kelas</a:t>
            </a:r>
            <a:r>
              <a:rPr lang="en-US" sz="3200" dirty="0"/>
              <a:t> master </a:t>
            </a:r>
            <a:r>
              <a:rPr lang="en-US" sz="3200" dirty="0" err="1"/>
              <a:t>dan</a:t>
            </a:r>
            <a:r>
              <a:rPr lang="en-US" sz="3200" dirty="0"/>
              <a:t> </a:t>
            </a:r>
            <a:r>
              <a:rPr lang="en-US" sz="3200" dirty="0" err="1"/>
              <a:t>kelas</a:t>
            </a:r>
            <a:r>
              <a:rPr lang="en-US" sz="3200" dirty="0"/>
              <a:t> </a:t>
            </a:r>
            <a:r>
              <a:rPr lang="en-US" sz="3200" dirty="0" err="1"/>
              <a:t>paralel</a:t>
            </a:r>
            <a:endParaRPr lang="en-US" sz="3200" dirty="0"/>
          </a:p>
        </p:txBody>
      </p:sp>
      <p:sp>
        <p:nvSpPr>
          <p:cNvPr id="10" name="object 5"/>
          <p:cNvSpPr/>
          <p:nvPr/>
        </p:nvSpPr>
        <p:spPr>
          <a:xfrm>
            <a:off x="1444988" y="5732444"/>
            <a:ext cx="13414012" cy="1012190"/>
          </a:xfrm>
          <a:custGeom>
            <a:avLst/>
            <a:gdLst/>
            <a:ahLst/>
            <a:cxnLst/>
            <a:rect l="l" t="t" r="r" b="b"/>
            <a:pathLst>
              <a:path w="8415019" h="1012189">
                <a:moveTo>
                  <a:pt x="8255532" y="1012100"/>
                </a:moveTo>
                <a:lnTo>
                  <a:pt x="8105956" y="1006996"/>
                </a:lnTo>
                <a:lnTo>
                  <a:pt x="7906709" y="1003739"/>
                </a:lnTo>
                <a:lnTo>
                  <a:pt x="7254759" y="1004356"/>
                </a:lnTo>
                <a:lnTo>
                  <a:pt x="7054308" y="1001100"/>
                </a:lnTo>
                <a:lnTo>
                  <a:pt x="6904507" y="995517"/>
                </a:lnTo>
                <a:lnTo>
                  <a:pt x="6755782" y="991461"/>
                </a:lnTo>
                <a:lnTo>
                  <a:pt x="6261761" y="986656"/>
                </a:lnTo>
                <a:lnTo>
                  <a:pt x="5866316" y="972622"/>
                </a:lnTo>
                <a:lnTo>
                  <a:pt x="5661511" y="976812"/>
                </a:lnTo>
                <a:lnTo>
                  <a:pt x="4810267" y="972622"/>
                </a:lnTo>
                <a:lnTo>
                  <a:pt x="1994147" y="993573"/>
                </a:lnTo>
                <a:lnTo>
                  <a:pt x="1835142" y="1000185"/>
                </a:lnTo>
                <a:lnTo>
                  <a:pt x="1779739" y="1001429"/>
                </a:lnTo>
                <a:lnTo>
                  <a:pt x="1667734" y="1001953"/>
                </a:lnTo>
                <a:lnTo>
                  <a:pt x="1098111" y="993573"/>
                </a:lnTo>
                <a:lnTo>
                  <a:pt x="758895" y="981002"/>
                </a:lnTo>
                <a:lnTo>
                  <a:pt x="122748" y="972557"/>
                </a:lnTo>
                <a:lnTo>
                  <a:pt x="75329" y="970855"/>
                </a:lnTo>
                <a:lnTo>
                  <a:pt x="31382" y="962278"/>
                </a:lnTo>
                <a:lnTo>
                  <a:pt x="11341" y="934258"/>
                </a:lnTo>
                <a:lnTo>
                  <a:pt x="13109" y="913962"/>
                </a:lnTo>
                <a:lnTo>
                  <a:pt x="25684" y="861674"/>
                </a:lnTo>
                <a:lnTo>
                  <a:pt x="28828" y="830333"/>
                </a:lnTo>
                <a:lnTo>
                  <a:pt x="27256" y="813018"/>
                </a:lnTo>
                <a:lnTo>
                  <a:pt x="23130" y="783862"/>
                </a:lnTo>
                <a:lnTo>
                  <a:pt x="13306" y="746156"/>
                </a:lnTo>
                <a:lnTo>
                  <a:pt x="13109" y="727213"/>
                </a:lnTo>
                <a:lnTo>
                  <a:pt x="6830" y="660566"/>
                </a:lnTo>
                <a:lnTo>
                  <a:pt x="3794" y="602150"/>
                </a:lnTo>
                <a:lnTo>
                  <a:pt x="1379" y="534885"/>
                </a:lnTo>
                <a:lnTo>
                  <a:pt x="0" y="464684"/>
                </a:lnTo>
                <a:lnTo>
                  <a:pt x="68" y="397455"/>
                </a:lnTo>
                <a:lnTo>
                  <a:pt x="2000" y="339110"/>
                </a:lnTo>
                <a:lnTo>
                  <a:pt x="6209" y="295558"/>
                </a:lnTo>
                <a:lnTo>
                  <a:pt x="13109" y="272710"/>
                </a:lnTo>
                <a:lnTo>
                  <a:pt x="17301" y="266491"/>
                </a:lnTo>
                <a:lnTo>
                  <a:pt x="13109" y="259793"/>
                </a:lnTo>
                <a:lnTo>
                  <a:pt x="30269" y="195939"/>
                </a:lnTo>
                <a:lnTo>
                  <a:pt x="34068" y="141996"/>
                </a:lnTo>
                <a:lnTo>
                  <a:pt x="34068" y="133616"/>
                </a:lnTo>
                <a:lnTo>
                  <a:pt x="42451" y="125236"/>
                </a:lnTo>
                <a:lnTo>
                  <a:pt x="42451" y="121046"/>
                </a:lnTo>
                <a:lnTo>
                  <a:pt x="233276" y="97180"/>
                </a:lnTo>
                <a:lnTo>
                  <a:pt x="291678" y="91716"/>
                </a:lnTo>
                <a:lnTo>
                  <a:pt x="448587" y="81421"/>
                </a:lnTo>
                <a:lnTo>
                  <a:pt x="816502" y="62386"/>
                </a:lnTo>
                <a:lnTo>
                  <a:pt x="866248" y="59026"/>
                </a:lnTo>
                <a:lnTo>
                  <a:pt x="1174915" y="41436"/>
                </a:lnTo>
                <a:lnTo>
                  <a:pt x="1526927" y="24675"/>
                </a:lnTo>
                <a:lnTo>
                  <a:pt x="1622931" y="22908"/>
                </a:lnTo>
                <a:lnTo>
                  <a:pt x="1862941" y="24504"/>
                </a:lnTo>
                <a:lnTo>
                  <a:pt x="5183375" y="11818"/>
                </a:lnTo>
                <a:lnTo>
                  <a:pt x="5546289" y="4013"/>
                </a:lnTo>
                <a:lnTo>
                  <a:pt x="6425317" y="0"/>
                </a:lnTo>
                <a:lnTo>
                  <a:pt x="6616614" y="6254"/>
                </a:lnTo>
                <a:lnTo>
                  <a:pt x="7619985" y="24675"/>
                </a:lnTo>
                <a:lnTo>
                  <a:pt x="7726650" y="29101"/>
                </a:lnTo>
                <a:lnTo>
                  <a:pt x="8100016" y="54006"/>
                </a:lnTo>
                <a:lnTo>
                  <a:pt x="8178537" y="52238"/>
                </a:lnTo>
                <a:lnTo>
                  <a:pt x="8229596" y="57214"/>
                </a:lnTo>
                <a:lnTo>
                  <a:pt x="8277014" y="65201"/>
                </a:lnTo>
                <a:lnTo>
                  <a:pt x="8309172" y="154435"/>
                </a:lnTo>
                <a:lnTo>
                  <a:pt x="8309892" y="179706"/>
                </a:lnTo>
                <a:lnTo>
                  <a:pt x="8315525" y="216132"/>
                </a:lnTo>
                <a:lnTo>
                  <a:pt x="8320372" y="239675"/>
                </a:lnTo>
                <a:lnTo>
                  <a:pt x="8325218" y="254572"/>
                </a:lnTo>
                <a:lnTo>
                  <a:pt x="8330851" y="265055"/>
                </a:lnTo>
                <a:lnTo>
                  <a:pt x="8337138" y="333619"/>
                </a:lnTo>
                <a:lnTo>
                  <a:pt x="8352857" y="467667"/>
                </a:lnTo>
                <a:lnTo>
                  <a:pt x="8362780" y="538784"/>
                </a:lnTo>
                <a:lnTo>
                  <a:pt x="8373292" y="601715"/>
                </a:lnTo>
                <a:lnTo>
                  <a:pt x="8383803" y="648275"/>
                </a:lnTo>
                <a:lnTo>
                  <a:pt x="8403878" y="691524"/>
                </a:lnTo>
                <a:lnTo>
                  <a:pt x="8405777" y="712860"/>
                </a:lnTo>
                <a:lnTo>
                  <a:pt x="8402109" y="755441"/>
                </a:lnTo>
                <a:lnTo>
                  <a:pt x="8403485" y="773792"/>
                </a:lnTo>
                <a:lnTo>
                  <a:pt x="8414684" y="827681"/>
                </a:lnTo>
                <a:lnTo>
                  <a:pt x="8414684" y="1010333"/>
                </a:lnTo>
                <a:lnTo>
                  <a:pt x="8255532" y="1012100"/>
                </a:lnTo>
                <a:close/>
              </a:path>
            </a:pathLst>
          </a:custGeom>
          <a:solidFill>
            <a:srgbClr val="EFEFEF"/>
          </a:solidFill>
        </p:spPr>
        <p:txBody>
          <a:bodyPr wrap="square" lIns="0" tIns="0" rIns="0" bIns="0" rtlCol="0"/>
          <a:lstStyle/>
          <a:p>
            <a:pPr marL="285750" indent="-285750">
              <a:buFont typeface="Wingdings" panose="05000000000000000000" pitchFamily="2" charset="2"/>
              <a:buChar char="§"/>
            </a:pPr>
            <a:r>
              <a:rPr lang="en-US" sz="3200" dirty="0" err="1"/>
              <a:t>Kelas</a:t>
            </a:r>
            <a:r>
              <a:rPr lang="en-US" sz="3200" dirty="0"/>
              <a:t> master </a:t>
            </a:r>
            <a:r>
              <a:rPr lang="en-US" sz="3200" dirty="0" err="1"/>
              <a:t>menyediakan</a:t>
            </a:r>
            <a:r>
              <a:rPr lang="en-US" sz="3200" dirty="0"/>
              <a:t> </a:t>
            </a:r>
            <a:r>
              <a:rPr lang="en-US" sz="3200" dirty="0" err="1"/>
              <a:t>semua</a:t>
            </a:r>
            <a:r>
              <a:rPr lang="en-US" sz="3200" dirty="0"/>
              <a:t> </a:t>
            </a:r>
            <a:r>
              <a:rPr lang="en-US" sz="3200" dirty="0" err="1"/>
              <a:t>muatan</a:t>
            </a:r>
            <a:r>
              <a:rPr lang="en-US" sz="3200" dirty="0"/>
              <a:t> </a:t>
            </a:r>
            <a:r>
              <a:rPr lang="en-US" sz="3200" dirty="0" err="1"/>
              <a:t>mata</a:t>
            </a:r>
            <a:r>
              <a:rPr lang="en-US" sz="3200" dirty="0"/>
              <a:t> </a:t>
            </a:r>
            <a:r>
              <a:rPr lang="en-US" sz="3200" dirty="0" err="1"/>
              <a:t>kuliah</a:t>
            </a:r>
            <a:r>
              <a:rPr lang="en-US" sz="3200" dirty="0"/>
              <a:t> </a:t>
            </a:r>
            <a:r>
              <a:rPr lang="en-US" sz="3200" dirty="0" err="1"/>
              <a:t>dan</a:t>
            </a:r>
            <a:r>
              <a:rPr lang="en-US" sz="3200" dirty="0"/>
              <a:t> </a:t>
            </a:r>
            <a:r>
              <a:rPr lang="en-US" sz="3200" dirty="0" err="1"/>
              <a:t>kelas</a:t>
            </a:r>
            <a:r>
              <a:rPr lang="en-US" sz="3200" dirty="0"/>
              <a:t> </a:t>
            </a:r>
            <a:r>
              <a:rPr lang="en-US" sz="3200" dirty="0" err="1"/>
              <a:t>paralel</a:t>
            </a:r>
            <a:r>
              <a:rPr lang="en-US" sz="3200" dirty="0"/>
              <a:t> </a:t>
            </a:r>
            <a:r>
              <a:rPr lang="en-US" sz="3200" dirty="0" err="1"/>
              <a:t>menyampaikan</a:t>
            </a:r>
            <a:r>
              <a:rPr lang="en-US" sz="3200" dirty="0"/>
              <a:t> </a:t>
            </a:r>
            <a:r>
              <a:rPr lang="en-US" sz="3200" dirty="0" err="1"/>
              <a:t>semua</a:t>
            </a:r>
            <a:r>
              <a:rPr lang="en-US" sz="3200" dirty="0"/>
              <a:t> </a:t>
            </a:r>
            <a:r>
              <a:rPr lang="en-US" sz="3200" dirty="0" err="1"/>
              <a:t>materi</a:t>
            </a:r>
            <a:r>
              <a:rPr lang="en-US" sz="3200" dirty="0"/>
              <a:t> </a:t>
            </a:r>
            <a:r>
              <a:rPr lang="en-US" sz="3200" dirty="0" err="1"/>
              <a:t>tersebut</a:t>
            </a:r>
            <a:r>
              <a:rPr lang="en-US" sz="3200" dirty="0"/>
              <a:t> </a:t>
            </a:r>
            <a:r>
              <a:rPr lang="en-US" sz="3200" dirty="0" err="1"/>
              <a:t>ke</a:t>
            </a:r>
            <a:r>
              <a:rPr lang="en-US" sz="3200" dirty="0"/>
              <a:t> </a:t>
            </a:r>
            <a:r>
              <a:rPr lang="en-US" sz="3200" dirty="0" err="1"/>
              <a:t>dalam</a:t>
            </a:r>
            <a:r>
              <a:rPr lang="en-US" sz="3200" dirty="0"/>
              <a:t> proses </a:t>
            </a:r>
            <a:r>
              <a:rPr lang="en-US" sz="3200" dirty="0" err="1"/>
              <a:t>pembelajaran</a:t>
            </a:r>
            <a:endParaRPr lang="en-US" sz="3200" dirty="0"/>
          </a:p>
        </p:txBody>
      </p:sp>
      <p:sp>
        <p:nvSpPr>
          <p:cNvPr id="11" name="object 5"/>
          <p:cNvSpPr/>
          <p:nvPr/>
        </p:nvSpPr>
        <p:spPr>
          <a:xfrm>
            <a:off x="1477645" y="7577471"/>
            <a:ext cx="13414012" cy="1012190"/>
          </a:xfrm>
          <a:custGeom>
            <a:avLst/>
            <a:gdLst/>
            <a:ahLst/>
            <a:cxnLst/>
            <a:rect l="l" t="t" r="r" b="b"/>
            <a:pathLst>
              <a:path w="8415019" h="1012189">
                <a:moveTo>
                  <a:pt x="8255532" y="1012100"/>
                </a:moveTo>
                <a:lnTo>
                  <a:pt x="8105956" y="1006996"/>
                </a:lnTo>
                <a:lnTo>
                  <a:pt x="7906709" y="1003739"/>
                </a:lnTo>
                <a:lnTo>
                  <a:pt x="7254759" y="1004356"/>
                </a:lnTo>
                <a:lnTo>
                  <a:pt x="7054308" y="1001100"/>
                </a:lnTo>
                <a:lnTo>
                  <a:pt x="6904507" y="995517"/>
                </a:lnTo>
                <a:lnTo>
                  <a:pt x="6755782" y="991461"/>
                </a:lnTo>
                <a:lnTo>
                  <a:pt x="6261761" y="986656"/>
                </a:lnTo>
                <a:lnTo>
                  <a:pt x="5866316" y="972622"/>
                </a:lnTo>
                <a:lnTo>
                  <a:pt x="5661511" y="976812"/>
                </a:lnTo>
                <a:lnTo>
                  <a:pt x="4810267" y="972622"/>
                </a:lnTo>
                <a:lnTo>
                  <a:pt x="1994147" y="993573"/>
                </a:lnTo>
                <a:lnTo>
                  <a:pt x="1835142" y="1000185"/>
                </a:lnTo>
                <a:lnTo>
                  <a:pt x="1779739" y="1001429"/>
                </a:lnTo>
                <a:lnTo>
                  <a:pt x="1667734" y="1001953"/>
                </a:lnTo>
                <a:lnTo>
                  <a:pt x="1098111" y="993573"/>
                </a:lnTo>
                <a:lnTo>
                  <a:pt x="758895" y="981002"/>
                </a:lnTo>
                <a:lnTo>
                  <a:pt x="122748" y="972557"/>
                </a:lnTo>
                <a:lnTo>
                  <a:pt x="75329" y="970855"/>
                </a:lnTo>
                <a:lnTo>
                  <a:pt x="31382" y="962278"/>
                </a:lnTo>
                <a:lnTo>
                  <a:pt x="11341" y="934258"/>
                </a:lnTo>
                <a:lnTo>
                  <a:pt x="13109" y="913962"/>
                </a:lnTo>
                <a:lnTo>
                  <a:pt x="25684" y="861674"/>
                </a:lnTo>
                <a:lnTo>
                  <a:pt x="28828" y="830333"/>
                </a:lnTo>
                <a:lnTo>
                  <a:pt x="27256" y="813018"/>
                </a:lnTo>
                <a:lnTo>
                  <a:pt x="23130" y="783862"/>
                </a:lnTo>
                <a:lnTo>
                  <a:pt x="13306" y="746156"/>
                </a:lnTo>
                <a:lnTo>
                  <a:pt x="13109" y="727213"/>
                </a:lnTo>
                <a:lnTo>
                  <a:pt x="6830" y="660566"/>
                </a:lnTo>
                <a:lnTo>
                  <a:pt x="3794" y="602150"/>
                </a:lnTo>
                <a:lnTo>
                  <a:pt x="1379" y="534885"/>
                </a:lnTo>
                <a:lnTo>
                  <a:pt x="0" y="464684"/>
                </a:lnTo>
                <a:lnTo>
                  <a:pt x="68" y="397455"/>
                </a:lnTo>
                <a:lnTo>
                  <a:pt x="2000" y="339110"/>
                </a:lnTo>
                <a:lnTo>
                  <a:pt x="6209" y="295558"/>
                </a:lnTo>
                <a:lnTo>
                  <a:pt x="13109" y="272710"/>
                </a:lnTo>
                <a:lnTo>
                  <a:pt x="17301" y="266491"/>
                </a:lnTo>
                <a:lnTo>
                  <a:pt x="13109" y="259793"/>
                </a:lnTo>
                <a:lnTo>
                  <a:pt x="30269" y="195939"/>
                </a:lnTo>
                <a:lnTo>
                  <a:pt x="34068" y="141996"/>
                </a:lnTo>
                <a:lnTo>
                  <a:pt x="34068" y="133616"/>
                </a:lnTo>
                <a:lnTo>
                  <a:pt x="42451" y="125236"/>
                </a:lnTo>
                <a:lnTo>
                  <a:pt x="42451" y="121046"/>
                </a:lnTo>
                <a:lnTo>
                  <a:pt x="233276" y="97180"/>
                </a:lnTo>
                <a:lnTo>
                  <a:pt x="291678" y="91716"/>
                </a:lnTo>
                <a:lnTo>
                  <a:pt x="448587" y="81421"/>
                </a:lnTo>
                <a:lnTo>
                  <a:pt x="816502" y="62386"/>
                </a:lnTo>
                <a:lnTo>
                  <a:pt x="866248" y="59026"/>
                </a:lnTo>
                <a:lnTo>
                  <a:pt x="1174915" y="41436"/>
                </a:lnTo>
                <a:lnTo>
                  <a:pt x="1526927" y="24675"/>
                </a:lnTo>
                <a:lnTo>
                  <a:pt x="1622931" y="22908"/>
                </a:lnTo>
                <a:lnTo>
                  <a:pt x="1862941" y="24504"/>
                </a:lnTo>
                <a:lnTo>
                  <a:pt x="5183375" y="11818"/>
                </a:lnTo>
                <a:lnTo>
                  <a:pt x="5546289" y="4013"/>
                </a:lnTo>
                <a:lnTo>
                  <a:pt x="6425317" y="0"/>
                </a:lnTo>
                <a:lnTo>
                  <a:pt x="6616614" y="6254"/>
                </a:lnTo>
                <a:lnTo>
                  <a:pt x="7619985" y="24675"/>
                </a:lnTo>
                <a:lnTo>
                  <a:pt x="7726650" y="29101"/>
                </a:lnTo>
                <a:lnTo>
                  <a:pt x="8100016" y="54006"/>
                </a:lnTo>
                <a:lnTo>
                  <a:pt x="8178537" y="52238"/>
                </a:lnTo>
                <a:lnTo>
                  <a:pt x="8229596" y="57214"/>
                </a:lnTo>
                <a:lnTo>
                  <a:pt x="8277014" y="65201"/>
                </a:lnTo>
                <a:lnTo>
                  <a:pt x="8309172" y="154435"/>
                </a:lnTo>
                <a:lnTo>
                  <a:pt x="8309892" y="179706"/>
                </a:lnTo>
                <a:lnTo>
                  <a:pt x="8315525" y="216132"/>
                </a:lnTo>
                <a:lnTo>
                  <a:pt x="8320372" y="239675"/>
                </a:lnTo>
                <a:lnTo>
                  <a:pt x="8325218" y="254572"/>
                </a:lnTo>
                <a:lnTo>
                  <a:pt x="8330851" y="265055"/>
                </a:lnTo>
                <a:lnTo>
                  <a:pt x="8337138" y="333619"/>
                </a:lnTo>
                <a:lnTo>
                  <a:pt x="8352857" y="467667"/>
                </a:lnTo>
                <a:lnTo>
                  <a:pt x="8362780" y="538784"/>
                </a:lnTo>
                <a:lnTo>
                  <a:pt x="8373292" y="601715"/>
                </a:lnTo>
                <a:lnTo>
                  <a:pt x="8383803" y="648275"/>
                </a:lnTo>
                <a:lnTo>
                  <a:pt x="8403878" y="691524"/>
                </a:lnTo>
                <a:lnTo>
                  <a:pt x="8405777" y="712860"/>
                </a:lnTo>
                <a:lnTo>
                  <a:pt x="8402109" y="755441"/>
                </a:lnTo>
                <a:lnTo>
                  <a:pt x="8403485" y="773792"/>
                </a:lnTo>
                <a:lnTo>
                  <a:pt x="8414684" y="827681"/>
                </a:lnTo>
                <a:lnTo>
                  <a:pt x="8414684" y="1010333"/>
                </a:lnTo>
                <a:lnTo>
                  <a:pt x="8255532" y="1012100"/>
                </a:lnTo>
                <a:close/>
              </a:path>
            </a:pathLst>
          </a:custGeom>
          <a:solidFill>
            <a:srgbClr val="EFEFEF"/>
          </a:solidFill>
        </p:spPr>
        <p:txBody>
          <a:bodyPr wrap="square" lIns="0" tIns="0" rIns="0" bIns="0" rtlCol="0"/>
          <a:lstStyle/>
          <a:p>
            <a:pPr marL="285750" indent="-285750">
              <a:buFont typeface="Wingdings" panose="05000000000000000000" pitchFamily="2" charset="2"/>
              <a:buChar char="§"/>
            </a:pPr>
            <a:r>
              <a:rPr lang="en-US" sz="3200" dirty="0" err="1"/>
              <a:t>Seluruh</a:t>
            </a:r>
            <a:r>
              <a:rPr lang="en-US" sz="3200" dirty="0"/>
              <a:t> </a:t>
            </a:r>
            <a:r>
              <a:rPr lang="en-US" sz="3200" dirty="0" err="1"/>
              <a:t>pengguna</a:t>
            </a:r>
            <a:r>
              <a:rPr lang="en-US" sz="3200" dirty="0"/>
              <a:t> SIKOLA </a:t>
            </a:r>
            <a:r>
              <a:rPr lang="en-US" sz="3200" dirty="0" err="1"/>
              <a:t>berinteraksi</a:t>
            </a:r>
            <a:r>
              <a:rPr lang="en-US" sz="3200" dirty="0"/>
              <a:t> </a:t>
            </a:r>
            <a:r>
              <a:rPr lang="en-US" sz="3200" dirty="0" err="1"/>
              <a:t>satu</a:t>
            </a:r>
            <a:r>
              <a:rPr lang="en-US" sz="3200" dirty="0"/>
              <a:t> </a:t>
            </a:r>
            <a:r>
              <a:rPr lang="en-US" sz="3200" dirty="0" err="1"/>
              <a:t>sama</a:t>
            </a:r>
            <a:r>
              <a:rPr lang="en-US" sz="3200" dirty="0"/>
              <a:t> lain</a:t>
            </a:r>
          </a:p>
        </p:txBody>
      </p:sp>
      <p:pic>
        <p:nvPicPr>
          <p:cNvPr id="13" name="Picture 12" descr="C:\Users\toshiba\Documents\LAMBANG UNHAS.png"/>
          <p:cNvPicPr/>
          <p:nvPr/>
        </p:nvPicPr>
        <p:blipFill>
          <a:blip r:embed="rId2" cstate="print"/>
          <a:srcRect/>
          <a:stretch>
            <a:fillRect/>
          </a:stretch>
        </p:blipFill>
        <p:spPr bwMode="auto">
          <a:xfrm>
            <a:off x="15773400" y="179615"/>
            <a:ext cx="1965960" cy="2209800"/>
          </a:xfrm>
          <a:prstGeom prst="rect">
            <a:avLst/>
          </a:prstGeom>
          <a:noFill/>
          <a:ln w="9525">
            <a:noFill/>
            <a:miter lim="800000"/>
            <a:headEnd/>
            <a:tailEnd/>
          </a:ln>
        </p:spPr>
      </p:pic>
    </p:spTree>
    <p:extLst>
      <p:ext uri="{BB962C8B-B14F-4D97-AF65-F5344CB8AC3E}">
        <p14:creationId xmlns:p14="http://schemas.microsoft.com/office/powerpoint/2010/main" val="38172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496" y="876300"/>
            <a:ext cx="4114800" cy="6286167"/>
          </a:xfrm>
          <a:prstGeom prst="rect">
            <a:avLst/>
          </a:prstGeom>
        </p:spPr>
      </p:pic>
      <p:sp>
        <p:nvSpPr>
          <p:cNvPr id="2" name="object 2"/>
          <p:cNvSpPr/>
          <p:nvPr/>
        </p:nvSpPr>
        <p:spPr>
          <a:xfrm>
            <a:off x="9366970" y="3782633"/>
            <a:ext cx="5402580" cy="86995"/>
          </a:xfrm>
          <a:custGeom>
            <a:avLst/>
            <a:gdLst/>
            <a:ahLst/>
            <a:cxnLst/>
            <a:rect l="l" t="t" r="r" b="b"/>
            <a:pathLst>
              <a:path w="5402580" h="86995">
                <a:moveTo>
                  <a:pt x="5402243" y="86796"/>
                </a:moveTo>
                <a:lnTo>
                  <a:pt x="0" y="86796"/>
                </a:lnTo>
                <a:lnTo>
                  <a:pt x="0" y="0"/>
                </a:lnTo>
                <a:lnTo>
                  <a:pt x="5402243" y="0"/>
                </a:lnTo>
                <a:lnTo>
                  <a:pt x="5402243" y="86796"/>
                </a:lnTo>
                <a:close/>
              </a:path>
            </a:pathLst>
          </a:custGeom>
          <a:solidFill>
            <a:srgbClr val="2F4F49"/>
          </a:solidFill>
        </p:spPr>
        <p:txBody>
          <a:bodyPr wrap="square" lIns="0" tIns="0" rIns="0" bIns="0" rtlCol="0"/>
          <a:lstStyle/>
          <a:p>
            <a:endParaRPr/>
          </a:p>
        </p:txBody>
      </p:sp>
      <p:sp>
        <p:nvSpPr>
          <p:cNvPr id="3" name="object 3"/>
          <p:cNvSpPr/>
          <p:nvPr/>
        </p:nvSpPr>
        <p:spPr>
          <a:xfrm>
            <a:off x="15316200" y="3782633"/>
            <a:ext cx="1057275" cy="86995"/>
          </a:xfrm>
          <a:custGeom>
            <a:avLst/>
            <a:gdLst/>
            <a:ahLst/>
            <a:cxnLst/>
            <a:rect l="l" t="t" r="r" b="b"/>
            <a:pathLst>
              <a:path w="1057275" h="86995">
                <a:moveTo>
                  <a:pt x="1056783" y="86796"/>
                </a:moveTo>
                <a:lnTo>
                  <a:pt x="0" y="86796"/>
                </a:lnTo>
                <a:lnTo>
                  <a:pt x="0" y="0"/>
                </a:lnTo>
                <a:lnTo>
                  <a:pt x="1056783" y="0"/>
                </a:lnTo>
                <a:lnTo>
                  <a:pt x="1056783" y="86796"/>
                </a:lnTo>
                <a:close/>
              </a:path>
            </a:pathLst>
          </a:custGeom>
          <a:solidFill>
            <a:srgbClr val="2F4F49"/>
          </a:solidFill>
        </p:spPr>
        <p:txBody>
          <a:bodyPr wrap="square" lIns="0" tIns="0" rIns="0" bIns="0" rtlCol="0"/>
          <a:lstStyle/>
          <a:p>
            <a:endParaRPr/>
          </a:p>
        </p:txBody>
      </p:sp>
      <p:sp>
        <p:nvSpPr>
          <p:cNvPr id="4" name="object 4"/>
          <p:cNvSpPr txBox="1">
            <a:spLocks noGrp="1"/>
          </p:cNvSpPr>
          <p:nvPr>
            <p:ph type="title"/>
          </p:nvPr>
        </p:nvSpPr>
        <p:spPr>
          <a:xfrm>
            <a:off x="9370639" y="536752"/>
            <a:ext cx="8147934" cy="3059812"/>
          </a:xfrm>
          <a:prstGeom prst="rect">
            <a:avLst/>
          </a:prstGeom>
        </p:spPr>
        <p:txBody>
          <a:bodyPr vert="horz" wrap="square" lIns="0" tIns="12700" rIns="0" bIns="0" rtlCol="0">
            <a:spAutoFit/>
          </a:bodyPr>
          <a:lstStyle/>
          <a:p>
            <a:pPr marL="12700" algn="l">
              <a:lnSpc>
                <a:spcPct val="100000"/>
              </a:lnSpc>
              <a:spcBef>
                <a:spcPts val="100"/>
              </a:spcBef>
            </a:pPr>
            <a:r>
              <a:rPr lang="en-US" sz="6600" spc="130" dirty="0" err="1">
                <a:solidFill>
                  <a:srgbClr val="2F4F49"/>
                </a:solidFill>
              </a:rPr>
              <a:t>Penggunaan</a:t>
            </a:r>
            <a:r>
              <a:rPr lang="en-US" sz="6600" spc="130" dirty="0">
                <a:solidFill>
                  <a:srgbClr val="2F4F49"/>
                </a:solidFill>
              </a:rPr>
              <a:t> SIKOLA di Masa </a:t>
            </a:r>
            <a:r>
              <a:rPr lang="en-US" sz="6600" spc="130" dirty="0" err="1">
                <a:solidFill>
                  <a:srgbClr val="2F4F49"/>
                </a:solidFill>
              </a:rPr>
              <a:t>Pandemi</a:t>
            </a:r>
            <a:r>
              <a:rPr lang="en-US" sz="6600" spc="130" dirty="0">
                <a:solidFill>
                  <a:srgbClr val="2F4F49"/>
                </a:solidFill>
              </a:rPr>
              <a:t> </a:t>
            </a:r>
            <a:r>
              <a:rPr lang="en-US" sz="6600" spc="130" dirty="0" err="1">
                <a:solidFill>
                  <a:srgbClr val="2F4F49"/>
                </a:solidFill>
              </a:rPr>
              <a:t>Covid</a:t>
            </a:r>
            <a:r>
              <a:rPr lang="en-US" sz="6600" spc="130" dirty="0">
                <a:solidFill>
                  <a:srgbClr val="2F4F49"/>
                </a:solidFill>
              </a:rPr>
              <a:t> 19</a:t>
            </a:r>
            <a:endParaRPr sz="6600" spc="280" dirty="0">
              <a:solidFill>
                <a:srgbClr val="2F4F49"/>
              </a:solidFill>
            </a:endParaRPr>
          </a:p>
        </p:txBody>
      </p:sp>
      <p:sp>
        <p:nvSpPr>
          <p:cNvPr id="6" name="object 6"/>
          <p:cNvSpPr/>
          <p:nvPr/>
        </p:nvSpPr>
        <p:spPr>
          <a:xfrm>
            <a:off x="15960583" y="9867900"/>
            <a:ext cx="2149475" cy="86995"/>
          </a:xfrm>
          <a:custGeom>
            <a:avLst/>
            <a:gdLst/>
            <a:ahLst/>
            <a:cxnLst/>
            <a:rect l="l" t="t" r="r" b="b"/>
            <a:pathLst>
              <a:path w="2149475" h="86995">
                <a:moveTo>
                  <a:pt x="2149186" y="86796"/>
                </a:moveTo>
                <a:lnTo>
                  <a:pt x="0" y="86796"/>
                </a:lnTo>
                <a:lnTo>
                  <a:pt x="0" y="0"/>
                </a:lnTo>
                <a:lnTo>
                  <a:pt x="2149186" y="0"/>
                </a:lnTo>
                <a:lnTo>
                  <a:pt x="2149186" y="86796"/>
                </a:lnTo>
                <a:close/>
              </a:path>
            </a:pathLst>
          </a:custGeom>
          <a:solidFill>
            <a:srgbClr val="2F4F49"/>
          </a:solidFill>
        </p:spPr>
        <p:txBody>
          <a:bodyPr wrap="square" lIns="0" tIns="0" rIns="0" bIns="0" rtlCol="0"/>
          <a:lstStyle/>
          <a:p>
            <a:endParaRPr/>
          </a:p>
        </p:txBody>
      </p:sp>
      <p:grpSp>
        <p:nvGrpSpPr>
          <p:cNvPr id="9" name="object 9"/>
          <p:cNvGrpSpPr/>
          <p:nvPr/>
        </p:nvGrpSpPr>
        <p:grpSpPr>
          <a:xfrm>
            <a:off x="-32657" y="1817914"/>
            <a:ext cx="7620000" cy="8496300"/>
            <a:chOff x="0" y="0"/>
            <a:chExt cx="8531860" cy="10287000"/>
          </a:xfrm>
        </p:grpSpPr>
        <p:sp>
          <p:nvSpPr>
            <p:cNvPr id="10" name="object 10"/>
            <p:cNvSpPr/>
            <p:nvPr/>
          </p:nvSpPr>
          <p:spPr>
            <a:xfrm>
              <a:off x="0" y="0"/>
              <a:ext cx="5041900" cy="10287000"/>
            </a:xfrm>
            <a:custGeom>
              <a:avLst/>
              <a:gdLst/>
              <a:ahLst/>
              <a:cxnLst/>
              <a:rect l="l" t="t" r="r" b="b"/>
              <a:pathLst>
                <a:path w="5041900" h="10287000">
                  <a:moveTo>
                    <a:pt x="4889499" y="3829527"/>
                  </a:moveTo>
                  <a:lnTo>
                    <a:pt x="4889499" y="6454589"/>
                  </a:lnTo>
                  <a:lnTo>
                    <a:pt x="4787899" y="6809889"/>
                  </a:lnTo>
                  <a:lnTo>
                    <a:pt x="4762499" y="6853588"/>
                  </a:lnTo>
                  <a:lnTo>
                    <a:pt x="4711699" y="7026722"/>
                  </a:lnTo>
                  <a:lnTo>
                    <a:pt x="4686299" y="7069582"/>
                  </a:lnTo>
                  <a:lnTo>
                    <a:pt x="4660899" y="7154779"/>
                  </a:lnTo>
                  <a:lnTo>
                    <a:pt x="4635499" y="7197114"/>
                  </a:lnTo>
                  <a:lnTo>
                    <a:pt x="4610099" y="7281245"/>
                  </a:lnTo>
                  <a:lnTo>
                    <a:pt x="4584699" y="7323039"/>
                  </a:lnTo>
                  <a:lnTo>
                    <a:pt x="4571999" y="7364649"/>
                  </a:lnTo>
                  <a:lnTo>
                    <a:pt x="4546599" y="7406074"/>
                  </a:lnTo>
                  <a:lnTo>
                    <a:pt x="4533899" y="7447311"/>
                  </a:lnTo>
                  <a:lnTo>
                    <a:pt x="4508499" y="7488359"/>
                  </a:lnTo>
                  <a:lnTo>
                    <a:pt x="4495799" y="7529216"/>
                  </a:lnTo>
                  <a:lnTo>
                    <a:pt x="4444999" y="7610351"/>
                  </a:lnTo>
                  <a:lnTo>
                    <a:pt x="4432299" y="7650625"/>
                  </a:lnTo>
                  <a:lnTo>
                    <a:pt x="4381499" y="7730579"/>
                  </a:lnTo>
                  <a:lnTo>
                    <a:pt x="4368799" y="7770254"/>
                  </a:lnTo>
                  <a:lnTo>
                    <a:pt x="4292599" y="7888054"/>
                  </a:lnTo>
                  <a:lnTo>
                    <a:pt x="4279899" y="7926906"/>
                  </a:lnTo>
                  <a:lnTo>
                    <a:pt x="4254499" y="7965548"/>
                  </a:lnTo>
                  <a:lnTo>
                    <a:pt x="4127499" y="8155544"/>
                  </a:lnTo>
                  <a:lnTo>
                    <a:pt x="4025899" y="8303578"/>
                  </a:lnTo>
                  <a:lnTo>
                    <a:pt x="3924299" y="8447967"/>
                  </a:lnTo>
                  <a:lnTo>
                    <a:pt x="3886199" y="8483482"/>
                  </a:lnTo>
                  <a:lnTo>
                    <a:pt x="3784599" y="8623156"/>
                  </a:lnTo>
                  <a:lnTo>
                    <a:pt x="3746499" y="8657470"/>
                  </a:lnTo>
                  <a:lnTo>
                    <a:pt x="3695699" y="8725360"/>
                  </a:lnTo>
                  <a:lnTo>
                    <a:pt x="3657599" y="8758932"/>
                  </a:lnTo>
                  <a:lnTo>
                    <a:pt x="3632199" y="8792254"/>
                  </a:lnTo>
                  <a:lnTo>
                    <a:pt x="3594099" y="8825323"/>
                  </a:lnTo>
                  <a:lnTo>
                    <a:pt x="3543299" y="8890698"/>
                  </a:lnTo>
                  <a:lnTo>
                    <a:pt x="3505199" y="8922999"/>
                  </a:lnTo>
                  <a:lnTo>
                    <a:pt x="3479799" y="8955041"/>
                  </a:lnTo>
                  <a:lnTo>
                    <a:pt x="3441699" y="8986822"/>
                  </a:lnTo>
                  <a:lnTo>
                    <a:pt x="3416299" y="9018339"/>
                  </a:lnTo>
                  <a:lnTo>
                    <a:pt x="3378199" y="9049592"/>
                  </a:lnTo>
                  <a:lnTo>
                    <a:pt x="3352799" y="9080578"/>
                  </a:lnTo>
                  <a:lnTo>
                    <a:pt x="3314699" y="9111296"/>
                  </a:lnTo>
                  <a:lnTo>
                    <a:pt x="3276599" y="9141744"/>
                  </a:lnTo>
                  <a:lnTo>
                    <a:pt x="3251199" y="9171920"/>
                  </a:lnTo>
                  <a:lnTo>
                    <a:pt x="3213099" y="9201823"/>
                  </a:lnTo>
                  <a:lnTo>
                    <a:pt x="3174999" y="9231450"/>
                  </a:lnTo>
                  <a:lnTo>
                    <a:pt x="3149599" y="9260800"/>
                  </a:lnTo>
                  <a:lnTo>
                    <a:pt x="3111499" y="9289872"/>
                  </a:lnTo>
                  <a:lnTo>
                    <a:pt x="3073399" y="9318662"/>
                  </a:lnTo>
                  <a:lnTo>
                    <a:pt x="3047999" y="9347170"/>
                  </a:lnTo>
                  <a:lnTo>
                    <a:pt x="3009899" y="9375395"/>
                  </a:lnTo>
                  <a:lnTo>
                    <a:pt x="2971799" y="9403333"/>
                  </a:lnTo>
                  <a:lnTo>
                    <a:pt x="2933699" y="9430983"/>
                  </a:lnTo>
                  <a:lnTo>
                    <a:pt x="2895599" y="9458344"/>
                  </a:lnTo>
                  <a:lnTo>
                    <a:pt x="2870199" y="9485414"/>
                  </a:lnTo>
                  <a:lnTo>
                    <a:pt x="2832099" y="9512191"/>
                  </a:lnTo>
                  <a:lnTo>
                    <a:pt x="2793999" y="9538673"/>
                  </a:lnTo>
                  <a:lnTo>
                    <a:pt x="2755899" y="9564859"/>
                  </a:lnTo>
                  <a:lnTo>
                    <a:pt x="2717799" y="9590747"/>
                  </a:lnTo>
                  <a:lnTo>
                    <a:pt x="2679699" y="9616334"/>
                  </a:lnTo>
                  <a:lnTo>
                    <a:pt x="2641599" y="9641620"/>
                  </a:lnTo>
                  <a:lnTo>
                    <a:pt x="2603499" y="9666602"/>
                  </a:lnTo>
                  <a:lnTo>
                    <a:pt x="2565399" y="9691279"/>
                  </a:lnTo>
                  <a:lnTo>
                    <a:pt x="2527299" y="9715649"/>
                  </a:lnTo>
                  <a:lnTo>
                    <a:pt x="2489199" y="9739711"/>
                  </a:lnTo>
                  <a:lnTo>
                    <a:pt x="2451099" y="9763461"/>
                  </a:lnTo>
                  <a:lnTo>
                    <a:pt x="2412999" y="9786899"/>
                  </a:lnTo>
                  <a:lnTo>
                    <a:pt x="2374899" y="9810024"/>
                  </a:lnTo>
                  <a:lnTo>
                    <a:pt x="2336799" y="9832832"/>
                  </a:lnTo>
                  <a:lnTo>
                    <a:pt x="2298699" y="9855323"/>
                  </a:lnTo>
                  <a:lnTo>
                    <a:pt x="2260599" y="9877494"/>
                  </a:lnTo>
                  <a:lnTo>
                    <a:pt x="2222499" y="9899345"/>
                  </a:lnTo>
                  <a:lnTo>
                    <a:pt x="2184399" y="9920872"/>
                  </a:lnTo>
                  <a:lnTo>
                    <a:pt x="2146299" y="9942075"/>
                  </a:lnTo>
                  <a:lnTo>
                    <a:pt x="2095499" y="9962951"/>
                  </a:lnTo>
                  <a:lnTo>
                    <a:pt x="2057399" y="9983499"/>
                  </a:lnTo>
                  <a:lnTo>
                    <a:pt x="2019299" y="10003717"/>
                  </a:lnTo>
                  <a:lnTo>
                    <a:pt x="1981199" y="10023604"/>
                  </a:lnTo>
                  <a:lnTo>
                    <a:pt x="1943099" y="10043157"/>
                  </a:lnTo>
                  <a:lnTo>
                    <a:pt x="1892299" y="10062375"/>
                  </a:lnTo>
                  <a:lnTo>
                    <a:pt x="1854199" y="10081256"/>
                  </a:lnTo>
                  <a:lnTo>
                    <a:pt x="1816099" y="10099798"/>
                  </a:lnTo>
                  <a:lnTo>
                    <a:pt x="1765299" y="10118000"/>
                  </a:lnTo>
                  <a:lnTo>
                    <a:pt x="1727199" y="10135859"/>
                  </a:lnTo>
                  <a:lnTo>
                    <a:pt x="1689099" y="10153375"/>
                  </a:lnTo>
                  <a:lnTo>
                    <a:pt x="1650999" y="10170544"/>
                  </a:lnTo>
                  <a:lnTo>
                    <a:pt x="1600199" y="10187367"/>
                  </a:lnTo>
                  <a:lnTo>
                    <a:pt x="1562099" y="10203839"/>
                  </a:lnTo>
                  <a:lnTo>
                    <a:pt x="1511299" y="10219961"/>
                  </a:lnTo>
                  <a:lnTo>
                    <a:pt x="1473199" y="10235730"/>
                  </a:lnTo>
                  <a:lnTo>
                    <a:pt x="1435099" y="10251144"/>
                  </a:lnTo>
                  <a:lnTo>
                    <a:pt x="1384299" y="10266203"/>
                  </a:lnTo>
                  <a:lnTo>
                    <a:pt x="1346199" y="10280902"/>
                  </a:lnTo>
                  <a:lnTo>
                    <a:pt x="1320799" y="10286999"/>
                  </a:lnTo>
                  <a:lnTo>
                    <a:pt x="0" y="10286999"/>
                  </a:lnTo>
                  <a:lnTo>
                    <a:pt x="1333499" y="0"/>
                  </a:lnTo>
                  <a:lnTo>
                    <a:pt x="1346199" y="3099"/>
                  </a:lnTo>
                  <a:lnTo>
                    <a:pt x="1384299" y="17799"/>
                  </a:lnTo>
                  <a:lnTo>
                    <a:pt x="1435099" y="32857"/>
                  </a:lnTo>
                  <a:lnTo>
                    <a:pt x="1473199" y="48272"/>
                  </a:lnTo>
                  <a:lnTo>
                    <a:pt x="1511299" y="64041"/>
                  </a:lnTo>
                  <a:lnTo>
                    <a:pt x="1562099" y="80163"/>
                  </a:lnTo>
                  <a:lnTo>
                    <a:pt x="1600199" y="96636"/>
                  </a:lnTo>
                  <a:lnTo>
                    <a:pt x="1650999" y="113459"/>
                  </a:lnTo>
                  <a:lnTo>
                    <a:pt x="1689099" y="130629"/>
                  </a:lnTo>
                  <a:lnTo>
                    <a:pt x="1727199" y="148145"/>
                  </a:lnTo>
                  <a:lnTo>
                    <a:pt x="1765299" y="166005"/>
                  </a:lnTo>
                  <a:lnTo>
                    <a:pt x="1816099" y="184207"/>
                  </a:lnTo>
                  <a:lnTo>
                    <a:pt x="1854199" y="202749"/>
                  </a:lnTo>
                  <a:lnTo>
                    <a:pt x="1892299" y="221631"/>
                  </a:lnTo>
                  <a:lnTo>
                    <a:pt x="1943099" y="240849"/>
                  </a:lnTo>
                  <a:lnTo>
                    <a:pt x="1981199" y="260403"/>
                  </a:lnTo>
                  <a:lnTo>
                    <a:pt x="2019299" y="280290"/>
                  </a:lnTo>
                  <a:lnTo>
                    <a:pt x="2057399" y="300508"/>
                  </a:lnTo>
                  <a:lnTo>
                    <a:pt x="2095499" y="321057"/>
                  </a:lnTo>
                  <a:lnTo>
                    <a:pt x="2146299" y="341934"/>
                  </a:lnTo>
                  <a:lnTo>
                    <a:pt x="2184399" y="363137"/>
                  </a:lnTo>
                  <a:lnTo>
                    <a:pt x="2222499" y="384665"/>
                  </a:lnTo>
                  <a:lnTo>
                    <a:pt x="2260599" y="406516"/>
                  </a:lnTo>
                  <a:lnTo>
                    <a:pt x="2298699" y="428688"/>
                  </a:lnTo>
                  <a:lnTo>
                    <a:pt x="2336799" y="451179"/>
                  </a:lnTo>
                  <a:lnTo>
                    <a:pt x="2374899" y="473988"/>
                  </a:lnTo>
                  <a:lnTo>
                    <a:pt x="2412999" y="497113"/>
                  </a:lnTo>
                  <a:lnTo>
                    <a:pt x="2451099" y="520552"/>
                  </a:lnTo>
                  <a:lnTo>
                    <a:pt x="2489199" y="544303"/>
                  </a:lnTo>
                  <a:lnTo>
                    <a:pt x="2527299" y="568365"/>
                  </a:lnTo>
                  <a:lnTo>
                    <a:pt x="2565399" y="592735"/>
                  </a:lnTo>
                  <a:lnTo>
                    <a:pt x="2603499" y="617413"/>
                  </a:lnTo>
                  <a:lnTo>
                    <a:pt x="2641599" y="642396"/>
                  </a:lnTo>
                  <a:lnTo>
                    <a:pt x="2679699" y="667682"/>
                  </a:lnTo>
                  <a:lnTo>
                    <a:pt x="2717799" y="693270"/>
                  </a:lnTo>
                  <a:lnTo>
                    <a:pt x="2755899" y="719159"/>
                  </a:lnTo>
                  <a:lnTo>
                    <a:pt x="2793999" y="745345"/>
                  </a:lnTo>
                  <a:lnTo>
                    <a:pt x="2832099" y="771828"/>
                  </a:lnTo>
                  <a:lnTo>
                    <a:pt x="2870199" y="798606"/>
                  </a:lnTo>
                  <a:lnTo>
                    <a:pt x="2895599" y="825676"/>
                  </a:lnTo>
                  <a:lnTo>
                    <a:pt x="2933699" y="853038"/>
                  </a:lnTo>
                  <a:lnTo>
                    <a:pt x="2971799" y="880689"/>
                  </a:lnTo>
                  <a:lnTo>
                    <a:pt x="3009899" y="908628"/>
                  </a:lnTo>
                  <a:lnTo>
                    <a:pt x="3047999" y="936853"/>
                  </a:lnTo>
                  <a:lnTo>
                    <a:pt x="3073399" y="965362"/>
                  </a:lnTo>
                  <a:lnTo>
                    <a:pt x="3111499" y="994153"/>
                  </a:lnTo>
                  <a:lnTo>
                    <a:pt x="3149599" y="1023225"/>
                  </a:lnTo>
                  <a:lnTo>
                    <a:pt x="3174999" y="1052576"/>
                  </a:lnTo>
                  <a:lnTo>
                    <a:pt x="3213099" y="1082204"/>
                  </a:lnTo>
                  <a:lnTo>
                    <a:pt x="3251199" y="1112108"/>
                  </a:lnTo>
                  <a:lnTo>
                    <a:pt x="3276599" y="1142285"/>
                  </a:lnTo>
                  <a:lnTo>
                    <a:pt x="3314699" y="1172733"/>
                  </a:lnTo>
                  <a:lnTo>
                    <a:pt x="3352799" y="1203452"/>
                  </a:lnTo>
                  <a:lnTo>
                    <a:pt x="3378199" y="1234439"/>
                  </a:lnTo>
                  <a:lnTo>
                    <a:pt x="3416299" y="1265693"/>
                  </a:lnTo>
                  <a:lnTo>
                    <a:pt x="3441699" y="1297211"/>
                  </a:lnTo>
                  <a:lnTo>
                    <a:pt x="3479799" y="1328993"/>
                  </a:lnTo>
                  <a:lnTo>
                    <a:pt x="3505199" y="1361036"/>
                  </a:lnTo>
                  <a:lnTo>
                    <a:pt x="3543299" y="1393338"/>
                  </a:lnTo>
                  <a:lnTo>
                    <a:pt x="3594099" y="1458714"/>
                  </a:lnTo>
                  <a:lnTo>
                    <a:pt x="3632199" y="1491784"/>
                  </a:lnTo>
                  <a:lnTo>
                    <a:pt x="3657599" y="1525107"/>
                  </a:lnTo>
                  <a:lnTo>
                    <a:pt x="3695699" y="1558680"/>
                  </a:lnTo>
                  <a:lnTo>
                    <a:pt x="3746499" y="1626572"/>
                  </a:lnTo>
                  <a:lnTo>
                    <a:pt x="3784599" y="1660887"/>
                  </a:lnTo>
                  <a:lnTo>
                    <a:pt x="3886199" y="1800566"/>
                  </a:lnTo>
                  <a:lnTo>
                    <a:pt x="3924299" y="1836081"/>
                  </a:lnTo>
                  <a:lnTo>
                    <a:pt x="4025899" y="1980475"/>
                  </a:lnTo>
                  <a:lnTo>
                    <a:pt x="4127499" y="2128513"/>
                  </a:lnTo>
                  <a:lnTo>
                    <a:pt x="4254499" y="2318515"/>
                  </a:lnTo>
                  <a:lnTo>
                    <a:pt x="4279899" y="2357158"/>
                  </a:lnTo>
                  <a:lnTo>
                    <a:pt x="4292599" y="2396012"/>
                  </a:lnTo>
                  <a:lnTo>
                    <a:pt x="4368799" y="2513816"/>
                  </a:lnTo>
                  <a:lnTo>
                    <a:pt x="4381499" y="2553492"/>
                  </a:lnTo>
                  <a:lnTo>
                    <a:pt x="4432299" y="2633448"/>
                  </a:lnTo>
                  <a:lnTo>
                    <a:pt x="4444999" y="2673724"/>
                  </a:lnTo>
                  <a:lnTo>
                    <a:pt x="4495799" y="2754861"/>
                  </a:lnTo>
                  <a:lnTo>
                    <a:pt x="4508499" y="2795720"/>
                  </a:lnTo>
                  <a:lnTo>
                    <a:pt x="4533899" y="2836769"/>
                  </a:lnTo>
                  <a:lnTo>
                    <a:pt x="4546599" y="2878008"/>
                  </a:lnTo>
                  <a:lnTo>
                    <a:pt x="4571999" y="2919434"/>
                  </a:lnTo>
                  <a:lnTo>
                    <a:pt x="4584699" y="2961045"/>
                  </a:lnTo>
                  <a:lnTo>
                    <a:pt x="4610099" y="3002840"/>
                  </a:lnTo>
                  <a:lnTo>
                    <a:pt x="4635499" y="3086975"/>
                  </a:lnTo>
                  <a:lnTo>
                    <a:pt x="4660899" y="3129311"/>
                  </a:lnTo>
                  <a:lnTo>
                    <a:pt x="4686299" y="3214512"/>
                  </a:lnTo>
                  <a:lnTo>
                    <a:pt x="4711699" y="3257373"/>
                  </a:lnTo>
                  <a:lnTo>
                    <a:pt x="4762499" y="3430513"/>
                  </a:lnTo>
                  <a:lnTo>
                    <a:pt x="4787899" y="3474214"/>
                  </a:lnTo>
                  <a:lnTo>
                    <a:pt x="4889499" y="3829527"/>
                  </a:lnTo>
                  <a:close/>
                </a:path>
                <a:path w="5041900" h="10287000">
                  <a:moveTo>
                    <a:pt x="4940299" y="4056483"/>
                  </a:moveTo>
                  <a:lnTo>
                    <a:pt x="4940299" y="6227641"/>
                  </a:lnTo>
                  <a:lnTo>
                    <a:pt x="4889499" y="6409489"/>
                  </a:lnTo>
                  <a:lnTo>
                    <a:pt x="4889499" y="3874628"/>
                  </a:lnTo>
                  <a:lnTo>
                    <a:pt x="4940299" y="4056483"/>
                  </a:lnTo>
                  <a:close/>
                </a:path>
                <a:path w="5041900" h="10287000">
                  <a:moveTo>
                    <a:pt x="4965699" y="4194348"/>
                  </a:moveTo>
                  <a:lnTo>
                    <a:pt x="4965699" y="6089782"/>
                  </a:lnTo>
                  <a:lnTo>
                    <a:pt x="4940299" y="6181825"/>
                  </a:lnTo>
                  <a:lnTo>
                    <a:pt x="4940299" y="4102301"/>
                  </a:lnTo>
                  <a:lnTo>
                    <a:pt x="4965699" y="4194348"/>
                  </a:lnTo>
                  <a:close/>
                </a:path>
                <a:path w="5041900" h="10287000">
                  <a:moveTo>
                    <a:pt x="4978399" y="4286933"/>
                  </a:moveTo>
                  <a:lnTo>
                    <a:pt x="4978399" y="5997200"/>
                  </a:lnTo>
                  <a:lnTo>
                    <a:pt x="4965699" y="6043557"/>
                  </a:lnTo>
                  <a:lnTo>
                    <a:pt x="4965699" y="4240574"/>
                  </a:lnTo>
                  <a:lnTo>
                    <a:pt x="4978399" y="4286933"/>
                  </a:lnTo>
                  <a:close/>
                </a:path>
                <a:path w="5041900" h="10287000">
                  <a:moveTo>
                    <a:pt x="5003799" y="4426789"/>
                  </a:moveTo>
                  <a:lnTo>
                    <a:pt x="5003799" y="5857350"/>
                  </a:lnTo>
                  <a:lnTo>
                    <a:pt x="4978399" y="5950712"/>
                  </a:lnTo>
                  <a:lnTo>
                    <a:pt x="4978399" y="4333423"/>
                  </a:lnTo>
                  <a:lnTo>
                    <a:pt x="5003799" y="4426789"/>
                  </a:lnTo>
                  <a:close/>
                </a:path>
                <a:path w="5041900" h="10287000">
                  <a:moveTo>
                    <a:pt x="5016499" y="4567776"/>
                  </a:moveTo>
                  <a:lnTo>
                    <a:pt x="5016499" y="5716368"/>
                  </a:lnTo>
                  <a:lnTo>
                    <a:pt x="5003799" y="5763485"/>
                  </a:lnTo>
                  <a:lnTo>
                    <a:pt x="5003799" y="4520658"/>
                  </a:lnTo>
                  <a:lnTo>
                    <a:pt x="5016499" y="4567776"/>
                  </a:lnTo>
                  <a:close/>
                </a:path>
                <a:path w="5041900" h="10287000">
                  <a:moveTo>
                    <a:pt x="5029199" y="4662372"/>
                  </a:moveTo>
                  <a:lnTo>
                    <a:pt x="5029199" y="5621776"/>
                  </a:lnTo>
                  <a:lnTo>
                    <a:pt x="5016499" y="5669132"/>
                  </a:lnTo>
                  <a:lnTo>
                    <a:pt x="5016499" y="4615015"/>
                  </a:lnTo>
                  <a:lnTo>
                    <a:pt x="5029199" y="4662372"/>
                  </a:lnTo>
                  <a:close/>
                </a:path>
                <a:path w="5041900" h="10287000">
                  <a:moveTo>
                    <a:pt x="5041899" y="4852953"/>
                  </a:moveTo>
                  <a:lnTo>
                    <a:pt x="5041899" y="5431203"/>
                  </a:lnTo>
                  <a:lnTo>
                    <a:pt x="5029199" y="5479015"/>
                  </a:lnTo>
                  <a:lnTo>
                    <a:pt x="5029199" y="4805139"/>
                  </a:lnTo>
                  <a:lnTo>
                    <a:pt x="5041899" y="4852953"/>
                  </a:lnTo>
                  <a:close/>
                </a:path>
              </a:pathLst>
            </a:custGeom>
            <a:solidFill>
              <a:srgbClr val="2F4F49"/>
            </a:solidFill>
          </p:spPr>
          <p:txBody>
            <a:bodyPr wrap="square" lIns="0" tIns="0" rIns="0" bIns="0" rtlCol="0"/>
            <a:lstStyle/>
            <a:p>
              <a:endParaRPr/>
            </a:p>
          </p:txBody>
        </p:sp>
        <p:sp>
          <p:nvSpPr>
            <p:cNvPr id="11" name="object 11"/>
            <p:cNvSpPr/>
            <p:nvPr/>
          </p:nvSpPr>
          <p:spPr>
            <a:xfrm>
              <a:off x="0" y="1785591"/>
              <a:ext cx="8531403" cy="6906310"/>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0" y="2203764"/>
              <a:ext cx="8272725" cy="6183294"/>
            </a:xfrm>
            <a:prstGeom prst="rect">
              <a:avLst/>
            </a:prstGeom>
            <a:blipFill>
              <a:blip r:embed="rId4" cstate="print"/>
              <a:stretch>
                <a:fillRect/>
              </a:stretch>
            </a:blipFill>
          </p:spPr>
          <p:txBody>
            <a:bodyPr wrap="square" lIns="0" tIns="0" rIns="0" bIns="0" rtlCol="0"/>
            <a:lstStyle/>
            <a:p>
              <a:endParaRPr/>
            </a:p>
          </p:txBody>
        </p:sp>
      </p:grpSp>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t="10780" b="4330"/>
          <a:stretch/>
        </p:blipFill>
        <p:spPr>
          <a:xfrm>
            <a:off x="-32657" y="3310742"/>
            <a:ext cx="8563135" cy="5428818"/>
          </a:xfrm>
          <a:prstGeom prst="rect">
            <a:avLst/>
          </a:prstGeom>
        </p:spPr>
      </p:pic>
      <p:sp>
        <p:nvSpPr>
          <p:cNvPr id="17" name="Rounded Rectangular Callout 16"/>
          <p:cNvSpPr/>
          <p:nvPr/>
        </p:nvSpPr>
        <p:spPr>
          <a:xfrm>
            <a:off x="9601200" y="4686300"/>
            <a:ext cx="7256149" cy="3720624"/>
          </a:xfrm>
          <a:prstGeom prst="wedgeRoundRectCallou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Ketika</a:t>
            </a:r>
            <a:r>
              <a:rPr lang="en-US" sz="2400" dirty="0">
                <a:latin typeface="Times New Roman" panose="02020603050405020304" pitchFamily="18" charset="0"/>
                <a:cs typeface="Times New Roman" panose="02020603050405020304" pitchFamily="18" charset="0"/>
              </a:rPr>
              <a:t> pandemic </a:t>
            </a:r>
            <a:r>
              <a:rPr lang="en-US" sz="2400" dirty="0" err="1">
                <a:latin typeface="Times New Roman" panose="02020603050405020304" pitchFamily="18" charset="0"/>
                <a:cs typeface="Times New Roman" panose="02020603050405020304" pitchFamily="18" charset="0"/>
              </a:rPr>
              <a:t>hari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pertama</a:t>
            </a:r>
            <a:r>
              <a:rPr lang="en-US" sz="2400" dirty="0">
                <a:latin typeface="Times New Roman" panose="02020603050405020304" pitchFamily="18" charset="0"/>
                <a:cs typeface="Times New Roman" panose="02020603050405020304" pitchFamily="18" charset="0"/>
              </a:rPr>
              <a:t>, server kami </a:t>
            </a:r>
            <a:r>
              <a:rPr lang="en-US" sz="2400" dirty="0" err="1">
                <a:latin typeface="Times New Roman" panose="02020603050405020304" pitchFamily="18" charset="0"/>
                <a:cs typeface="Times New Roman" panose="02020603050405020304" pitchFamily="18" charset="0"/>
              </a:rPr>
              <a:t>langsung</a:t>
            </a:r>
            <a:r>
              <a:rPr lang="en-US" sz="2400" dirty="0">
                <a:latin typeface="Times New Roman" panose="02020603050405020304" pitchFamily="18" charset="0"/>
                <a:cs typeface="Times New Roman" panose="02020603050405020304" pitchFamily="18" charset="0"/>
              </a:rPr>
              <a:t> collapse </a:t>
            </a:r>
            <a:r>
              <a:rPr lang="en-US" sz="2400" dirty="0" err="1">
                <a:latin typeface="Times New Roman" panose="02020603050405020304" pitchFamily="18" charset="0"/>
                <a:cs typeface="Times New Roman" panose="02020603050405020304" pitchFamily="18" charset="0"/>
              </a:rPr>
              <a:t>karena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banyak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sekali</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menggunakan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Tapi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bisa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segera</a:t>
            </a:r>
            <a:r>
              <a:rPr lang="en-US" sz="2400" dirty="0">
                <a:latin typeface="Times New Roman" panose="02020603050405020304" pitchFamily="18" charset="0"/>
                <a:cs typeface="Times New Roman" panose="02020603050405020304" pitchFamily="18" charset="0"/>
              </a:rPr>
              <a:t> kami </a:t>
            </a:r>
            <a:r>
              <a:rPr lang="en-US" sz="2400" dirty="0" err="1">
                <a:latin typeface="Times New Roman" panose="02020603050405020304" pitchFamily="18" charset="0"/>
                <a:cs typeface="Times New Roman" panose="02020603050405020304" pitchFamily="18" charset="0"/>
              </a:rPr>
              <a:t>atasi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secara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Tidak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hanya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pada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puncak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penggunaannya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seperti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pada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akhir</a:t>
            </a:r>
            <a:r>
              <a:rPr lang="en-US" sz="2400" dirty="0">
                <a:latin typeface="Times New Roman" panose="02020603050405020304" pitchFamily="18" charset="0"/>
                <a:cs typeface="Times New Roman" panose="02020603050405020304" pitchFamily="18" charset="0"/>
              </a:rPr>
              <a:t> semester </a:t>
            </a:r>
            <a:r>
              <a:rPr lang="en-US" sz="2400" dirty="0" err="1">
                <a:latin typeface="Times New Roman" panose="02020603050405020304" pitchFamily="18" charset="0"/>
                <a:cs typeface="Times New Roman" panose="02020603050405020304" pitchFamily="18" charset="0"/>
              </a:rPr>
              <a:t>dimana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ada</a:t>
            </a:r>
            <a:r>
              <a:rPr lang="en-US" sz="2400" dirty="0">
                <a:latin typeface="Times New Roman" panose="02020603050405020304" pitchFamily="18" charset="0"/>
                <a:cs typeface="Times New Roman" panose="02020603050405020304" pitchFamily="18" charset="0"/>
              </a:rPr>
              <a:t> proses </a:t>
            </a:r>
            <a:r>
              <a:rPr lang="en-US" sz="2400" dirty="0" err="1">
                <a:latin typeface="Times New Roman" panose="02020603050405020304" pitchFamily="18" charset="0"/>
                <a:cs typeface="Times New Roman" panose="02020603050405020304" pitchFamily="18" charset="0"/>
              </a:rPr>
              <a:t>penginpiutan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nilai</a:t>
            </a:r>
            <a:r>
              <a:rPr lang="en-US" sz="2400" dirty="0">
                <a:latin typeface="Times New Roman" panose="02020603050405020304" pitchFamily="18" charset="0"/>
                <a:cs typeface="Times New Roman" panose="02020603050405020304" pitchFamily="18" charset="0"/>
              </a:rPr>
              <a:t>, cloud </a:t>
            </a:r>
            <a:r>
              <a:rPr lang="en-US" sz="2400" dirty="0" err="1">
                <a:latin typeface="Times New Roman" panose="02020603050405020304" pitchFamily="18" charset="0"/>
                <a:cs typeface="Times New Roman" panose="02020603050405020304" pitchFamily="18" charset="0"/>
              </a:rPr>
              <a:t>terkadang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lebih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lambat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Namun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seyogyannya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tersebut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wajar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terjadi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Terkadang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akses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pengguna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bisa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sampai</a:t>
            </a:r>
            <a:r>
              <a:rPr lang="en-US" sz="2400" dirty="0">
                <a:latin typeface="Times New Roman" panose="02020603050405020304" pitchFamily="18" charset="0"/>
                <a:cs typeface="Times New Roman" panose="02020603050405020304" pitchFamily="18" charset="0"/>
              </a:rPr>
              <a:t> 30 </a:t>
            </a:r>
            <a:r>
              <a:rPr lang="en-US" sz="2400" dirty="0" err="1">
                <a:latin typeface="Times New Roman" panose="02020603050405020304" pitchFamily="18" charset="0"/>
                <a:cs typeface="Times New Roman" panose="02020603050405020304" pitchFamily="18" charset="0"/>
              </a:rPr>
              <a:t>ribu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untuk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satu</a:t>
            </a:r>
            <a:r>
              <a:rPr lang="en-US" sz="2400" dirty="0">
                <a:latin typeface="Times New Roman" panose="02020603050405020304" pitchFamily="18" charset="0"/>
                <a:cs typeface="Times New Roman" panose="02020603050405020304" pitchFamily="18" charset="0"/>
              </a:rPr>
              <a:t> kali </a:t>
            </a:r>
            <a:r>
              <a:rPr lang="en-US" sz="2400" dirty="0" err="1">
                <a:latin typeface="Times New Roman" panose="02020603050405020304" pitchFamily="18" charset="0"/>
                <a:cs typeface="Times New Roman" panose="02020603050405020304" pitchFamily="18" charset="0"/>
              </a:rPr>
              <a:t>akses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secara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bersamaan</a:t>
            </a:r>
            <a:r>
              <a:rPr lang="en-US" sz="2400" dirty="0">
                <a:latin typeface="Times New Roman" panose="02020603050405020304" pitchFamily="18" charset="0"/>
                <a:cs typeface="Times New Roman" panose="02020603050405020304" pitchFamily="18" charset="0"/>
              </a:rPr>
              <a:t>,”</a:t>
            </a:r>
          </a:p>
          <a:p>
            <a:pPr algn="ct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03748" y="1932395"/>
            <a:ext cx="14790419" cy="8227893"/>
          </a:xfrm>
          <a:prstGeom prst="rect">
            <a:avLst/>
          </a:prstGeom>
        </p:spPr>
        <p:txBody>
          <a:bodyPr vert="horz" wrap="square" lIns="0" tIns="12700" rIns="0" bIns="0" rtlCol="0">
            <a:spAutoFit/>
          </a:bodyPr>
          <a:lstStyle/>
          <a:p>
            <a:pPr marL="12700" algn="just">
              <a:spcBef>
                <a:spcPts val="100"/>
              </a:spcBef>
            </a:pPr>
            <a:r>
              <a:rPr lang="en-US" sz="3200" dirty="0" err="1">
                <a:solidFill>
                  <a:schemeClr val="tx1"/>
                </a:solidFill>
              </a:rPr>
              <a:t>Intensitas</a:t>
            </a:r>
            <a:r>
              <a:rPr lang="en-US" sz="3200" dirty="0">
                <a:solidFill>
                  <a:schemeClr val="tx1"/>
                </a:solidFill>
              </a:rPr>
              <a:t> </a:t>
            </a:r>
            <a:r>
              <a:rPr lang="en-US" sz="3200" dirty="0" err="1">
                <a:solidFill>
                  <a:schemeClr val="tx1"/>
                </a:solidFill>
              </a:rPr>
              <a:t>penggunaan</a:t>
            </a:r>
            <a:r>
              <a:rPr lang="en-US" sz="3200" dirty="0">
                <a:solidFill>
                  <a:schemeClr val="tx1"/>
                </a:solidFill>
              </a:rPr>
              <a:t> SIKOLA </a:t>
            </a:r>
            <a:r>
              <a:rPr lang="en-US" sz="3200" dirty="0" err="1">
                <a:solidFill>
                  <a:schemeClr val="tx1"/>
                </a:solidFill>
              </a:rPr>
              <a:t>mengalami</a:t>
            </a:r>
            <a:r>
              <a:rPr lang="en-US" sz="3200" dirty="0">
                <a:solidFill>
                  <a:schemeClr val="tx1"/>
                </a:solidFill>
              </a:rPr>
              <a:t> </a:t>
            </a:r>
            <a:r>
              <a:rPr lang="en-US" sz="3200" dirty="0" err="1">
                <a:solidFill>
                  <a:schemeClr val="tx1"/>
                </a:solidFill>
              </a:rPr>
              <a:t>peningkatan</a:t>
            </a:r>
            <a:r>
              <a:rPr lang="en-US" sz="3200" dirty="0">
                <a:solidFill>
                  <a:schemeClr val="tx1"/>
                </a:solidFill>
              </a:rPr>
              <a:t> </a:t>
            </a:r>
            <a:r>
              <a:rPr lang="en-US" sz="3200" dirty="0" err="1">
                <a:solidFill>
                  <a:schemeClr val="tx1"/>
                </a:solidFill>
              </a:rPr>
              <a:t>jumlah</a:t>
            </a:r>
            <a:r>
              <a:rPr lang="en-US" sz="3200" dirty="0">
                <a:solidFill>
                  <a:schemeClr val="tx1"/>
                </a:solidFill>
              </a:rPr>
              <a:t> </a:t>
            </a:r>
            <a:r>
              <a:rPr lang="en-US" sz="3200" dirty="0" err="1">
                <a:solidFill>
                  <a:schemeClr val="tx1"/>
                </a:solidFill>
              </a:rPr>
              <a:t>pengguna</a:t>
            </a:r>
            <a:r>
              <a:rPr lang="en-US" sz="3200" dirty="0">
                <a:solidFill>
                  <a:schemeClr val="tx1"/>
                </a:solidFill>
              </a:rPr>
              <a:t> yang </a:t>
            </a:r>
            <a:r>
              <a:rPr lang="en-US" sz="3200" dirty="0" err="1">
                <a:solidFill>
                  <a:schemeClr val="tx1"/>
                </a:solidFill>
              </a:rPr>
              <a:t>cukup</a:t>
            </a:r>
            <a:r>
              <a:rPr lang="en-US" sz="3200" dirty="0">
                <a:solidFill>
                  <a:schemeClr val="tx1"/>
                </a:solidFill>
              </a:rPr>
              <a:t> </a:t>
            </a:r>
            <a:r>
              <a:rPr lang="en-US" sz="3200" dirty="0" err="1">
                <a:solidFill>
                  <a:schemeClr val="tx1"/>
                </a:solidFill>
              </a:rPr>
              <a:t>signifikan</a:t>
            </a:r>
            <a:r>
              <a:rPr lang="en-US" sz="3200" dirty="0">
                <a:solidFill>
                  <a:schemeClr val="tx1"/>
                </a:solidFill>
              </a:rPr>
              <a:t>, </a:t>
            </a:r>
            <a:r>
              <a:rPr lang="en-US" sz="3200" dirty="0" err="1">
                <a:solidFill>
                  <a:schemeClr val="tx1"/>
                </a:solidFill>
              </a:rPr>
              <a:t>apalagi</a:t>
            </a:r>
            <a:r>
              <a:rPr lang="en-US" sz="3200" dirty="0">
                <a:solidFill>
                  <a:schemeClr val="tx1"/>
                </a:solidFill>
              </a:rPr>
              <a:t> </a:t>
            </a:r>
            <a:r>
              <a:rPr lang="en-US" sz="3200" dirty="0" err="1">
                <a:solidFill>
                  <a:schemeClr val="tx1"/>
                </a:solidFill>
              </a:rPr>
              <a:t>saat</a:t>
            </a:r>
            <a:r>
              <a:rPr lang="en-US" sz="3200" dirty="0">
                <a:solidFill>
                  <a:schemeClr val="tx1"/>
                </a:solidFill>
              </a:rPr>
              <a:t> </a:t>
            </a:r>
            <a:r>
              <a:rPr lang="en-US" sz="3200" dirty="0" err="1">
                <a:solidFill>
                  <a:schemeClr val="tx1"/>
                </a:solidFill>
              </a:rPr>
              <a:t>perkembangan</a:t>
            </a:r>
            <a:r>
              <a:rPr lang="en-US" sz="3200" dirty="0">
                <a:solidFill>
                  <a:schemeClr val="tx1"/>
                </a:solidFill>
              </a:rPr>
              <a:t> </a:t>
            </a:r>
            <a:r>
              <a:rPr lang="en-US" sz="3200" dirty="0" err="1">
                <a:solidFill>
                  <a:schemeClr val="tx1"/>
                </a:solidFill>
              </a:rPr>
              <a:t>penyebaran</a:t>
            </a:r>
            <a:r>
              <a:rPr lang="en-US" sz="3200" dirty="0">
                <a:solidFill>
                  <a:schemeClr val="tx1"/>
                </a:solidFill>
              </a:rPr>
              <a:t> Covid-19 di Kota Makassar </a:t>
            </a:r>
            <a:r>
              <a:rPr lang="en-US" sz="3200" dirty="0" err="1">
                <a:solidFill>
                  <a:schemeClr val="tx1"/>
                </a:solidFill>
              </a:rPr>
              <a:t>menyebabkan</a:t>
            </a:r>
            <a:r>
              <a:rPr lang="en-US" sz="3200" dirty="0">
                <a:solidFill>
                  <a:schemeClr val="tx1"/>
                </a:solidFill>
              </a:rPr>
              <a:t> </a:t>
            </a:r>
            <a:r>
              <a:rPr lang="en-US" sz="3200" dirty="0" err="1">
                <a:solidFill>
                  <a:schemeClr val="tx1"/>
                </a:solidFill>
              </a:rPr>
              <a:t>keterbatasan</a:t>
            </a:r>
            <a:r>
              <a:rPr lang="en-US" sz="3200" dirty="0">
                <a:solidFill>
                  <a:schemeClr val="tx1"/>
                </a:solidFill>
              </a:rPr>
              <a:t> proses </a:t>
            </a:r>
            <a:r>
              <a:rPr lang="en-US" sz="3200" dirty="0" err="1">
                <a:solidFill>
                  <a:schemeClr val="tx1"/>
                </a:solidFill>
              </a:rPr>
              <a:t>tatap</a:t>
            </a:r>
            <a:r>
              <a:rPr lang="en-US" sz="3200" dirty="0">
                <a:solidFill>
                  <a:schemeClr val="tx1"/>
                </a:solidFill>
              </a:rPr>
              <a:t> </a:t>
            </a:r>
            <a:r>
              <a:rPr lang="en-US" sz="3200" dirty="0" err="1">
                <a:solidFill>
                  <a:schemeClr val="tx1"/>
                </a:solidFill>
              </a:rPr>
              <a:t>muka</a:t>
            </a:r>
            <a:r>
              <a:rPr lang="en-US" sz="3200" dirty="0">
                <a:solidFill>
                  <a:schemeClr val="tx1"/>
                </a:solidFill>
              </a:rPr>
              <a:t> </a:t>
            </a:r>
            <a:r>
              <a:rPr lang="en-US" sz="3200" dirty="0" err="1">
                <a:solidFill>
                  <a:schemeClr val="tx1"/>
                </a:solidFill>
              </a:rPr>
              <a:t>dalam</a:t>
            </a:r>
            <a:r>
              <a:rPr lang="en-US" sz="3200" dirty="0">
                <a:solidFill>
                  <a:schemeClr val="tx1"/>
                </a:solidFill>
              </a:rPr>
              <a:t> </a:t>
            </a:r>
            <a:r>
              <a:rPr lang="en-US" sz="3200" dirty="0" err="1">
                <a:solidFill>
                  <a:schemeClr val="tx1"/>
                </a:solidFill>
              </a:rPr>
              <a:t>kelas</a:t>
            </a:r>
            <a:r>
              <a:rPr lang="en-US" sz="3200" dirty="0">
                <a:solidFill>
                  <a:schemeClr val="tx1"/>
                </a:solidFill>
              </a:rPr>
              <a:t>. </a:t>
            </a:r>
            <a:endParaRPr sz="3200" dirty="0">
              <a:solidFill>
                <a:schemeClr val="tx1"/>
              </a:solidFill>
              <a:latin typeface="Arial"/>
              <a:cs typeface="Arial"/>
            </a:endParaRPr>
          </a:p>
          <a:p>
            <a:pPr>
              <a:lnSpc>
                <a:spcPct val="100000"/>
              </a:lnSpc>
            </a:pPr>
            <a:endParaRPr sz="10000" dirty="0">
              <a:latin typeface="Arial"/>
              <a:cs typeface="Arial"/>
            </a:endParaRPr>
          </a:p>
          <a:p>
            <a:pPr marL="12700" algn="just">
              <a:lnSpc>
                <a:spcPct val="100000"/>
              </a:lnSpc>
              <a:spcBef>
                <a:spcPts val="7859"/>
              </a:spcBef>
            </a:pPr>
            <a:br>
              <a:rPr lang="en-US" sz="3200" dirty="0">
                <a:solidFill>
                  <a:schemeClr val="bg1"/>
                </a:solidFill>
              </a:rPr>
            </a:br>
            <a:br>
              <a:rPr lang="en-US" sz="3200" dirty="0">
                <a:solidFill>
                  <a:schemeClr val="bg1"/>
                </a:solidFill>
              </a:rPr>
            </a:br>
            <a:r>
              <a:rPr lang="en-US" sz="3200" dirty="0">
                <a:solidFill>
                  <a:schemeClr val="bg1"/>
                </a:solidFill>
              </a:rPr>
              <a:t>Hal </a:t>
            </a:r>
            <a:r>
              <a:rPr lang="en-US" sz="3200" dirty="0" err="1">
                <a:solidFill>
                  <a:schemeClr val="bg1"/>
                </a:solidFill>
              </a:rPr>
              <a:t>ini</a:t>
            </a:r>
            <a:r>
              <a:rPr lang="en-US" sz="3200" dirty="0">
                <a:solidFill>
                  <a:schemeClr val="bg1"/>
                </a:solidFill>
              </a:rPr>
              <a:t> </a:t>
            </a:r>
            <a:r>
              <a:rPr lang="en-US" sz="3200" dirty="0" err="1">
                <a:solidFill>
                  <a:schemeClr val="bg1"/>
                </a:solidFill>
              </a:rPr>
              <a:t>menyebabkan</a:t>
            </a:r>
            <a:r>
              <a:rPr lang="en-US" sz="3200" dirty="0">
                <a:solidFill>
                  <a:schemeClr val="bg1"/>
                </a:solidFill>
              </a:rPr>
              <a:t> </a:t>
            </a:r>
            <a:r>
              <a:rPr lang="en-US" sz="3200" dirty="0" err="1">
                <a:solidFill>
                  <a:schemeClr val="bg1"/>
                </a:solidFill>
              </a:rPr>
              <a:t>adanya</a:t>
            </a:r>
            <a:r>
              <a:rPr lang="en-US" sz="3200" dirty="0">
                <a:solidFill>
                  <a:schemeClr val="bg1"/>
                </a:solidFill>
              </a:rPr>
              <a:t> proses </a:t>
            </a:r>
            <a:r>
              <a:rPr lang="en-US" sz="3200" dirty="0" err="1">
                <a:solidFill>
                  <a:schemeClr val="bg1"/>
                </a:solidFill>
              </a:rPr>
              <a:t>peralihan</a:t>
            </a:r>
            <a:r>
              <a:rPr lang="en-US" sz="3200" dirty="0">
                <a:solidFill>
                  <a:schemeClr val="bg1"/>
                </a:solidFill>
              </a:rPr>
              <a:t> proses </a:t>
            </a:r>
            <a:r>
              <a:rPr lang="en-US" sz="3200" dirty="0" err="1">
                <a:solidFill>
                  <a:schemeClr val="bg1"/>
                </a:solidFill>
              </a:rPr>
              <a:t>pembelajaran</a:t>
            </a:r>
            <a:r>
              <a:rPr lang="en-US" sz="3200" dirty="0">
                <a:solidFill>
                  <a:schemeClr val="bg1"/>
                </a:solidFill>
              </a:rPr>
              <a:t> </a:t>
            </a:r>
            <a:r>
              <a:rPr lang="en-US" sz="3200" dirty="0" err="1">
                <a:solidFill>
                  <a:schemeClr val="bg1"/>
                </a:solidFill>
              </a:rPr>
              <a:t>secara</a:t>
            </a:r>
            <a:r>
              <a:rPr lang="en-US" sz="3200" dirty="0">
                <a:solidFill>
                  <a:schemeClr val="bg1"/>
                </a:solidFill>
              </a:rPr>
              <a:t> </a:t>
            </a:r>
            <a:r>
              <a:rPr lang="en-US" sz="3200" dirty="0" err="1">
                <a:solidFill>
                  <a:schemeClr val="bg1"/>
                </a:solidFill>
              </a:rPr>
              <a:t>berkala</a:t>
            </a:r>
            <a:r>
              <a:rPr lang="en-US" sz="3200" dirty="0">
                <a:solidFill>
                  <a:schemeClr val="bg1"/>
                </a:solidFill>
              </a:rPr>
              <a:t>. </a:t>
            </a:r>
            <a:r>
              <a:rPr lang="en-US" sz="3200" dirty="0" err="1">
                <a:solidFill>
                  <a:schemeClr val="bg1"/>
                </a:solidFill>
              </a:rPr>
              <a:t>Aktifitas</a:t>
            </a:r>
            <a:r>
              <a:rPr lang="en-US" sz="3200" dirty="0">
                <a:solidFill>
                  <a:schemeClr val="bg1"/>
                </a:solidFill>
              </a:rPr>
              <a:t> </a:t>
            </a:r>
            <a:r>
              <a:rPr lang="en-US" sz="3200" dirty="0" err="1">
                <a:solidFill>
                  <a:schemeClr val="bg1"/>
                </a:solidFill>
              </a:rPr>
              <a:t>pertemuan</a:t>
            </a:r>
            <a:r>
              <a:rPr lang="en-US" sz="3200" dirty="0">
                <a:solidFill>
                  <a:schemeClr val="bg1"/>
                </a:solidFill>
              </a:rPr>
              <a:t> </a:t>
            </a:r>
            <a:r>
              <a:rPr lang="en-US" sz="3200" dirty="0" err="1">
                <a:solidFill>
                  <a:schemeClr val="bg1"/>
                </a:solidFill>
              </a:rPr>
              <a:t>dosen</a:t>
            </a:r>
            <a:r>
              <a:rPr lang="en-US" sz="3200" dirty="0">
                <a:solidFill>
                  <a:schemeClr val="bg1"/>
                </a:solidFill>
              </a:rPr>
              <a:t> </a:t>
            </a:r>
            <a:r>
              <a:rPr lang="en-US" sz="3200" dirty="0" err="1">
                <a:solidFill>
                  <a:schemeClr val="bg1"/>
                </a:solidFill>
              </a:rPr>
              <a:t>dilakukan</a:t>
            </a:r>
            <a:r>
              <a:rPr lang="en-US" sz="3200" dirty="0">
                <a:solidFill>
                  <a:schemeClr val="bg1"/>
                </a:solidFill>
              </a:rPr>
              <a:t> </a:t>
            </a:r>
            <a:r>
              <a:rPr lang="en-US" sz="3200" dirty="0" err="1">
                <a:solidFill>
                  <a:schemeClr val="bg1"/>
                </a:solidFill>
              </a:rPr>
              <a:t>selain</a:t>
            </a:r>
            <a:r>
              <a:rPr lang="en-US" sz="3200" dirty="0">
                <a:solidFill>
                  <a:schemeClr val="bg1"/>
                </a:solidFill>
              </a:rPr>
              <a:t> </a:t>
            </a:r>
            <a:r>
              <a:rPr lang="en-US" sz="3200" dirty="0" err="1">
                <a:solidFill>
                  <a:schemeClr val="bg1"/>
                </a:solidFill>
              </a:rPr>
              <a:t>pada</a:t>
            </a:r>
            <a:r>
              <a:rPr lang="en-US" sz="3200" dirty="0">
                <a:solidFill>
                  <a:schemeClr val="bg1"/>
                </a:solidFill>
              </a:rPr>
              <a:t> </a:t>
            </a:r>
            <a:r>
              <a:rPr lang="en-US" sz="3200" dirty="0" err="1">
                <a:solidFill>
                  <a:schemeClr val="bg1"/>
                </a:solidFill>
              </a:rPr>
              <a:t>beberapa</a:t>
            </a:r>
            <a:r>
              <a:rPr lang="en-US" sz="3200" dirty="0">
                <a:solidFill>
                  <a:schemeClr val="bg1"/>
                </a:solidFill>
              </a:rPr>
              <a:t> platform </a:t>
            </a:r>
            <a:r>
              <a:rPr lang="en-US" sz="3200" dirty="0" err="1">
                <a:solidFill>
                  <a:schemeClr val="bg1"/>
                </a:solidFill>
              </a:rPr>
              <a:t>seperti</a:t>
            </a:r>
            <a:r>
              <a:rPr lang="en-US" sz="3200" dirty="0">
                <a:solidFill>
                  <a:schemeClr val="bg1"/>
                </a:solidFill>
              </a:rPr>
              <a:t> Zoom meeting, Google meet </a:t>
            </a:r>
            <a:r>
              <a:rPr lang="en-US" sz="3200" dirty="0" err="1">
                <a:solidFill>
                  <a:schemeClr val="bg1"/>
                </a:solidFill>
              </a:rPr>
              <a:t>dan</a:t>
            </a:r>
            <a:r>
              <a:rPr lang="en-US" sz="3200" dirty="0">
                <a:solidFill>
                  <a:schemeClr val="bg1"/>
                </a:solidFill>
              </a:rPr>
              <a:t> </a:t>
            </a:r>
            <a:r>
              <a:rPr lang="en-US" sz="3200" dirty="0" err="1">
                <a:solidFill>
                  <a:schemeClr val="bg1"/>
                </a:solidFill>
              </a:rPr>
              <a:t>sebagainya</a:t>
            </a:r>
            <a:r>
              <a:rPr lang="en-US" sz="3200" dirty="0">
                <a:solidFill>
                  <a:schemeClr val="bg1"/>
                </a:solidFill>
              </a:rPr>
              <a:t>, </a:t>
            </a:r>
            <a:r>
              <a:rPr lang="en-US" sz="3200" dirty="0" err="1">
                <a:solidFill>
                  <a:schemeClr val="bg1"/>
                </a:solidFill>
              </a:rPr>
              <a:t>juga</a:t>
            </a:r>
            <a:r>
              <a:rPr lang="en-US" sz="3200" dirty="0">
                <a:solidFill>
                  <a:schemeClr val="bg1"/>
                </a:solidFill>
              </a:rPr>
              <a:t> </a:t>
            </a:r>
            <a:r>
              <a:rPr lang="en-US" sz="3200" dirty="0" err="1">
                <a:solidFill>
                  <a:schemeClr val="bg1"/>
                </a:solidFill>
              </a:rPr>
              <a:t>memanfaatkan</a:t>
            </a:r>
            <a:r>
              <a:rPr lang="en-US" sz="3200" dirty="0">
                <a:solidFill>
                  <a:schemeClr val="bg1"/>
                </a:solidFill>
              </a:rPr>
              <a:t> SIKOLA </a:t>
            </a:r>
            <a:r>
              <a:rPr lang="en-US" sz="3200" dirty="0" err="1">
                <a:solidFill>
                  <a:schemeClr val="bg1"/>
                </a:solidFill>
              </a:rPr>
              <a:t>dalam</a:t>
            </a:r>
            <a:r>
              <a:rPr lang="en-US" sz="3200" dirty="0">
                <a:solidFill>
                  <a:schemeClr val="bg1"/>
                </a:solidFill>
              </a:rPr>
              <a:t> </a:t>
            </a:r>
            <a:r>
              <a:rPr lang="en-US" sz="3200" dirty="0" err="1">
                <a:solidFill>
                  <a:schemeClr val="bg1"/>
                </a:solidFill>
              </a:rPr>
              <a:t>mengontrol</a:t>
            </a:r>
            <a:r>
              <a:rPr lang="en-US" sz="3200" dirty="0">
                <a:solidFill>
                  <a:schemeClr val="bg1"/>
                </a:solidFill>
              </a:rPr>
              <a:t> proses </a:t>
            </a:r>
            <a:r>
              <a:rPr lang="en-US" sz="3200" dirty="0" err="1">
                <a:solidFill>
                  <a:schemeClr val="bg1"/>
                </a:solidFill>
              </a:rPr>
              <a:t>belajar</a:t>
            </a:r>
            <a:r>
              <a:rPr lang="en-US" sz="3200" dirty="0">
                <a:solidFill>
                  <a:schemeClr val="bg1"/>
                </a:solidFill>
              </a:rPr>
              <a:t> para </a:t>
            </a:r>
            <a:r>
              <a:rPr lang="en-US" sz="3200" dirty="0" err="1">
                <a:solidFill>
                  <a:schemeClr val="bg1"/>
                </a:solidFill>
              </a:rPr>
              <a:t>mahasiswa</a:t>
            </a:r>
            <a:r>
              <a:rPr lang="en-US" sz="3200" dirty="0">
                <a:solidFill>
                  <a:schemeClr val="bg1"/>
                </a:solidFill>
              </a:rPr>
              <a:t>.</a:t>
            </a:r>
            <a:br>
              <a:rPr lang="en-US" sz="8000" dirty="0"/>
            </a:br>
            <a:endParaRPr sz="8000" dirty="0">
              <a:latin typeface="Arial"/>
              <a:cs typeface="Arial"/>
            </a:endParaRPr>
          </a:p>
        </p:txBody>
      </p:sp>
      <p:sp>
        <p:nvSpPr>
          <p:cNvPr id="3" name="object 3"/>
          <p:cNvSpPr/>
          <p:nvPr/>
        </p:nvSpPr>
        <p:spPr>
          <a:xfrm>
            <a:off x="1028712" y="1726722"/>
            <a:ext cx="847725" cy="1695450"/>
          </a:xfrm>
          <a:custGeom>
            <a:avLst/>
            <a:gdLst/>
            <a:ahLst/>
            <a:cxnLst/>
            <a:rect l="l" t="t" r="r" b="b"/>
            <a:pathLst>
              <a:path w="847725" h="1695450">
                <a:moveTo>
                  <a:pt x="847726" y="847677"/>
                </a:moveTo>
                <a:lnTo>
                  <a:pt x="846384" y="895777"/>
                </a:lnTo>
                <a:lnTo>
                  <a:pt x="842406" y="943173"/>
                </a:lnTo>
                <a:lnTo>
                  <a:pt x="835863" y="989794"/>
                </a:lnTo>
                <a:lnTo>
                  <a:pt x="826827" y="1035568"/>
                </a:lnTo>
                <a:lnTo>
                  <a:pt x="815370" y="1080423"/>
                </a:lnTo>
                <a:lnTo>
                  <a:pt x="801562" y="1124288"/>
                </a:lnTo>
                <a:lnTo>
                  <a:pt x="785476" y="1167091"/>
                </a:lnTo>
                <a:lnTo>
                  <a:pt x="767183" y="1208762"/>
                </a:lnTo>
                <a:lnTo>
                  <a:pt x="746755" y="1249227"/>
                </a:lnTo>
                <a:lnTo>
                  <a:pt x="724264" y="1288416"/>
                </a:lnTo>
                <a:lnTo>
                  <a:pt x="699780" y="1326258"/>
                </a:lnTo>
                <a:lnTo>
                  <a:pt x="673375" y="1362679"/>
                </a:lnTo>
                <a:lnTo>
                  <a:pt x="645122" y="1397610"/>
                </a:lnTo>
                <a:lnTo>
                  <a:pt x="615091" y="1430978"/>
                </a:lnTo>
                <a:lnTo>
                  <a:pt x="583354" y="1462712"/>
                </a:lnTo>
                <a:lnTo>
                  <a:pt x="549983" y="1492741"/>
                </a:lnTo>
                <a:lnTo>
                  <a:pt x="515049" y="1520992"/>
                </a:lnTo>
                <a:lnTo>
                  <a:pt x="478624" y="1547394"/>
                </a:lnTo>
                <a:lnTo>
                  <a:pt x="440780" y="1571875"/>
                </a:lnTo>
                <a:lnTo>
                  <a:pt x="401587" y="1594365"/>
                </a:lnTo>
                <a:lnTo>
                  <a:pt x="361118" y="1614792"/>
                </a:lnTo>
                <a:lnTo>
                  <a:pt x="319444" y="1633083"/>
                </a:lnTo>
                <a:lnTo>
                  <a:pt x="276637" y="1649167"/>
                </a:lnTo>
                <a:lnTo>
                  <a:pt x="232767" y="1662974"/>
                </a:lnTo>
                <a:lnTo>
                  <a:pt x="187908" y="1674430"/>
                </a:lnTo>
                <a:lnTo>
                  <a:pt x="142130" y="1683465"/>
                </a:lnTo>
                <a:lnTo>
                  <a:pt x="95505" y="1690008"/>
                </a:lnTo>
                <a:lnTo>
                  <a:pt x="48104" y="1693986"/>
                </a:lnTo>
                <a:lnTo>
                  <a:pt x="0" y="1695328"/>
                </a:lnTo>
                <a:lnTo>
                  <a:pt x="0" y="0"/>
                </a:lnTo>
                <a:lnTo>
                  <a:pt x="48104" y="1341"/>
                </a:lnTo>
                <a:lnTo>
                  <a:pt x="95505" y="5319"/>
                </a:lnTo>
                <a:lnTo>
                  <a:pt x="142130" y="11862"/>
                </a:lnTo>
                <a:lnTo>
                  <a:pt x="187908" y="20897"/>
                </a:lnTo>
                <a:lnTo>
                  <a:pt x="232767" y="32354"/>
                </a:lnTo>
                <a:lnTo>
                  <a:pt x="276637" y="46161"/>
                </a:lnTo>
                <a:lnTo>
                  <a:pt x="319444" y="62246"/>
                </a:lnTo>
                <a:lnTo>
                  <a:pt x="361118" y="80537"/>
                </a:lnTo>
                <a:lnTo>
                  <a:pt x="401587" y="100964"/>
                </a:lnTo>
                <a:lnTo>
                  <a:pt x="440780" y="123454"/>
                </a:lnTo>
                <a:lnTo>
                  <a:pt x="478624" y="147937"/>
                </a:lnTo>
                <a:lnTo>
                  <a:pt x="515049" y="174340"/>
                </a:lnTo>
                <a:lnTo>
                  <a:pt x="549983" y="202591"/>
                </a:lnTo>
                <a:lnTo>
                  <a:pt x="583354" y="232620"/>
                </a:lnTo>
                <a:lnTo>
                  <a:pt x="615091" y="264355"/>
                </a:lnTo>
                <a:lnTo>
                  <a:pt x="645122" y="297724"/>
                </a:lnTo>
                <a:lnTo>
                  <a:pt x="673375" y="332656"/>
                </a:lnTo>
                <a:lnTo>
                  <a:pt x="699780" y="369079"/>
                </a:lnTo>
                <a:lnTo>
                  <a:pt x="724264" y="406921"/>
                </a:lnTo>
                <a:lnTo>
                  <a:pt x="746755" y="446112"/>
                </a:lnTo>
                <a:lnTo>
                  <a:pt x="767183" y="486579"/>
                </a:lnTo>
                <a:lnTo>
                  <a:pt x="785476" y="528250"/>
                </a:lnTo>
                <a:lnTo>
                  <a:pt x="801562" y="571055"/>
                </a:lnTo>
                <a:lnTo>
                  <a:pt x="815370" y="614922"/>
                </a:lnTo>
                <a:lnTo>
                  <a:pt x="826827" y="659779"/>
                </a:lnTo>
                <a:lnTo>
                  <a:pt x="835863" y="705554"/>
                </a:lnTo>
                <a:lnTo>
                  <a:pt x="842406" y="752177"/>
                </a:lnTo>
                <a:lnTo>
                  <a:pt x="846384" y="799575"/>
                </a:lnTo>
                <a:lnTo>
                  <a:pt x="847726" y="847677"/>
                </a:lnTo>
                <a:close/>
              </a:path>
            </a:pathLst>
          </a:custGeom>
          <a:solidFill>
            <a:srgbClr val="2F4F49"/>
          </a:solid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7600" y="1861693"/>
            <a:ext cx="6792388" cy="3813440"/>
          </a:xfrm>
          <a:prstGeom prst="rect">
            <a:avLst/>
          </a:prstGeom>
        </p:spPr>
      </p:pic>
      <p:sp>
        <p:nvSpPr>
          <p:cNvPr id="2" name="object 2"/>
          <p:cNvSpPr/>
          <p:nvPr/>
        </p:nvSpPr>
        <p:spPr>
          <a:xfrm>
            <a:off x="8389620" y="6667500"/>
            <a:ext cx="9898380" cy="3619500"/>
          </a:xfrm>
          <a:custGeom>
            <a:avLst/>
            <a:gdLst/>
            <a:ahLst/>
            <a:cxnLst/>
            <a:rect l="l" t="t" r="r" b="b"/>
            <a:pathLst>
              <a:path w="9898380" h="3619500">
                <a:moveTo>
                  <a:pt x="3733189" y="139700"/>
                </a:moveTo>
                <a:lnTo>
                  <a:pt x="6165213" y="139700"/>
                </a:lnTo>
                <a:lnTo>
                  <a:pt x="6607350" y="266700"/>
                </a:lnTo>
                <a:lnTo>
                  <a:pt x="6650655" y="292100"/>
                </a:lnTo>
                <a:lnTo>
                  <a:pt x="6779523" y="330200"/>
                </a:lnTo>
                <a:lnTo>
                  <a:pt x="6822125" y="355600"/>
                </a:lnTo>
                <a:lnTo>
                  <a:pt x="6906784" y="381000"/>
                </a:lnTo>
                <a:lnTo>
                  <a:pt x="6948838" y="406400"/>
                </a:lnTo>
                <a:lnTo>
                  <a:pt x="7032387" y="431800"/>
                </a:lnTo>
                <a:lnTo>
                  <a:pt x="7073877" y="457200"/>
                </a:lnTo>
                <a:lnTo>
                  <a:pt x="7115175" y="469900"/>
                </a:lnTo>
                <a:lnTo>
                  <a:pt x="7156280" y="495300"/>
                </a:lnTo>
                <a:lnTo>
                  <a:pt x="7197189" y="508000"/>
                </a:lnTo>
                <a:lnTo>
                  <a:pt x="7237900" y="533400"/>
                </a:lnTo>
                <a:lnTo>
                  <a:pt x="7278412" y="546100"/>
                </a:lnTo>
                <a:lnTo>
                  <a:pt x="7358830" y="596900"/>
                </a:lnTo>
                <a:lnTo>
                  <a:pt x="7398732" y="609600"/>
                </a:lnTo>
                <a:lnTo>
                  <a:pt x="7517189" y="685800"/>
                </a:lnTo>
                <a:lnTo>
                  <a:pt x="7556252" y="698500"/>
                </a:lnTo>
                <a:lnTo>
                  <a:pt x="7595100" y="723900"/>
                </a:lnTo>
                <a:lnTo>
                  <a:pt x="7786056" y="850900"/>
                </a:lnTo>
                <a:lnTo>
                  <a:pt x="7823577" y="863600"/>
                </a:lnTo>
                <a:lnTo>
                  <a:pt x="7934765" y="939800"/>
                </a:lnTo>
                <a:lnTo>
                  <a:pt x="7971363" y="977900"/>
                </a:lnTo>
                <a:lnTo>
                  <a:pt x="8043851" y="1028700"/>
                </a:lnTo>
                <a:lnTo>
                  <a:pt x="8185941" y="1130300"/>
                </a:lnTo>
                <a:lnTo>
                  <a:pt x="8220851" y="1168400"/>
                </a:lnTo>
                <a:lnTo>
                  <a:pt x="8324081" y="1244600"/>
                </a:lnTo>
                <a:lnTo>
                  <a:pt x="8357985" y="1282700"/>
                </a:lnTo>
                <a:lnTo>
                  <a:pt x="8425022" y="1333500"/>
                </a:lnTo>
                <a:lnTo>
                  <a:pt x="8458152" y="1371600"/>
                </a:lnTo>
                <a:lnTo>
                  <a:pt x="8523623" y="1422400"/>
                </a:lnTo>
                <a:lnTo>
                  <a:pt x="8555960" y="1460500"/>
                </a:lnTo>
                <a:lnTo>
                  <a:pt x="8588030" y="1485900"/>
                </a:lnTo>
                <a:lnTo>
                  <a:pt x="8619831" y="1524000"/>
                </a:lnTo>
                <a:lnTo>
                  <a:pt x="8651360" y="1549400"/>
                </a:lnTo>
                <a:lnTo>
                  <a:pt x="8682616" y="1587500"/>
                </a:lnTo>
                <a:lnTo>
                  <a:pt x="8713596" y="1612900"/>
                </a:lnTo>
                <a:lnTo>
                  <a:pt x="8744300" y="1651000"/>
                </a:lnTo>
                <a:lnTo>
                  <a:pt x="8774724" y="1689100"/>
                </a:lnTo>
                <a:lnTo>
                  <a:pt x="8804867" y="1714500"/>
                </a:lnTo>
                <a:lnTo>
                  <a:pt x="8834728" y="1752600"/>
                </a:lnTo>
                <a:lnTo>
                  <a:pt x="8864304" y="1778000"/>
                </a:lnTo>
                <a:lnTo>
                  <a:pt x="8893593" y="1816100"/>
                </a:lnTo>
                <a:lnTo>
                  <a:pt x="8922594" y="1854200"/>
                </a:lnTo>
                <a:lnTo>
                  <a:pt x="8951304" y="1892300"/>
                </a:lnTo>
                <a:lnTo>
                  <a:pt x="8979722" y="1917700"/>
                </a:lnTo>
                <a:lnTo>
                  <a:pt x="9007846" y="1955800"/>
                </a:lnTo>
                <a:lnTo>
                  <a:pt x="9035674" y="1993900"/>
                </a:lnTo>
                <a:lnTo>
                  <a:pt x="9063204" y="2032000"/>
                </a:lnTo>
                <a:lnTo>
                  <a:pt x="9090433" y="2057400"/>
                </a:lnTo>
                <a:lnTo>
                  <a:pt x="9117362" y="2095500"/>
                </a:lnTo>
                <a:lnTo>
                  <a:pt x="9143986" y="2133600"/>
                </a:lnTo>
                <a:lnTo>
                  <a:pt x="9170305" y="2171700"/>
                </a:lnTo>
                <a:lnTo>
                  <a:pt x="9196316" y="2209800"/>
                </a:lnTo>
                <a:lnTo>
                  <a:pt x="9222018" y="2247900"/>
                </a:lnTo>
                <a:lnTo>
                  <a:pt x="9247409" y="2286000"/>
                </a:lnTo>
                <a:lnTo>
                  <a:pt x="9272487" y="2324100"/>
                </a:lnTo>
                <a:lnTo>
                  <a:pt x="9297250" y="2362200"/>
                </a:lnTo>
                <a:lnTo>
                  <a:pt x="9321695" y="2387600"/>
                </a:lnTo>
                <a:lnTo>
                  <a:pt x="9345822" y="2425700"/>
                </a:lnTo>
                <a:lnTo>
                  <a:pt x="9369628" y="2463800"/>
                </a:lnTo>
                <a:lnTo>
                  <a:pt x="9393112" y="2514600"/>
                </a:lnTo>
                <a:lnTo>
                  <a:pt x="9416271" y="2552700"/>
                </a:lnTo>
                <a:lnTo>
                  <a:pt x="9439103" y="2590800"/>
                </a:lnTo>
                <a:lnTo>
                  <a:pt x="9461608" y="2628900"/>
                </a:lnTo>
                <a:lnTo>
                  <a:pt x="9483782" y="2667000"/>
                </a:lnTo>
                <a:lnTo>
                  <a:pt x="9505624" y="2705100"/>
                </a:lnTo>
                <a:lnTo>
                  <a:pt x="9527132" y="2743200"/>
                </a:lnTo>
                <a:lnTo>
                  <a:pt x="9548304" y="2781300"/>
                </a:lnTo>
                <a:lnTo>
                  <a:pt x="9569138" y="2819400"/>
                </a:lnTo>
                <a:lnTo>
                  <a:pt x="9589633" y="2857500"/>
                </a:lnTo>
                <a:lnTo>
                  <a:pt x="9609786" y="2908300"/>
                </a:lnTo>
                <a:lnTo>
                  <a:pt x="9629595" y="2946400"/>
                </a:lnTo>
                <a:lnTo>
                  <a:pt x="9649059" y="2984500"/>
                </a:lnTo>
                <a:lnTo>
                  <a:pt x="9668176" y="3022600"/>
                </a:lnTo>
                <a:lnTo>
                  <a:pt x="9686944" y="3073400"/>
                </a:lnTo>
                <a:lnTo>
                  <a:pt x="9705361" y="3111500"/>
                </a:lnTo>
                <a:lnTo>
                  <a:pt x="9723425" y="3149600"/>
                </a:lnTo>
                <a:lnTo>
                  <a:pt x="9741134" y="3187700"/>
                </a:lnTo>
                <a:lnTo>
                  <a:pt x="9758486" y="3238500"/>
                </a:lnTo>
                <a:lnTo>
                  <a:pt x="9775480" y="3276600"/>
                </a:lnTo>
                <a:lnTo>
                  <a:pt x="9792113" y="3314700"/>
                </a:lnTo>
                <a:lnTo>
                  <a:pt x="9808383" y="3365500"/>
                </a:lnTo>
                <a:lnTo>
                  <a:pt x="9824290" y="3403600"/>
                </a:lnTo>
                <a:lnTo>
                  <a:pt x="9839830" y="3454400"/>
                </a:lnTo>
                <a:lnTo>
                  <a:pt x="9855002" y="3492500"/>
                </a:lnTo>
                <a:lnTo>
                  <a:pt x="9869804" y="3530600"/>
                </a:lnTo>
                <a:lnTo>
                  <a:pt x="9884234" y="3581400"/>
                </a:lnTo>
                <a:lnTo>
                  <a:pt x="9898290" y="3619500"/>
                </a:lnTo>
                <a:lnTo>
                  <a:pt x="0" y="3619500"/>
                </a:lnTo>
                <a:lnTo>
                  <a:pt x="14056" y="3581400"/>
                </a:lnTo>
                <a:lnTo>
                  <a:pt x="28487" y="3530600"/>
                </a:lnTo>
                <a:lnTo>
                  <a:pt x="43289" y="3492500"/>
                </a:lnTo>
                <a:lnTo>
                  <a:pt x="58461" y="3454400"/>
                </a:lnTo>
                <a:lnTo>
                  <a:pt x="74002" y="3403600"/>
                </a:lnTo>
                <a:lnTo>
                  <a:pt x="89908" y="3365500"/>
                </a:lnTo>
                <a:lnTo>
                  <a:pt x="106179" y="3314700"/>
                </a:lnTo>
                <a:lnTo>
                  <a:pt x="122813" y="3276600"/>
                </a:lnTo>
                <a:lnTo>
                  <a:pt x="139807" y="3238500"/>
                </a:lnTo>
                <a:lnTo>
                  <a:pt x="157159" y="3187700"/>
                </a:lnTo>
                <a:lnTo>
                  <a:pt x="174869" y="3149600"/>
                </a:lnTo>
                <a:lnTo>
                  <a:pt x="192933" y="3111500"/>
                </a:lnTo>
                <a:lnTo>
                  <a:pt x="211350" y="3073400"/>
                </a:lnTo>
                <a:lnTo>
                  <a:pt x="230118" y="3022600"/>
                </a:lnTo>
                <a:lnTo>
                  <a:pt x="249236" y="2984500"/>
                </a:lnTo>
                <a:lnTo>
                  <a:pt x="268700" y="2946400"/>
                </a:lnTo>
                <a:lnTo>
                  <a:pt x="288511" y="2908300"/>
                </a:lnTo>
                <a:lnTo>
                  <a:pt x="308664" y="2857500"/>
                </a:lnTo>
                <a:lnTo>
                  <a:pt x="329159" y="2819400"/>
                </a:lnTo>
                <a:lnTo>
                  <a:pt x="349994" y="2781300"/>
                </a:lnTo>
                <a:lnTo>
                  <a:pt x="371166" y="2743200"/>
                </a:lnTo>
                <a:lnTo>
                  <a:pt x="392675" y="2705100"/>
                </a:lnTo>
                <a:lnTo>
                  <a:pt x="414517" y="2667000"/>
                </a:lnTo>
                <a:lnTo>
                  <a:pt x="436692" y="2628900"/>
                </a:lnTo>
                <a:lnTo>
                  <a:pt x="459197" y="2590800"/>
                </a:lnTo>
                <a:lnTo>
                  <a:pt x="482030" y="2552700"/>
                </a:lnTo>
                <a:lnTo>
                  <a:pt x="505190" y="2514600"/>
                </a:lnTo>
                <a:lnTo>
                  <a:pt x="528674" y="2463800"/>
                </a:lnTo>
                <a:lnTo>
                  <a:pt x="552480" y="2425700"/>
                </a:lnTo>
                <a:lnTo>
                  <a:pt x="576608" y="2387600"/>
                </a:lnTo>
                <a:lnTo>
                  <a:pt x="601054" y="2362200"/>
                </a:lnTo>
                <a:lnTo>
                  <a:pt x="625817" y="2324100"/>
                </a:lnTo>
                <a:lnTo>
                  <a:pt x="650896" y="2286000"/>
                </a:lnTo>
                <a:lnTo>
                  <a:pt x="676287" y="2247900"/>
                </a:lnTo>
                <a:lnTo>
                  <a:pt x="701990" y="2209800"/>
                </a:lnTo>
                <a:lnTo>
                  <a:pt x="728002" y="2171700"/>
                </a:lnTo>
                <a:lnTo>
                  <a:pt x="754321" y="2133600"/>
                </a:lnTo>
                <a:lnTo>
                  <a:pt x="780946" y="2095500"/>
                </a:lnTo>
                <a:lnTo>
                  <a:pt x="807875" y="2057400"/>
                </a:lnTo>
                <a:lnTo>
                  <a:pt x="835106" y="2032000"/>
                </a:lnTo>
                <a:lnTo>
                  <a:pt x="862636" y="1993900"/>
                </a:lnTo>
                <a:lnTo>
                  <a:pt x="890465" y="1955800"/>
                </a:lnTo>
                <a:lnTo>
                  <a:pt x="918589" y="1917700"/>
                </a:lnTo>
                <a:lnTo>
                  <a:pt x="947008" y="1892300"/>
                </a:lnTo>
                <a:lnTo>
                  <a:pt x="975719" y="1854200"/>
                </a:lnTo>
                <a:lnTo>
                  <a:pt x="1004721" y="1816100"/>
                </a:lnTo>
                <a:lnTo>
                  <a:pt x="1034011" y="1778000"/>
                </a:lnTo>
                <a:lnTo>
                  <a:pt x="1063587" y="1752600"/>
                </a:lnTo>
                <a:lnTo>
                  <a:pt x="1093449" y="1714500"/>
                </a:lnTo>
                <a:lnTo>
                  <a:pt x="1123593" y="1689100"/>
                </a:lnTo>
                <a:lnTo>
                  <a:pt x="1154018" y="1651000"/>
                </a:lnTo>
                <a:lnTo>
                  <a:pt x="1184722" y="1612900"/>
                </a:lnTo>
                <a:lnTo>
                  <a:pt x="1215704" y="1587500"/>
                </a:lnTo>
                <a:lnTo>
                  <a:pt x="1246960" y="1549400"/>
                </a:lnTo>
                <a:lnTo>
                  <a:pt x="1278490" y="1524000"/>
                </a:lnTo>
                <a:lnTo>
                  <a:pt x="1310292" y="1485900"/>
                </a:lnTo>
                <a:lnTo>
                  <a:pt x="1342363" y="1460500"/>
                </a:lnTo>
                <a:lnTo>
                  <a:pt x="1374701" y="1422400"/>
                </a:lnTo>
                <a:lnTo>
                  <a:pt x="1440174" y="1371600"/>
                </a:lnTo>
                <a:lnTo>
                  <a:pt x="1473304" y="1333500"/>
                </a:lnTo>
                <a:lnTo>
                  <a:pt x="1540343" y="1282700"/>
                </a:lnTo>
                <a:lnTo>
                  <a:pt x="1574248" y="1244600"/>
                </a:lnTo>
                <a:lnTo>
                  <a:pt x="1677482" y="1168400"/>
                </a:lnTo>
                <a:lnTo>
                  <a:pt x="1712393" y="1130300"/>
                </a:lnTo>
                <a:lnTo>
                  <a:pt x="1854487" y="1028700"/>
                </a:lnTo>
                <a:lnTo>
                  <a:pt x="1926977" y="977900"/>
                </a:lnTo>
                <a:lnTo>
                  <a:pt x="1963576" y="939800"/>
                </a:lnTo>
                <a:lnTo>
                  <a:pt x="2074768" y="863600"/>
                </a:lnTo>
                <a:lnTo>
                  <a:pt x="2112290" y="850900"/>
                </a:lnTo>
                <a:lnTo>
                  <a:pt x="2303251" y="723900"/>
                </a:lnTo>
                <a:lnTo>
                  <a:pt x="2342101" y="698500"/>
                </a:lnTo>
                <a:lnTo>
                  <a:pt x="2381165" y="685800"/>
                </a:lnTo>
                <a:lnTo>
                  <a:pt x="2499626" y="609600"/>
                </a:lnTo>
                <a:lnTo>
                  <a:pt x="2539530" y="596900"/>
                </a:lnTo>
                <a:lnTo>
                  <a:pt x="2619950" y="546100"/>
                </a:lnTo>
                <a:lnTo>
                  <a:pt x="2660463" y="533400"/>
                </a:lnTo>
                <a:lnTo>
                  <a:pt x="2701176" y="508000"/>
                </a:lnTo>
                <a:lnTo>
                  <a:pt x="2742086" y="495300"/>
                </a:lnTo>
                <a:lnTo>
                  <a:pt x="2783192" y="469900"/>
                </a:lnTo>
                <a:lnTo>
                  <a:pt x="2824492" y="457200"/>
                </a:lnTo>
                <a:lnTo>
                  <a:pt x="2865984" y="431800"/>
                </a:lnTo>
                <a:lnTo>
                  <a:pt x="2949535" y="406400"/>
                </a:lnTo>
                <a:lnTo>
                  <a:pt x="2991591" y="381000"/>
                </a:lnTo>
                <a:lnTo>
                  <a:pt x="3076253" y="355600"/>
                </a:lnTo>
                <a:lnTo>
                  <a:pt x="3118856" y="330200"/>
                </a:lnTo>
                <a:lnTo>
                  <a:pt x="3247729" y="292100"/>
                </a:lnTo>
                <a:lnTo>
                  <a:pt x="3291035" y="266700"/>
                </a:lnTo>
                <a:lnTo>
                  <a:pt x="3733189" y="139700"/>
                </a:lnTo>
                <a:close/>
              </a:path>
              <a:path w="9898380" h="3619500">
                <a:moveTo>
                  <a:pt x="3914414" y="101600"/>
                </a:moveTo>
                <a:lnTo>
                  <a:pt x="5983995" y="101600"/>
                </a:lnTo>
                <a:lnTo>
                  <a:pt x="6120132" y="139700"/>
                </a:lnTo>
                <a:lnTo>
                  <a:pt x="3778272" y="139700"/>
                </a:lnTo>
                <a:lnTo>
                  <a:pt x="3914414" y="101600"/>
                </a:lnTo>
                <a:close/>
              </a:path>
              <a:path w="9898380" h="3619500">
                <a:moveTo>
                  <a:pt x="4051857" y="76200"/>
                </a:moveTo>
                <a:lnTo>
                  <a:pt x="5846557" y="76200"/>
                </a:lnTo>
                <a:lnTo>
                  <a:pt x="5938324" y="101600"/>
                </a:lnTo>
                <a:lnTo>
                  <a:pt x="3960086" y="101600"/>
                </a:lnTo>
                <a:lnTo>
                  <a:pt x="4051857" y="76200"/>
                </a:lnTo>
                <a:close/>
              </a:path>
              <a:path w="9898380" h="3619500">
                <a:moveTo>
                  <a:pt x="4190549" y="50800"/>
                </a:moveTo>
                <a:lnTo>
                  <a:pt x="5707871" y="50800"/>
                </a:lnTo>
                <a:lnTo>
                  <a:pt x="5800465" y="76200"/>
                </a:lnTo>
                <a:lnTo>
                  <a:pt x="4097951" y="76200"/>
                </a:lnTo>
                <a:lnTo>
                  <a:pt x="4190549" y="50800"/>
                </a:lnTo>
                <a:close/>
              </a:path>
              <a:path w="9898380" h="3619500">
                <a:moveTo>
                  <a:pt x="4283679" y="38100"/>
                </a:moveTo>
                <a:lnTo>
                  <a:pt x="5614744" y="38100"/>
                </a:lnTo>
                <a:lnTo>
                  <a:pt x="5661373" y="50800"/>
                </a:lnTo>
                <a:lnTo>
                  <a:pt x="4237048" y="50800"/>
                </a:lnTo>
                <a:lnTo>
                  <a:pt x="4283679" y="38100"/>
                </a:lnTo>
                <a:close/>
              </a:path>
              <a:path w="9898380" h="3619500">
                <a:moveTo>
                  <a:pt x="4424339" y="25400"/>
                </a:moveTo>
                <a:lnTo>
                  <a:pt x="5474089" y="25400"/>
                </a:lnTo>
                <a:lnTo>
                  <a:pt x="5521100" y="38100"/>
                </a:lnTo>
                <a:lnTo>
                  <a:pt x="4377326" y="38100"/>
                </a:lnTo>
                <a:lnTo>
                  <a:pt x="4424339" y="25400"/>
                </a:lnTo>
                <a:close/>
              </a:path>
              <a:path w="9898380" h="3619500">
                <a:moveTo>
                  <a:pt x="4566113" y="12700"/>
                </a:moveTo>
                <a:lnTo>
                  <a:pt x="5332322" y="12700"/>
                </a:lnTo>
                <a:lnTo>
                  <a:pt x="5379698" y="25400"/>
                </a:lnTo>
                <a:lnTo>
                  <a:pt x="4518734" y="25400"/>
                </a:lnTo>
                <a:lnTo>
                  <a:pt x="4566113" y="12700"/>
                </a:lnTo>
                <a:close/>
              </a:path>
              <a:path w="9898380" h="3619500">
                <a:moveTo>
                  <a:pt x="4756786" y="0"/>
                </a:moveTo>
                <a:lnTo>
                  <a:pt x="5141657" y="0"/>
                </a:lnTo>
                <a:lnTo>
                  <a:pt x="5189493" y="12700"/>
                </a:lnTo>
                <a:lnTo>
                  <a:pt x="4708947" y="12700"/>
                </a:lnTo>
                <a:lnTo>
                  <a:pt x="4756786" y="0"/>
                </a:lnTo>
                <a:close/>
              </a:path>
            </a:pathLst>
          </a:custGeom>
          <a:solidFill>
            <a:srgbClr val="2F4F49"/>
          </a:solidFill>
        </p:spPr>
        <p:txBody>
          <a:bodyPr wrap="square" lIns="0" tIns="0" rIns="0" bIns="0" rtlCol="0"/>
          <a:lstStyle/>
          <a:p>
            <a:endParaRPr/>
          </a:p>
        </p:txBody>
      </p:sp>
      <p:sp>
        <p:nvSpPr>
          <p:cNvPr id="3" name="object 3"/>
          <p:cNvSpPr/>
          <p:nvPr/>
        </p:nvSpPr>
        <p:spPr>
          <a:xfrm>
            <a:off x="762000" y="2019300"/>
            <a:ext cx="1199515" cy="86995"/>
          </a:xfrm>
          <a:custGeom>
            <a:avLst/>
            <a:gdLst/>
            <a:ahLst/>
            <a:cxnLst/>
            <a:rect l="l" t="t" r="r" b="b"/>
            <a:pathLst>
              <a:path w="1199514" h="86995">
                <a:moveTo>
                  <a:pt x="1199205" y="86796"/>
                </a:moveTo>
                <a:lnTo>
                  <a:pt x="0" y="86796"/>
                </a:lnTo>
                <a:lnTo>
                  <a:pt x="0" y="0"/>
                </a:lnTo>
                <a:lnTo>
                  <a:pt x="1199205" y="0"/>
                </a:lnTo>
                <a:lnTo>
                  <a:pt x="1199205" y="86796"/>
                </a:lnTo>
                <a:close/>
              </a:path>
            </a:pathLst>
          </a:custGeom>
          <a:solidFill>
            <a:srgbClr val="2F4F49"/>
          </a:solidFill>
        </p:spPr>
        <p:txBody>
          <a:bodyPr wrap="square" lIns="0" tIns="0" rIns="0" bIns="0" rtlCol="0"/>
          <a:lstStyle/>
          <a:p>
            <a:endParaRPr/>
          </a:p>
        </p:txBody>
      </p:sp>
      <p:sp>
        <p:nvSpPr>
          <p:cNvPr id="4" name="object 4"/>
          <p:cNvSpPr/>
          <p:nvPr/>
        </p:nvSpPr>
        <p:spPr>
          <a:xfrm>
            <a:off x="2522250" y="2019300"/>
            <a:ext cx="2754630" cy="86995"/>
          </a:xfrm>
          <a:custGeom>
            <a:avLst/>
            <a:gdLst/>
            <a:ahLst/>
            <a:cxnLst/>
            <a:rect l="l" t="t" r="r" b="b"/>
            <a:pathLst>
              <a:path w="2754629" h="86995">
                <a:moveTo>
                  <a:pt x="2754562" y="86796"/>
                </a:moveTo>
                <a:lnTo>
                  <a:pt x="0" y="86796"/>
                </a:lnTo>
                <a:lnTo>
                  <a:pt x="0" y="0"/>
                </a:lnTo>
                <a:lnTo>
                  <a:pt x="2754562" y="0"/>
                </a:lnTo>
                <a:lnTo>
                  <a:pt x="2754562" y="86796"/>
                </a:lnTo>
                <a:close/>
              </a:path>
            </a:pathLst>
          </a:custGeom>
          <a:solidFill>
            <a:srgbClr val="2F4F49"/>
          </a:solidFill>
        </p:spPr>
        <p:txBody>
          <a:bodyPr wrap="square" lIns="0" tIns="0" rIns="0" bIns="0" rtlCol="0"/>
          <a:lstStyle/>
          <a:p>
            <a:endParaRPr/>
          </a:p>
        </p:txBody>
      </p:sp>
      <p:sp>
        <p:nvSpPr>
          <p:cNvPr id="5" name="object 5"/>
          <p:cNvSpPr txBox="1">
            <a:spLocks noGrp="1"/>
          </p:cNvSpPr>
          <p:nvPr>
            <p:ph type="title"/>
          </p:nvPr>
        </p:nvSpPr>
        <p:spPr>
          <a:xfrm>
            <a:off x="762000" y="1028700"/>
            <a:ext cx="7213600" cy="843821"/>
          </a:xfrm>
          <a:prstGeom prst="rect">
            <a:avLst/>
          </a:prstGeom>
        </p:spPr>
        <p:txBody>
          <a:bodyPr vert="horz" wrap="square" lIns="0" tIns="12700" rIns="0" bIns="0" rtlCol="0">
            <a:spAutoFit/>
          </a:bodyPr>
          <a:lstStyle/>
          <a:p>
            <a:pPr marL="12700">
              <a:lnSpc>
                <a:spcPct val="100000"/>
              </a:lnSpc>
              <a:spcBef>
                <a:spcPts val="100"/>
              </a:spcBef>
            </a:pPr>
            <a:r>
              <a:rPr lang="en-US" sz="5400" spc="355" dirty="0" err="1">
                <a:solidFill>
                  <a:srgbClr val="2F4F49"/>
                </a:solidFill>
              </a:rPr>
              <a:t>Pengembangan</a:t>
            </a:r>
            <a:endParaRPr sz="5400" spc="355" dirty="0">
              <a:solidFill>
                <a:srgbClr val="2F4F49"/>
              </a:solidFill>
            </a:endParaRPr>
          </a:p>
        </p:txBody>
      </p:sp>
      <p:sp>
        <p:nvSpPr>
          <p:cNvPr id="6" name="object 6"/>
          <p:cNvSpPr/>
          <p:nvPr/>
        </p:nvSpPr>
        <p:spPr>
          <a:xfrm>
            <a:off x="762000" y="3069771"/>
            <a:ext cx="1080135" cy="86995"/>
          </a:xfrm>
          <a:custGeom>
            <a:avLst/>
            <a:gdLst/>
            <a:ahLst/>
            <a:cxnLst/>
            <a:rect l="l" t="t" r="r" b="b"/>
            <a:pathLst>
              <a:path w="1080135" h="86995">
                <a:moveTo>
                  <a:pt x="1079568" y="86796"/>
                </a:moveTo>
                <a:lnTo>
                  <a:pt x="0" y="86796"/>
                </a:lnTo>
                <a:lnTo>
                  <a:pt x="0" y="0"/>
                </a:lnTo>
                <a:lnTo>
                  <a:pt x="1079568" y="0"/>
                </a:lnTo>
                <a:lnTo>
                  <a:pt x="1079568" y="86796"/>
                </a:lnTo>
                <a:close/>
              </a:path>
            </a:pathLst>
          </a:custGeom>
          <a:solidFill>
            <a:srgbClr val="2F4F49"/>
          </a:solidFill>
        </p:spPr>
        <p:txBody>
          <a:bodyPr wrap="square" lIns="0" tIns="0" rIns="0" bIns="0" rtlCol="0"/>
          <a:lstStyle/>
          <a:p>
            <a:endParaRPr/>
          </a:p>
        </p:txBody>
      </p:sp>
      <p:sp>
        <p:nvSpPr>
          <p:cNvPr id="7" name="object 7"/>
          <p:cNvSpPr/>
          <p:nvPr/>
        </p:nvSpPr>
        <p:spPr>
          <a:xfrm>
            <a:off x="2574925" y="3086100"/>
            <a:ext cx="2149475" cy="86995"/>
          </a:xfrm>
          <a:custGeom>
            <a:avLst/>
            <a:gdLst/>
            <a:ahLst/>
            <a:cxnLst/>
            <a:rect l="l" t="t" r="r" b="b"/>
            <a:pathLst>
              <a:path w="2149475" h="86995">
                <a:moveTo>
                  <a:pt x="2149207" y="86796"/>
                </a:moveTo>
                <a:lnTo>
                  <a:pt x="0" y="86796"/>
                </a:lnTo>
                <a:lnTo>
                  <a:pt x="0" y="0"/>
                </a:lnTo>
                <a:lnTo>
                  <a:pt x="2149207" y="0"/>
                </a:lnTo>
                <a:lnTo>
                  <a:pt x="2149207" y="86796"/>
                </a:lnTo>
                <a:close/>
              </a:path>
            </a:pathLst>
          </a:custGeom>
          <a:solidFill>
            <a:srgbClr val="2F4F49"/>
          </a:solidFill>
        </p:spPr>
        <p:txBody>
          <a:bodyPr wrap="square" lIns="0" tIns="0" rIns="0" bIns="0" rtlCol="0"/>
          <a:lstStyle/>
          <a:p>
            <a:endParaRPr/>
          </a:p>
        </p:txBody>
      </p:sp>
      <p:sp>
        <p:nvSpPr>
          <p:cNvPr id="8" name="object 8"/>
          <p:cNvSpPr txBox="1"/>
          <p:nvPr/>
        </p:nvSpPr>
        <p:spPr>
          <a:xfrm>
            <a:off x="796063" y="2316516"/>
            <a:ext cx="5537200" cy="751488"/>
          </a:xfrm>
          <a:prstGeom prst="rect">
            <a:avLst/>
          </a:prstGeom>
        </p:spPr>
        <p:txBody>
          <a:bodyPr vert="horz" wrap="square" lIns="0" tIns="12700" rIns="0" bIns="0" rtlCol="0">
            <a:spAutoFit/>
          </a:bodyPr>
          <a:lstStyle/>
          <a:p>
            <a:pPr marL="12700">
              <a:lnSpc>
                <a:spcPct val="100000"/>
              </a:lnSpc>
              <a:spcBef>
                <a:spcPts val="100"/>
              </a:spcBef>
            </a:pPr>
            <a:r>
              <a:rPr lang="en-US" sz="4800" b="1" spc="375" dirty="0">
                <a:solidFill>
                  <a:srgbClr val="2F4F49"/>
                </a:solidFill>
                <a:latin typeface="Trebuchet MS"/>
                <a:cs typeface="Trebuchet MS"/>
              </a:rPr>
              <a:t>Masa </a:t>
            </a:r>
            <a:r>
              <a:rPr lang="en-US" sz="4800" b="1" spc="375" dirty="0" err="1">
                <a:solidFill>
                  <a:srgbClr val="2F4F49"/>
                </a:solidFill>
                <a:latin typeface="Trebuchet MS"/>
                <a:cs typeface="Trebuchet MS"/>
              </a:rPr>
              <a:t>Depan</a:t>
            </a:r>
            <a:endParaRPr sz="4800" dirty="0">
              <a:latin typeface="Trebuchet MS"/>
              <a:cs typeface="Trebuchet MS"/>
            </a:endParaRPr>
          </a:p>
        </p:txBody>
      </p:sp>
      <p:sp>
        <p:nvSpPr>
          <p:cNvPr id="9" name="object 9"/>
          <p:cNvSpPr txBox="1"/>
          <p:nvPr/>
        </p:nvSpPr>
        <p:spPr>
          <a:xfrm>
            <a:off x="779105" y="3973284"/>
            <a:ext cx="7610515" cy="5430589"/>
          </a:xfrm>
          <a:prstGeom prst="rect">
            <a:avLst/>
          </a:prstGeom>
        </p:spPr>
        <p:txBody>
          <a:bodyPr vert="horz" wrap="square" lIns="0" tIns="12065" rIns="0" bIns="0" rtlCol="0">
            <a:spAutoFit/>
          </a:bodyPr>
          <a:lstStyle/>
          <a:p>
            <a:pPr marL="469265" marR="5080" indent="-457200" algn="just">
              <a:lnSpc>
                <a:spcPct val="115300"/>
              </a:lnSpc>
              <a:spcBef>
                <a:spcPts val="95"/>
              </a:spcBef>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Untuk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kedepannya</a:t>
            </a:r>
            <a:r>
              <a:rPr lang="en-US" sz="2800" dirty="0">
                <a:latin typeface="Times New Roman" panose="02020603050405020304" pitchFamily="18" charset="0"/>
                <a:cs typeface="Times New Roman" panose="02020603050405020304" pitchFamily="18" charset="0"/>
              </a:rPr>
              <a:t>, proses </a:t>
            </a:r>
            <a:r>
              <a:rPr lang="en-US" sz="2800" dirty="0" err="1">
                <a:latin typeface="Times New Roman" panose="02020603050405020304" pitchFamily="18" charset="0"/>
                <a:cs typeface="Times New Roman" panose="02020603050405020304" pitchFamily="18" charset="0"/>
              </a:rPr>
              <a:t>pengembangan</a:t>
            </a:r>
            <a:r>
              <a:rPr lang="en-US" sz="2800" dirty="0">
                <a:latin typeface="Times New Roman" panose="02020603050405020304" pitchFamily="18" charset="0"/>
                <a:cs typeface="Times New Roman" panose="02020603050405020304" pitchFamily="18" charset="0"/>
              </a:rPr>
              <a:t> platform SIKOLA </a:t>
            </a:r>
            <a:r>
              <a:rPr lang="en-US" sz="2800" dirty="0" err="1">
                <a:latin typeface="Times New Roman" panose="02020603050405020304" pitchFamily="18" charset="0"/>
                <a:cs typeface="Times New Roman" panose="02020603050405020304" pitchFamily="18" charset="0"/>
              </a:rPr>
              <a:t>akan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terus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dilakukan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dengan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menyesuaikan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kebutuhan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perkembangan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teknologi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khususnya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fitur-fitur</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tersedia</a:t>
            </a:r>
            <a:r>
              <a:rPr lang="en-US" sz="2800" dirty="0">
                <a:latin typeface="Times New Roman" panose="02020603050405020304" pitchFamily="18" charset="0"/>
                <a:cs typeface="Times New Roman" panose="02020603050405020304" pitchFamily="18" charset="0"/>
              </a:rPr>
              <a:t>. </a:t>
            </a:r>
          </a:p>
          <a:p>
            <a:pPr marL="469265" marR="5080" indent="-457200" algn="just">
              <a:lnSpc>
                <a:spcPct val="115300"/>
              </a:lnSpc>
              <a:spcBef>
                <a:spcPts val="95"/>
              </a:spcBef>
              <a:buFont typeface="Wingdings" panose="05000000000000000000" pitchFamily="2" charset="2"/>
              <a:buChar char="§"/>
            </a:pPr>
            <a:endParaRPr lang="en-US" sz="2800" dirty="0">
              <a:latin typeface="Times New Roman" panose="02020603050405020304" pitchFamily="18" charset="0"/>
              <a:cs typeface="Times New Roman" panose="02020603050405020304" pitchFamily="18" charset="0"/>
            </a:endParaRPr>
          </a:p>
          <a:p>
            <a:pPr marL="469265" marR="5080" indent="-457200" algn="just">
              <a:lnSpc>
                <a:spcPct val="115300"/>
              </a:lnSpc>
              <a:spcBef>
                <a:spcPts val="95"/>
              </a:spcBef>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Hal </a:t>
            </a:r>
            <a:r>
              <a:rPr lang="en-US" sz="2800" dirty="0" err="1">
                <a:latin typeface="Times New Roman" panose="02020603050405020304" pitchFamily="18" charset="0"/>
                <a:cs typeface="Times New Roman" panose="02020603050405020304" pitchFamily="18" charset="0"/>
              </a:rPr>
              <a:t>ini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perlu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dilakukan</a:t>
            </a:r>
            <a:r>
              <a:rPr lang="en-US" sz="2800" dirty="0">
                <a:latin typeface="Times New Roman" panose="02020603050405020304" pitchFamily="18" charset="0"/>
                <a:cs typeface="Times New Roman" panose="02020603050405020304" pitchFamily="18" charset="0"/>
              </a:rPr>
              <a:t>, agar para </a:t>
            </a:r>
            <a:r>
              <a:rPr lang="en-US" sz="2800" dirty="0" err="1">
                <a:latin typeface="Times New Roman" panose="02020603050405020304" pitchFamily="18" charset="0"/>
                <a:cs typeface="Times New Roman" panose="02020603050405020304" pitchFamily="18" charset="0"/>
              </a:rPr>
              <a:t>pengguna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memiliki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kenyaman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dalam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menggunakan</a:t>
            </a:r>
            <a:r>
              <a:rPr lang="en-US" sz="2800" dirty="0">
                <a:latin typeface="Times New Roman" panose="02020603050405020304" pitchFamily="18" charset="0"/>
                <a:cs typeface="Times New Roman" panose="02020603050405020304" pitchFamily="18" charset="0"/>
              </a:rPr>
              <a:t> SIKOLA </a:t>
            </a:r>
            <a:r>
              <a:rPr lang="en-US" sz="2800" dirty="0" err="1">
                <a:latin typeface="Times New Roman" panose="02020603050405020304" pitchFamily="18" charset="0"/>
                <a:cs typeface="Times New Roman" panose="02020603050405020304" pitchFamily="18" charset="0"/>
              </a:rPr>
              <a:t>dalam</a:t>
            </a:r>
            <a:r>
              <a:rPr lang="en-US" sz="2800" dirty="0">
                <a:latin typeface="Times New Roman" panose="02020603050405020304" pitchFamily="18" charset="0"/>
                <a:cs typeface="Times New Roman" panose="02020603050405020304" pitchFamily="18" charset="0"/>
              </a:rPr>
              <a:t> proses </a:t>
            </a:r>
            <a:r>
              <a:rPr lang="en-US" sz="2800" dirty="0" err="1">
                <a:latin typeface="Times New Roman" panose="02020603050405020304" pitchFamily="18" charset="0"/>
                <a:cs typeface="Times New Roman" panose="02020603050405020304" pitchFamily="18" charset="0"/>
              </a:rPr>
              <a:t>pembelajaran</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dilakukan</a:t>
            </a:r>
            <a:r>
              <a:rPr lang="en-US" sz="2800" dirty="0">
                <a:latin typeface="Times New Roman" panose="02020603050405020304" pitchFamily="18" charset="0"/>
                <a:cs typeface="Times New Roman" panose="02020603050405020304" pitchFamily="18" charset="0"/>
              </a:rPr>
              <a:t>.</a:t>
            </a:r>
          </a:p>
          <a:p>
            <a:pPr marL="100330" marR="5080" indent="-88265" algn="r">
              <a:lnSpc>
                <a:spcPct val="115300"/>
              </a:lnSpc>
              <a:spcBef>
                <a:spcPts val="95"/>
              </a:spcBef>
            </a:pPr>
            <a:r>
              <a:rPr sz="2400" spc="-100" dirty="0">
                <a:solidFill>
                  <a:srgbClr val="2F4F49"/>
                </a:solidFill>
                <a:latin typeface="Verdana"/>
                <a:cs typeface="Verdana"/>
              </a:rPr>
              <a:t>.</a:t>
            </a:r>
            <a:endParaRPr sz="2400" dirty="0">
              <a:latin typeface="Verdana"/>
              <a:cs typeface="Verdana"/>
            </a:endParaRP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35132" t="37729" r="17898" b="35322"/>
          <a:stretch/>
        </p:blipFill>
        <p:spPr>
          <a:xfrm>
            <a:off x="9773554" y="5524500"/>
            <a:ext cx="7669964" cy="330285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293"/>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2F4F49"/>
          </a:solidFill>
        </p:spPr>
        <p:txBody>
          <a:bodyPr wrap="square" lIns="0" tIns="0" rIns="0" bIns="0" rtlCol="0"/>
          <a:lstStyle/>
          <a:p>
            <a:endParaRPr/>
          </a:p>
        </p:txBody>
      </p:sp>
      <p:sp>
        <p:nvSpPr>
          <p:cNvPr id="3" name="object 3"/>
          <p:cNvSpPr/>
          <p:nvPr/>
        </p:nvSpPr>
        <p:spPr>
          <a:xfrm>
            <a:off x="15011400" y="9791700"/>
            <a:ext cx="2766060" cy="86995"/>
          </a:xfrm>
          <a:custGeom>
            <a:avLst/>
            <a:gdLst/>
            <a:ahLst/>
            <a:cxnLst/>
            <a:rect l="l" t="t" r="r" b="b"/>
            <a:pathLst>
              <a:path w="2766059" h="86994">
                <a:moveTo>
                  <a:pt x="2765441" y="86796"/>
                </a:moveTo>
                <a:lnTo>
                  <a:pt x="0" y="86796"/>
                </a:lnTo>
                <a:lnTo>
                  <a:pt x="0" y="0"/>
                </a:lnTo>
                <a:lnTo>
                  <a:pt x="2765441" y="0"/>
                </a:lnTo>
                <a:lnTo>
                  <a:pt x="2765441" y="86796"/>
                </a:lnTo>
                <a:close/>
              </a:path>
            </a:pathLst>
          </a:custGeom>
          <a:solidFill>
            <a:srgbClr val="EFD0A8"/>
          </a:solidFill>
        </p:spPr>
        <p:txBody>
          <a:bodyPr wrap="square" lIns="0" tIns="0" rIns="0" bIns="0" rtlCol="0"/>
          <a:lstStyle/>
          <a:p>
            <a:endParaRPr/>
          </a:p>
        </p:txBody>
      </p:sp>
      <p:sp>
        <p:nvSpPr>
          <p:cNvPr id="4" name="object 4"/>
          <p:cNvSpPr/>
          <p:nvPr/>
        </p:nvSpPr>
        <p:spPr>
          <a:xfrm>
            <a:off x="609600" y="1652001"/>
            <a:ext cx="6404610" cy="86995"/>
          </a:xfrm>
          <a:custGeom>
            <a:avLst/>
            <a:gdLst/>
            <a:ahLst/>
            <a:cxnLst/>
            <a:rect l="l" t="t" r="r" b="b"/>
            <a:pathLst>
              <a:path w="6404609" h="86994">
                <a:moveTo>
                  <a:pt x="6404457" y="0"/>
                </a:moveTo>
                <a:lnTo>
                  <a:pt x="4635335" y="0"/>
                </a:lnTo>
                <a:lnTo>
                  <a:pt x="2451595" y="0"/>
                </a:lnTo>
                <a:lnTo>
                  <a:pt x="0" y="0"/>
                </a:lnTo>
                <a:lnTo>
                  <a:pt x="0" y="86804"/>
                </a:lnTo>
                <a:lnTo>
                  <a:pt x="2451595" y="86804"/>
                </a:lnTo>
                <a:lnTo>
                  <a:pt x="4635335" y="86804"/>
                </a:lnTo>
                <a:lnTo>
                  <a:pt x="6404457" y="86804"/>
                </a:lnTo>
                <a:lnTo>
                  <a:pt x="6404457" y="0"/>
                </a:lnTo>
                <a:close/>
              </a:path>
            </a:pathLst>
          </a:custGeom>
          <a:solidFill>
            <a:srgbClr val="EFD0A8"/>
          </a:solidFill>
        </p:spPr>
        <p:txBody>
          <a:bodyPr wrap="square" lIns="0" tIns="0" rIns="0" bIns="0" rtlCol="0"/>
          <a:lstStyle/>
          <a:p>
            <a:endParaRPr/>
          </a:p>
        </p:txBody>
      </p:sp>
      <p:sp>
        <p:nvSpPr>
          <p:cNvPr id="5" name="object 5"/>
          <p:cNvSpPr txBox="1">
            <a:spLocks noGrp="1"/>
          </p:cNvSpPr>
          <p:nvPr>
            <p:ph type="title"/>
          </p:nvPr>
        </p:nvSpPr>
        <p:spPr>
          <a:xfrm>
            <a:off x="1056142" y="603299"/>
            <a:ext cx="9483725" cy="1092200"/>
          </a:xfrm>
          <a:prstGeom prst="rect">
            <a:avLst/>
          </a:prstGeom>
        </p:spPr>
        <p:txBody>
          <a:bodyPr vert="horz" wrap="square" lIns="0" tIns="12700" rIns="0" bIns="0" rtlCol="0">
            <a:spAutoFit/>
          </a:bodyPr>
          <a:lstStyle/>
          <a:p>
            <a:pPr marL="12700">
              <a:lnSpc>
                <a:spcPct val="100000"/>
              </a:lnSpc>
              <a:spcBef>
                <a:spcPts val="100"/>
              </a:spcBef>
            </a:pPr>
            <a:r>
              <a:rPr lang="en-US" spc="85" dirty="0"/>
              <a:t>KESIMPULAN</a:t>
            </a:r>
            <a:endParaRPr spc="395" dirty="0"/>
          </a:p>
        </p:txBody>
      </p:sp>
      <p:sp>
        <p:nvSpPr>
          <p:cNvPr id="11" name="object 11"/>
          <p:cNvSpPr txBox="1"/>
          <p:nvPr/>
        </p:nvSpPr>
        <p:spPr>
          <a:xfrm>
            <a:off x="2729865" y="2310834"/>
            <a:ext cx="12807223" cy="7809830"/>
          </a:xfrm>
          <a:prstGeom prst="rect">
            <a:avLst/>
          </a:prstGeom>
        </p:spPr>
        <p:txBody>
          <a:bodyPr vert="horz" wrap="square" lIns="0" tIns="12700" rIns="0" bIns="0" rtlCol="0">
            <a:spAutoFit/>
          </a:bodyPr>
          <a:lstStyle/>
          <a:p>
            <a:pPr marL="457200" indent="-457200" algn="just">
              <a:spcBef>
                <a:spcPts val="100"/>
              </a:spcBef>
              <a:buFont typeface="Wingdings" panose="05000000000000000000" pitchFamily="2" charset="2"/>
              <a:buChar char="§"/>
            </a:pPr>
            <a:r>
              <a:rPr lang="en-US" sz="2800" dirty="0" err="1">
                <a:solidFill>
                  <a:schemeClr val="bg1"/>
                </a:solidFill>
                <a:latin typeface="Adobe Heiti Std R" panose="020B0400000000000000" pitchFamily="34" charset="-128"/>
                <a:ea typeface="Adobe Heiti Std R" panose="020B0400000000000000" pitchFamily="34" charset="-128"/>
              </a:rPr>
              <a:t>Sistem</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Kelola</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Pembelajaran</a:t>
            </a:r>
            <a:r>
              <a:rPr lang="en-US" sz="2800" dirty="0">
                <a:solidFill>
                  <a:schemeClr val="bg1"/>
                </a:solidFill>
                <a:latin typeface="Adobe Heiti Std R" panose="020B0400000000000000" pitchFamily="34" charset="-128"/>
                <a:ea typeface="Adobe Heiti Std R" panose="020B0400000000000000" pitchFamily="34" charset="-128"/>
              </a:rPr>
              <a:t> (SIKOLA) yang </a:t>
            </a:r>
            <a:r>
              <a:rPr lang="en-US" sz="2800" dirty="0" err="1">
                <a:solidFill>
                  <a:schemeClr val="bg1"/>
                </a:solidFill>
                <a:latin typeface="Adobe Heiti Std R" panose="020B0400000000000000" pitchFamily="34" charset="-128"/>
                <a:ea typeface="Adobe Heiti Std R" panose="020B0400000000000000" pitchFamily="34" charset="-128"/>
              </a:rPr>
              <a:t>dimiliki</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oleh</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Universitas</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Hasanuddin</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Unhas</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disiapkan</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untuk</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mendukung</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dan</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membantu</a:t>
            </a:r>
            <a:r>
              <a:rPr lang="en-US" sz="2800" dirty="0">
                <a:solidFill>
                  <a:schemeClr val="bg1"/>
                </a:solidFill>
                <a:latin typeface="Adobe Heiti Std R" panose="020B0400000000000000" pitchFamily="34" charset="-128"/>
                <a:ea typeface="Adobe Heiti Std R" panose="020B0400000000000000" pitchFamily="34" charset="-128"/>
              </a:rPr>
              <a:t> proses </a:t>
            </a:r>
            <a:r>
              <a:rPr lang="en-US" sz="2800" dirty="0" err="1">
                <a:solidFill>
                  <a:schemeClr val="bg1"/>
                </a:solidFill>
                <a:latin typeface="Adobe Heiti Std R" panose="020B0400000000000000" pitchFamily="34" charset="-128"/>
                <a:ea typeface="Adobe Heiti Std R" panose="020B0400000000000000" pitchFamily="34" charset="-128"/>
              </a:rPr>
              <a:t>pembelajaran</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secara</a:t>
            </a:r>
            <a:r>
              <a:rPr lang="en-US" sz="2800" dirty="0">
                <a:solidFill>
                  <a:schemeClr val="bg1"/>
                </a:solidFill>
                <a:latin typeface="Adobe Heiti Std R" panose="020B0400000000000000" pitchFamily="34" charset="-128"/>
                <a:ea typeface="Adobe Heiti Std R" panose="020B0400000000000000" pitchFamily="34" charset="-128"/>
              </a:rPr>
              <a:t> daring. </a:t>
            </a:r>
          </a:p>
          <a:p>
            <a:pPr marL="457200" indent="-457200" algn="just">
              <a:spcBef>
                <a:spcPts val="100"/>
              </a:spcBef>
              <a:buFont typeface="Wingdings" panose="05000000000000000000" pitchFamily="2" charset="2"/>
              <a:buChar char="§"/>
            </a:pPr>
            <a:endParaRPr lang="en-US" sz="2800" dirty="0">
              <a:solidFill>
                <a:schemeClr val="bg1"/>
              </a:solidFill>
              <a:latin typeface="Adobe Heiti Std R" panose="020B0400000000000000" pitchFamily="34" charset="-128"/>
              <a:ea typeface="Adobe Heiti Std R" panose="020B0400000000000000" pitchFamily="34" charset="-128"/>
            </a:endParaRPr>
          </a:p>
          <a:p>
            <a:pPr marL="457200" indent="-457200" algn="just">
              <a:spcBef>
                <a:spcPts val="100"/>
              </a:spcBef>
              <a:buFont typeface="Wingdings" panose="05000000000000000000" pitchFamily="2" charset="2"/>
              <a:buChar char="§"/>
            </a:pPr>
            <a:r>
              <a:rPr lang="en-US" sz="2800" dirty="0">
                <a:solidFill>
                  <a:schemeClr val="bg1"/>
                </a:solidFill>
                <a:latin typeface="Adobe Heiti Std R" panose="020B0400000000000000" pitchFamily="34" charset="-128"/>
                <a:ea typeface="Adobe Heiti Std R" panose="020B0400000000000000" pitchFamily="34" charset="-128"/>
              </a:rPr>
              <a:t>SIKOLA </a:t>
            </a:r>
            <a:r>
              <a:rPr lang="en-US" sz="2800" dirty="0" err="1">
                <a:solidFill>
                  <a:schemeClr val="bg1"/>
                </a:solidFill>
                <a:latin typeface="Adobe Heiti Std R" panose="020B0400000000000000" pitchFamily="34" charset="-128"/>
                <a:ea typeface="Adobe Heiti Std R" panose="020B0400000000000000" pitchFamily="34" charset="-128"/>
              </a:rPr>
              <a:t>dikelola</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oleh</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tim</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Unhas</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melalui</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Lembaga</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Penjaminan</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Mutu</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dan</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Pengembangan</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Pendidikan</a:t>
            </a:r>
            <a:r>
              <a:rPr lang="en-US" sz="2800" dirty="0">
                <a:solidFill>
                  <a:schemeClr val="bg1"/>
                </a:solidFill>
                <a:latin typeface="Adobe Heiti Std R" panose="020B0400000000000000" pitchFamily="34" charset="-128"/>
                <a:ea typeface="Adobe Heiti Std R" panose="020B0400000000000000" pitchFamily="34" charset="-128"/>
              </a:rPr>
              <a:t> (LPMPP) </a:t>
            </a:r>
            <a:r>
              <a:rPr lang="en-US" sz="2800" dirty="0" err="1">
                <a:solidFill>
                  <a:schemeClr val="bg1"/>
                </a:solidFill>
                <a:latin typeface="Adobe Heiti Std R" panose="020B0400000000000000" pitchFamily="34" charset="-128"/>
                <a:ea typeface="Adobe Heiti Std R" panose="020B0400000000000000" pitchFamily="34" charset="-128"/>
              </a:rPr>
              <a:t>selaku</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inisiator</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pengembangan</a:t>
            </a:r>
            <a:r>
              <a:rPr lang="en-US" sz="2800" dirty="0">
                <a:solidFill>
                  <a:schemeClr val="bg1"/>
                </a:solidFill>
                <a:latin typeface="Adobe Heiti Std R" panose="020B0400000000000000" pitchFamily="34" charset="-128"/>
                <a:ea typeface="Adobe Heiti Std R" panose="020B0400000000000000" pitchFamily="34" charset="-128"/>
              </a:rPr>
              <a:t> SIKOLA </a:t>
            </a:r>
            <a:r>
              <a:rPr lang="en-US" sz="2800" dirty="0" err="1">
                <a:solidFill>
                  <a:schemeClr val="bg1"/>
                </a:solidFill>
                <a:latin typeface="Adobe Heiti Std R" panose="020B0400000000000000" pitchFamily="34" charset="-128"/>
                <a:ea typeface="Adobe Heiti Std R" panose="020B0400000000000000" pitchFamily="34" charset="-128"/>
              </a:rPr>
              <a:t>dan</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Direktorat</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Sistem</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Teknologi</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dan</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Informasi</a:t>
            </a:r>
            <a:r>
              <a:rPr lang="en-US" sz="2800" dirty="0">
                <a:solidFill>
                  <a:schemeClr val="bg1"/>
                </a:solidFill>
                <a:latin typeface="Adobe Heiti Std R" panose="020B0400000000000000" pitchFamily="34" charset="-128"/>
                <a:ea typeface="Adobe Heiti Std R" panose="020B0400000000000000" pitchFamily="34" charset="-128"/>
              </a:rPr>
              <a:t> (DSTI) </a:t>
            </a:r>
            <a:r>
              <a:rPr lang="en-US" sz="2800" dirty="0" err="1">
                <a:solidFill>
                  <a:schemeClr val="bg1"/>
                </a:solidFill>
                <a:latin typeface="Adobe Heiti Std R" panose="020B0400000000000000" pitchFamily="34" charset="-128"/>
                <a:ea typeface="Adobe Heiti Std R" panose="020B0400000000000000" pitchFamily="34" charset="-128"/>
              </a:rPr>
              <a:t>selaku</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penyedia</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infrastruktur</a:t>
            </a:r>
            <a:r>
              <a:rPr lang="en-US" sz="2800" dirty="0">
                <a:solidFill>
                  <a:schemeClr val="bg1"/>
                </a:solidFill>
                <a:latin typeface="Adobe Heiti Std R" panose="020B0400000000000000" pitchFamily="34" charset="-128"/>
                <a:ea typeface="Adobe Heiti Std R" panose="020B0400000000000000" pitchFamily="34" charset="-128"/>
              </a:rPr>
              <a:t>, server </a:t>
            </a:r>
            <a:r>
              <a:rPr lang="en-US" sz="2800" dirty="0" err="1">
                <a:solidFill>
                  <a:schemeClr val="bg1"/>
                </a:solidFill>
                <a:latin typeface="Adobe Heiti Std R" panose="020B0400000000000000" pitchFamily="34" charset="-128"/>
                <a:ea typeface="Adobe Heiti Std R" panose="020B0400000000000000" pitchFamily="34" charset="-128"/>
              </a:rPr>
              <a:t>dan</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sistem</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operasinya</a:t>
            </a:r>
            <a:r>
              <a:rPr lang="en-US" sz="2800" dirty="0">
                <a:solidFill>
                  <a:schemeClr val="bg1"/>
                </a:solidFill>
                <a:latin typeface="Adobe Heiti Std R" panose="020B0400000000000000" pitchFamily="34" charset="-128"/>
                <a:ea typeface="Adobe Heiti Std R" panose="020B0400000000000000" pitchFamily="34" charset="-128"/>
              </a:rPr>
              <a:t>. </a:t>
            </a:r>
          </a:p>
          <a:p>
            <a:pPr marL="457200" indent="-457200" algn="just">
              <a:spcBef>
                <a:spcPts val="100"/>
              </a:spcBef>
              <a:buFont typeface="Wingdings" panose="05000000000000000000" pitchFamily="2" charset="2"/>
              <a:buChar char="§"/>
            </a:pPr>
            <a:endParaRPr lang="en-US" sz="2800" dirty="0">
              <a:solidFill>
                <a:schemeClr val="bg1"/>
              </a:solidFill>
              <a:latin typeface="Adobe Heiti Std R" panose="020B0400000000000000" pitchFamily="34" charset="-128"/>
              <a:ea typeface="Adobe Heiti Std R" panose="020B0400000000000000" pitchFamily="34" charset="-128"/>
            </a:endParaRPr>
          </a:p>
          <a:p>
            <a:pPr marL="457200" indent="-457200" algn="just">
              <a:spcBef>
                <a:spcPts val="100"/>
              </a:spcBef>
              <a:buFont typeface="Wingdings" panose="05000000000000000000" pitchFamily="2" charset="2"/>
              <a:buChar char="§"/>
            </a:pPr>
            <a:r>
              <a:rPr lang="en-US" sz="2800" dirty="0">
                <a:solidFill>
                  <a:schemeClr val="bg1"/>
                </a:solidFill>
                <a:latin typeface="Adobe Heiti Std R" panose="020B0400000000000000" pitchFamily="34" charset="-128"/>
                <a:ea typeface="Adobe Heiti Std R" panose="020B0400000000000000" pitchFamily="34" charset="-128"/>
              </a:rPr>
              <a:t>SIKOLA </a:t>
            </a:r>
            <a:r>
              <a:rPr lang="en-US" sz="2800" dirty="0" err="1">
                <a:solidFill>
                  <a:schemeClr val="bg1"/>
                </a:solidFill>
                <a:latin typeface="Adobe Heiti Std R" panose="020B0400000000000000" pitchFamily="34" charset="-128"/>
                <a:ea typeface="Adobe Heiti Std R" panose="020B0400000000000000" pitchFamily="34" charset="-128"/>
              </a:rPr>
              <a:t>memiliki</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alur</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pembelajaran</a:t>
            </a:r>
            <a:r>
              <a:rPr lang="en-US" sz="2800" dirty="0">
                <a:solidFill>
                  <a:schemeClr val="bg1"/>
                </a:solidFill>
                <a:latin typeface="Adobe Heiti Std R" panose="020B0400000000000000" pitchFamily="34" charset="-128"/>
                <a:ea typeface="Adobe Heiti Std R" panose="020B0400000000000000" pitchFamily="34" charset="-128"/>
              </a:rPr>
              <a:t> yang </a:t>
            </a:r>
            <a:r>
              <a:rPr lang="en-US" sz="2800" dirty="0" err="1">
                <a:solidFill>
                  <a:schemeClr val="bg1"/>
                </a:solidFill>
                <a:latin typeface="Adobe Heiti Std R" panose="020B0400000000000000" pitchFamily="34" charset="-128"/>
                <a:ea typeface="Adobe Heiti Std R" panose="020B0400000000000000" pitchFamily="34" charset="-128"/>
              </a:rPr>
              <a:t>mengatur</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dan</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memandu</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seluruh</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pengguna</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sistem</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untuk</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taat</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dan</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tertib</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dalam</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menjalankan</a:t>
            </a:r>
            <a:r>
              <a:rPr lang="en-US" sz="2800" dirty="0">
                <a:solidFill>
                  <a:schemeClr val="bg1"/>
                </a:solidFill>
                <a:latin typeface="Adobe Heiti Std R" panose="020B0400000000000000" pitchFamily="34" charset="-128"/>
                <a:ea typeface="Adobe Heiti Std R" panose="020B0400000000000000" pitchFamily="34" charset="-128"/>
              </a:rPr>
              <a:t> proses </a:t>
            </a:r>
            <a:r>
              <a:rPr lang="en-US" sz="2800" dirty="0" err="1">
                <a:solidFill>
                  <a:schemeClr val="bg1"/>
                </a:solidFill>
                <a:latin typeface="Adobe Heiti Std R" panose="020B0400000000000000" pitchFamily="34" charset="-128"/>
                <a:ea typeface="Adobe Heiti Std R" panose="020B0400000000000000" pitchFamily="34" charset="-128"/>
              </a:rPr>
              <a:t>pembelajaran</a:t>
            </a:r>
            <a:r>
              <a:rPr lang="en-US" sz="2800" dirty="0">
                <a:solidFill>
                  <a:schemeClr val="bg1"/>
                </a:solidFill>
                <a:latin typeface="Adobe Heiti Std R" panose="020B0400000000000000" pitchFamily="34" charset="-128"/>
                <a:ea typeface="Adobe Heiti Std R" panose="020B0400000000000000" pitchFamily="34" charset="-128"/>
              </a:rPr>
              <a:t>. </a:t>
            </a:r>
          </a:p>
          <a:p>
            <a:pPr marL="457200" indent="-457200" algn="just">
              <a:spcBef>
                <a:spcPts val="100"/>
              </a:spcBef>
              <a:buFont typeface="Wingdings" panose="05000000000000000000" pitchFamily="2" charset="2"/>
              <a:buChar char="§"/>
            </a:pPr>
            <a:endParaRPr lang="en-US" sz="2800" dirty="0">
              <a:solidFill>
                <a:schemeClr val="bg1"/>
              </a:solidFill>
              <a:latin typeface="Adobe Heiti Std R" panose="020B0400000000000000" pitchFamily="34" charset="-128"/>
              <a:ea typeface="Adobe Heiti Std R" panose="020B0400000000000000" pitchFamily="34" charset="-128"/>
            </a:endParaRPr>
          </a:p>
          <a:p>
            <a:pPr marL="457200" indent="-457200" algn="just">
              <a:spcBef>
                <a:spcPts val="100"/>
              </a:spcBef>
              <a:buFont typeface="Wingdings" panose="05000000000000000000" pitchFamily="2" charset="2"/>
              <a:buChar char="§"/>
            </a:pPr>
            <a:r>
              <a:rPr lang="en-US" sz="2800" dirty="0" err="1">
                <a:solidFill>
                  <a:schemeClr val="bg1"/>
                </a:solidFill>
                <a:latin typeface="Adobe Heiti Std R" panose="020B0400000000000000" pitchFamily="34" charset="-128"/>
                <a:ea typeface="Adobe Heiti Std R" panose="020B0400000000000000" pitchFamily="34" charset="-128"/>
              </a:rPr>
              <a:t>Dengan</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adanya</a:t>
            </a:r>
            <a:r>
              <a:rPr lang="en-US" sz="2800" dirty="0">
                <a:solidFill>
                  <a:schemeClr val="bg1"/>
                </a:solidFill>
                <a:latin typeface="Adobe Heiti Std R" panose="020B0400000000000000" pitchFamily="34" charset="-128"/>
                <a:ea typeface="Adobe Heiti Std R" panose="020B0400000000000000" pitchFamily="34" charset="-128"/>
              </a:rPr>
              <a:t> SIKOLA </a:t>
            </a:r>
            <a:r>
              <a:rPr lang="en-US" sz="2800" dirty="0" err="1">
                <a:solidFill>
                  <a:schemeClr val="bg1"/>
                </a:solidFill>
                <a:latin typeface="Adobe Heiti Std R" panose="020B0400000000000000" pitchFamily="34" charset="-128"/>
                <a:ea typeface="Adobe Heiti Std R" panose="020B0400000000000000" pitchFamily="34" charset="-128"/>
              </a:rPr>
              <a:t>sebagai</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aplikasi</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milik</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Universitas</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Hasanuddin</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dapat</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menjadi</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bentuk</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transparansi</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sivitas</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akademika</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dalam</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memberikan</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materi</a:t>
            </a:r>
            <a:r>
              <a:rPr lang="en-US" sz="2800" dirty="0">
                <a:solidFill>
                  <a:schemeClr val="bg1"/>
                </a:solidFill>
                <a:latin typeface="Adobe Heiti Std R" panose="020B0400000000000000" pitchFamily="34" charset="-128"/>
                <a:ea typeface="Adobe Heiti Std R" panose="020B0400000000000000" pitchFamily="34" charset="-128"/>
              </a:rPr>
              <a:t> </a:t>
            </a:r>
            <a:r>
              <a:rPr lang="en-US" sz="2800" dirty="0" err="1">
                <a:solidFill>
                  <a:schemeClr val="bg1"/>
                </a:solidFill>
                <a:latin typeface="Adobe Heiti Std R" panose="020B0400000000000000" pitchFamily="34" charset="-128"/>
                <a:ea typeface="Adobe Heiti Std R" panose="020B0400000000000000" pitchFamily="34" charset="-128"/>
              </a:rPr>
              <a:t>pembelajaran</a:t>
            </a:r>
            <a:r>
              <a:rPr lang="en-US" sz="2800" dirty="0">
                <a:solidFill>
                  <a:schemeClr val="bg1"/>
                </a:solidFill>
                <a:latin typeface="Adobe Heiti Std R" panose="020B0400000000000000" pitchFamily="34" charset="-128"/>
                <a:ea typeface="Adobe Heiti Std R" panose="020B0400000000000000" pitchFamily="34" charset="-128"/>
              </a:rPr>
              <a:t>.</a:t>
            </a:r>
          </a:p>
          <a:p>
            <a:pPr marL="457200" indent="-457200" algn="just">
              <a:spcBef>
                <a:spcPts val="100"/>
              </a:spcBef>
              <a:buFont typeface="Wingdings" panose="05000000000000000000" pitchFamily="2" charset="2"/>
              <a:buChar char="§"/>
            </a:pPr>
            <a:endParaRPr lang="en-US" sz="2800" dirty="0">
              <a:solidFill>
                <a:schemeClr val="bg1"/>
              </a:solidFill>
              <a:latin typeface="Adobe Heiti Std R" panose="020B0400000000000000" pitchFamily="34" charset="-128"/>
              <a:ea typeface="Adobe Heiti Std R" panose="020B0400000000000000" pitchFamily="34" charset="-128"/>
            </a:endParaRPr>
          </a:p>
          <a:p>
            <a:pPr algn="ctr">
              <a:lnSpc>
                <a:spcPct val="100000"/>
              </a:lnSpc>
              <a:spcBef>
                <a:spcPts val="100"/>
              </a:spcBef>
            </a:pPr>
            <a:endParaRPr sz="2400" dirty="0">
              <a:latin typeface="Verdana"/>
              <a:cs typeface="Verdana"/>
            </a:endParaRPr>
          </a:p>
        </p:txBody>
      </p:sp>
      <p:sp>
        <p:nvSpPr>
          <p:cNvPr id="12" name="object 12"/>
          <p:cNvSpPr/>
          <p:nvPr/>
        </p:nvSpPr>
        <p:spPr>
          <a:xfrm>
            <a:off x="0" y="1766821"/>
            <a:ext cx="2474595" cy="6744970"/>
          </a:xfrm>
          <a:custGeom>
            <a:avLst/>
            <a:gdLst/>
            <a:ahLst/>
            <a:cxnLst/>
            <a:rect l="l" t="t" r="r" b="b"/>
            <a:pathLst>
              <a:path w="2474595" h="6744970">
                <a:moveTo>
                  <a:pt x="2474451" y="3296478"/>
                </a:moveTo>
                <a:lnTo>
                  <a:pt x="2474451" y="3448574"/>
                </a:lnTo>
                <a:lnTo>
                  <a:pt x="2474041" y="3468992"/>
                </a:lnTo>
                <a:lnTo>
                  <a:pt x="2472433" y="3516987"/>
                </a:lnTo>
                <a:lnTo>
                  <a:pt x="2470189" y="3564818"/>
                </a:lnTo>
                <a:lnTo>
                  <a:pt x="2467313" y="3612482"/>
                </a:lnTo>
                <a:lnTo>
                  <a:pt x="2463809" y="3659973"/>
                </a:lnTo>
                <a:lnTo>
                  <a:pt x="2459682" y="3707288"/>
                </a:lnTo>
                <a:lnTo>
                  <a:pt x="2454935" y="3754423"/>
                </a:lnTo>
                <a:lnTo>
                  <a:pt x="2449572" y="3801374"/>
                </a:lnTo>
                <a:lnTo>
                  <a:pt x="2443598" y="3848136"/>
                </a:lnTo>
                <a:lnTo>
                  <a:pt x="2437017" y="3894706"/>
                </a:lnTo>
                <a:lnTo>
                  <a:pt x="2429832" y="3941080"/>
                </a:lnTo>
                <a:lnTo>
                  <a:pt x="2422049" y="3987253"/>
                </a:lnTo>
                <a:lnTo>
                  <a:pt x="2413670" y="4033220"/>
                </a:lnTo>
                <a:lnTo>
                  <a:pt x="2404700" y="4078979"/>
                </a:lnTo>
                <a:lnTo>
                  <a:pt x="2395144" y="4124525"/>
                </a:lnTo>
                <a:lnTo>
                  <a:pt x="2385005" y="4169854"/>
                </a:lnTo>
                <a:lnTo>
                  <a:pt x="2374288" y="4214962"/>
                </a:lnTo>
                <a:lnTo>
                  <a:pt x="2362996" y="4259844"/>
                </a:lnTo>
                <a:lnTo>
                  <a:pt x="2351134" y="4304497"/>
                </a:lnTo>
                <a:lnTo>
                  <a:pt x="2338705" y="4348916"/>
                </a:lnTo>
                <a:lnTo>
                  <a:pt x="2325715" y="4393098"/>
                </a:lnTo>
                <a:lnTo>
                  <a:pt x="2312166" y="4437038"/>
                </a:lnTo>
                <a:lnTo>
                  <a:pt x="2298063" y="4480732"/>
                </a:lnTo>
                <a:lnTo>
                  <a:pt x="2283411" y="4524176"/>
                </a:lnTo>
                <a:lnTo>
                  <a:pt x="2268213" y="4567366"/>
                </a:lnTo>
                <a:lnTo>
                  <a:pt x="2252473" y="4610298"/>
                </a:lnTo>
                <a:lnTo>
                  <a:pt x="2236196" y="4652967"/>
                </a:lnTo>
                <a:lnTo>
                  <a:pt x="2219386" y="4695370"/>
                </a:lnTo>
                <a:lnTo>
                  <a:pt x="2202046" y="4737503"/>
                </a:lnTo>
                <a:lnTo>
                  <a:pt x="2184181" y="4779360"/>
                </a:lnTo>
                <a:lnTo>
                  <a:pt x="2165795" y="4820940"/>
                </a:lnTo>
                <a:lnTo>
                  <a:pt x="2146892" y="4862236"/>
                </a:lnTo>
                <a:lnTo>
                  <a:pt x="2127476" y="4903245"/>
                </a:lnTo>
                <a:lnTo>
                  <a:pt x="2107552" y="4943964"/>
                </a:lnTo>
                <a:lnTo>
                  <a:pt x="2087123" y="4984387"/>
                </a:lnTo>
                <a:lnTo>
                  <a:pt x="2066193" y="5024511"/>
                </a:lnTo>
                <a:lnTo>
                  <a:pt x="2044767" y="5064331"/>
                </a:lnTo>
                <a:lnTo>
                  <a:pt x="2022849" y="5103845"/>
                </a:lnTo>
                <a:lnTo>
                  <a:pt x="2000442" y="5143046"/>
                </a:lnTo>
                <a:lnTo>
                  <a:pt x="1977552" y="5181932"/>
                </a:lnTo>
                <a:lnTo>
                  <a:pt x="1954181" y="5220498"/>
                </a:lnTo>
                <a:lnTo>
                  <a:pt x="1930334" y="5258740"/>
                </a:lnTo>
                <a:lnTo>
                  <a:pt x="1906016" y="5296654"/>
                </a:lnTo>
                <a:lnTo>
                  <a:pt x="1881230" y="5334236"/>
                </a:lnTo>
                <a:lnTo>
                  <a:pt x="1855981" y="5371482"/>
                </a:lnTo>
                <a:lnTo>
                  <a:pt x="1830272" y="5408387"/>
                </a:lnTo>
                <a:lnTo>
                  <a:pt x="1804107" y="5444948"/>
                </a:lnTo>
                <a:lnTo>
                  <a:pt x="1777492" y="5481161"/>
                </a:lnTo>
                <a:lnTo>
                  <a:pt x="1750429" y="5517020"/>
                </a:lnTo>
                <a:lnTo>
                  <a:pt x="1722924" y="5552523"/>
                </a:lnTo>
                <a:lnTo>
                  <a:pt x="1694979" y="5587665"/>
                </a:lnTo>
                <a:lnTo>
                  <a:pt x="1666600" y="5622443"/>
                </a:lnTo>
                <a:lnTo>
                  <a:pt x="1637789" y="5656851"/>
                </a:lnTo>
                <a:lnTo>
                  <a:pt x="1608553" y="5690885"/>
                </a:lnTo>
                <a:lnTo>
                  <a:pt x="1578894" y="5724543"/>
                </a:lnTo>
                <a:lnTo>
                  <a:pt x="1548816" y="5757819"/>
                </a:lnTo>
                <a:lnTo>
                  <a:pt x="1518324" y="5790710"/>
                </a:lnTo>
                <a:lnTo>
                  <a:pt x="1487422" y="5823211"/>
                </a:lnTo>
                <a:lnTo>
                  <a:pt x="1456114" y="5855318"/>
                </a:lnTo>
                <a:lnTo>
                  <a:pt x="1424404" y="5887028"/>
                </a:lnTo>
                <a:lnTo>
                  <a:pt x="1392296" y="5918335"/>
                </a:lnTo>
                <a:lnTo>
                  <a:pt x="1359795" y="5949237"/>
                </a:lnTo>
                <a:lnTo>
                  <a:pt x="1326903" y="5979728"/>
                </a:lnTo>
                <a:lnTo>
                  <a:pt x="1293627" y="6009805"/>
                </a:lnTo>
                <a:lnTo>
                  <a:pt x="1259969" y="6039464"/>
                </a:lnTo>
                <a:lnTo>
                  <a:pt x="1225933" y="6068700"/>
                </a:lnTo>
                <a:lnTo>
                  <a:pt x="1191524" y="6097510"/>
                </a:lnTo>
                <a:lnTo>
                  <a:pt x="1156747" y="6125889"/>
                </a:lnTo>
                <a:lnTo>
                  <a:pt x="1121604" y="6153833"/>
                </a:lnTo>
                <a:lnTo>
                  <a:pt x="1086100" y="6181338"/>
                </a:lnTo>
                <a:lnTo>
                  <a:pt x="1050240" y="6208400"/>
                </a:lnTo>
                <a:lnTo>
                  <a:pt x="1014027" y="6235016"/>
                </a:lnTo>
                <a:lnTo>
                  <a:pt x="977465" y="6261179"/>
                </a:lnTo>
                <a:lnTo>
                  <a:pt x="940559" y="6286888"/>
                </a:lnTo>
                <a:lnTo>
                  <a:pt x="903313" y="6312137"/>
                </a:lnTo>
                <a:lnTo>
                  <a:pt x="865730" y="6336923"/>
                </a:lnTo>
                <a:lnTo>
                  <a:pt x="827815" y="6361241"/>
                </a:lnTo>
                <a:lnTo>
                  <a:pt x="789572" y="6385087"/>
                </a:lnTo>
                <a:lnTo>
                  <a:pt x="751006" y="6408457"/>
                </a:lnTo>
                <a:lnTo>
                  <a:pt x="712119" y="6431347"/>
                </a:lnTo>
                <a:lnTo>
                  <a:pt x="672917" y="6453754"/>
                </a:lnTo>
                <a:lnTo>
                  <a:pt x="633403" y="6475672"/>
                </a:lnTo>
                <a:lnTo>
                  <a:pt x="593581" y="6497097"/>
                </a:lnTo>
                <a:lnTo>
                  <a:pt x="553457" y="6518027"/>
                </a:lnTo>
                <a:lnTo>
                  <a:pt x="513033" y="6538456"/>
                </a:lnTo>
                <a:lnTo>
                  <a:pt x="472314" y="6558380"/>
                </a:lnTo>
                <a:lnTo>
                  <a:pt x="431303" y="6577795"/>
                </a:lnTo>
                <a:lnTo>
                  <a:pt x="390006" y="6596698"/>
                </a:lnTo>
                <a:lnTo>
                  <a:pt x="348426" y="6615084"/>
                </a:lnTo>
                <a:lnTo>
                  <a:pt x="306567" y="6632948"/>
                </a:lnTo>
                <a:lnTo>
                  <a:pt x="264434" y="6650288"/>
                </a:lnTo>
                <a:lnTo>
                  <a:pt x="222030" y="6667098"/>
                </a:lnTo>
                <a:lnTo>
                  <a:pt x="179360" y="6683375"/>
                </a:lnTo>
                <a:lnTo>
                  <a:pt x="136427" y="6699115"/>
                </a:lnTo>
                <a:lnTo>
                  <a:pt x="93236" y="6714312"/>
                </a:lnTo>
                <a:lnTo>
                  <a:pt x="49791" y="6728965"/>
                </a:lnTo>
                <a:lnTo>
                  <a:pt x="6096" y="6743067"/>
                </a:lnTo>
                <a:lnTo>
                  <a:pt x="0" y="6744947"/>
                </a:lnTo>
                <a:lnTo>
                  <a:pt x="0" y="0"/>
                </a:lnTo>
                <a:lnTo>
                  <a:pt x="49791" y="15982"/>
                </a:lnTo>
                <a:lnTo>
                  <a:pt x="93236" y="30634"/>
                </a:lnTo>
                <a:lnTo>
                  <a:pt x="136427" y="45833"/>
                </a:lnTo>
                <a:lnTo>
                  <a:pt x="179360" y="61572"/>
                </a:lnTo>
                <a:lnTo>
                  <a:pt x="222030" y="77850"/>
                </a:lnTo>
                <a:lnTo>
                  <a:pt x="264434" y="94660"/>
                </a:lnTo>
                <a:lnTo>
                  <a:pt x="306567" y="112000"/>
                </a:lnTo>
                <a:lnTo>
                  <a:pt x="348426" y="129865"/>
                </a:lnTo>
                <a:lnTo>
                  <a:pt x="390006" y="148251"/>
                </a:lnTo>
                <a:lnTo>
                  <a:pt x="431303" y="167154"/>
                </a:lnTo>
                <a:lnTo>
                  <a:pt x="472314" y="186570"/>
                </a:lnTo>
                <a:lnTo>
                  <a:pt x="513033" y="206495"/>
                </a:lnTo>
                <a:lnTo>
                  <a:pt x="553457" y="226924"/>
                </a:lnTo>
                <a:lnTo>
                  <a:pt x="593581" y="247854"/>
                </a:lnTo>
                <a:lnTo>
                  <a:pt x="633403" y="269280"/>
                </a:lnTo>
                <a:lnTo>
                  <a:pt x="672917" y="291199"/>
                </a:lnTo>
                <a:lnTo>
                  <a:pt x="712119" y="313606"/>
                </a:lnTo>
                <a:lnTo>
                  <a:pt x="751006" y="336497"/>
                </a:lnTo>
                <a:lnTo>
                  <a:pt x="789572" y="359868"/>
                </a:lnTo>
                <a:lnTo>
                  <a:pt x="827815" y="383714"/>
                </a:lnTo>
                <a:lnTo>
                  <a:pt x="865730" y="408033"/>
                </a:lnTo>
                <a:lnTo>
                  <a:pt x="903313" y="432819"/>
                </a:lnTo>
                <a:lnTo>
                  <a:pt x="940559" y="458069"/>
                </a:lnTo>
                <a:lnTo>
                  <a:pt x="977465" y="483778"/>
                </a:lnTo>
                <a:lnTo>
                  <a:pt x="1014027" y="509943"/>
                </a:lnTo>
                <a:lnTo>
                  <a:pt x="1050240" y="536558"/>
                </a:lnTo>
                <a:lnTo>
                  <a:pt x="1086100" y="563621"/>
                </a:lnTo>
                <a:lnTo>
                  <a:pt x="1121604" y="591127"/>
                </a:lnTo>
                <a:lnTo>
                  <a:pt x="1156747" y="619072"/>
                </a:lnTo>
                <a:lnTo>
                  <a:pt x="1191524" y="647452"/>
                </a:lnTo>
                <a:lnTo>
                  <a:pt x="1225933" y="676262"/>
                </a:lnTo>
                <a:lnTo>
                  <a:pt x="1259969" y="705499"/>
                </a:lnTo>
                <a:lnTo>
                  <a:pt x="1293627" y="735159"/>
                </a:lnTo>
                <a:lnTo>
                  <a:pt x="1326903" y="765237"/>
                </a:lnTo>
                <a:lnTo>
                  <a:pt x="1359795" y="795729"/>
                </a:lnTo>
                <a:lnTo>
                  <a:pt x="1392296" y="826631"/>
                </a:lnTo>
                <a:lnTo>
                  <a:pt x="1424404" y="857939"/>
                </a:lnTo>
                <a:lnTo>
                  <a:pt x="1456114" y="889650"/>
                </a:lnTo>
                <a:lnTo>
                  <a:pt x="1487422" y="921758"/>
                </a:lnTo>
                <a:lnTo>
                  <a:pt x="1518324" y="954260"/>
                </a:lnTo>
                <a:lnTo>
                  <a:pt x="1548816" y="987152"/>
                </a:lnTo>
                <a:lnTo>
                  <a:pt x="1578894" y="1020429"/>
                </a:lnTo>
                <a:lnTo>
                  <a:pt x="1608553" y="1054087"/>
                </a:lnTo>
                <a:lnTo>
                  <a:pt x="1637789" y="1088123"/>
                </a:lnTo>
                <a:lnTo>
                  <a:pt x="1666600" y="1122532"/>
                </a:lnTo>
                <a:lnTo>
                  <a:pt x="1694979" y="1157310"/>
                </a:lnTo>
                <a:lnTo>
                  <a:pt x="1722924" y="1192454"/>
                </a:lnTo>
                <a:lnTo>
                  <a:pt x="1750429" y="1227958"/>
                </a:lnTo>
                <a:lnTo>
                  <a:pt x="1777492" y="1263818"/>
                </a:lnTo>
                <a:lnTo>
                  <a:pt x="1804107" y="1300032"/>
                </a:lnTo>
                <a:lnTo>
                  <a:pt x="1830272" y="1336594"/>
                </a:lnTo>
                <a:lnTo>
                  <a:pt x="1855981" y="1373501"/>
                </a:lnTo>
                <a:lnTo>
                  <a:pt x="1881230" y="1410747"/>
                </a:lnTo>
                <a:lnTo>
                  <a:pt x="1906016" y="1448331"/>
                </a:lnTo>
                <a:lnTo>
                  <a:pt x="1930334" y="1486246"/>
                </a:lnTo>
                <a:lnTo>
                  <a:pt x="1954181" y="1524489"/>
                </a:lnTo>
                <a:lnTo>
                  <a:pt x="1977552" y="1563056"/>
                </a:lnTo>
                <a:lnTo>
                  <a:pt x="2000442" y="1601943"/>
                </a:lnTo>
                <a:lnTo>
                  <a:pt x="2022849" y="1641146"/>
                </a:lnTo>
                <a:lnTo>
                  <a:pt x="2044767" y="1680661"/>
                </a:lnTo>
                <a:lnTo>
                  <a:pt x="2066193" y="1720482"/>
                </a:lnTo>
                <a:lnTo>
                  <a:pt x="2087123" y="1760608"/>
                </a:lnTo>
                <a:lnTo>
                  <a:pt x="2107552" y="1801032"/>
                </a:lnTo>
                <a:lnTo>
                  <a:pt x="2127476" y="1841752"/>
                </a:lnTo>
                <a:lnTo>
                  <a:pt x="2146892" y="1882763"/>
                </a:lnTo>
                <a:lnTo>
                  <a:pt x="2165795" y="1924060"/>
                </a:lnTo>
                <a:lnTo>
                  <a:pt x="2184181" y="1965641"/>
                </a:lnTo>
                <a:lnTo>
                  <a:pt x="2202046" y="2007500"/>
                </a:lnTo>
                <a:lnTo>
                  <a:pt x="2219386" y="2049634"/>
                </a:lnTo>
                <a:lnTo>
                  <a:pt x="2236196" y="2092039"/>
                </a:lnTo>
                <a:lnTo>
                  <a:pt x="2252473" y="2134710"/>
                </a:lnTo>
                <a:lnTo>
                  <a:pt x="2268213" y="2177643"/>
                </a:lnTo>
                <a:lnTo>
                  <a:pt x="2283411" y="2220835"/>
                </a:lnTo>
                <a:lnTo>
                  <a:pt x="2298063" y="2264280"/>
                </a:lnTo>
                <a:lnTo>
                  <a:pt x="2312166" y="2307976"/>
                </a:lnTo>
                <a:lnTo>
                  <a:pt x="2325715" y="2351917"/>
                </a:lnTo>
                <a:lnTo>
                  <a:pt x="2338705" y="2396100"/>
                </a:lnTo>
                <a:lnTo>
                  <a:pt x="2351134" y="2440521"/>
                </a:lnTo>
                <a:lnTo>
                  <a:pt x="2362996" y="2485176"/>
                </a:lnTo>
                <a:lnTo>
                  <a:pt x="2374288" y="2530060"/>
                </a:lnTo>
                <a:lnTo>
                  <a:pt x="2385005" y="2575169"/>
                </a:lnTo>
                <a:lnTo>
                  <a:pt x="2395144" y="2620500"/>
                </a:lnTo>
                <a:lnTo>
                  <a:pt x="2404700" y="2666048"/>
                </a:lnTo>
                <a:lnTo>
                  <a:pt x="2413670" y="2711808"/>
                </a:lnTo>
                <a:lnTo>
                  <a:pt x="2422049" y="2757778"/>
                </a:lnTo>
                <a:lnTo>
                  <a:pt x="2429832" y="2803953"/>
                </a:lnTo>
                <a:lnTo>
                  <a:pt x="2437017" y="2850328"/>
                </a:lnTo>
                <a:lnTo>
                  <a:pt x="2443598" y="2896900"/>
                </a:lnTo>
                <a:lnTo>
                  <a:pt x="2449572" y="2943664"/>
                </a:lnTo>
                <a:lnTo>
                  <a:pt x="2454935" y="2990617"/>
                </a:lnTo>
                <a:lnTo>
                  <a:pt x="2459682" y="3037754"/>
                </a:lnTo>
                <a:lnTo>
                  <a:pt x="2463809" y="3085071"/>
                </a:lnTo>
                <a:lnTo>
                  <a:pt x="2467313" y="3132564"/>
                </a:lnTo>
                <a:lnTo>
                  <a:pt x="2470189" y="3180229"/>
                </a:lnTo>
                <a:lnTo>
                  <a:pt x="2472433" y="3228063"/>
                </a:lnTo>
                <a:lnTo>
                  <a:pt x="2474041" y="3276059"/>
                </a:lnTo>
                <a:lnTo>
                  <a:pt x="2474451" y="3296478"/>
                </a:lnTo>
                <a:close/>
              </a:path>
            </a:pathLst>
          </a:custGeom>
          <a:solidFill>
            <a:srgbClr val="2B413C"/>
          </a:solidFill>
        </p:spPr>
        <p:txBody>
          <a:bodyPr wrap="square" lIns="0" tIns="0" rIns="0" bIns="0" rtlCol="0"/>
          <a:lstStyle/>
          <a:p>
            <a:endParaRPr/>
          </a:p>
        </p:txBody>
      </p:sp>
      <p:sp>
        <p:nvSpPr>
          <p:cNvPr id="13" name="object 13"/>
          <p:cNvSpPr/>
          <p:nvPr/>
        </p:nvSpPr>
        <p:spPr>
          <a:xfrm>
            <a:off x="15792358" y="1768641"/>
            <a:ext cx="2495550" cy="6758305"/>
          </a:xfrm>
          <a:custGeom>
            <a:avLst/>
            <a:gdLst/>
            <a:ahLst/>
            <a:cxnLst/>
            <a:rect l="l" t="t" r="r" b="b"/>
            <a:pathLst>
              <a:path w="2495550" h="6758305">
                <a:moveTo>
                  <a:pt x="0" y="3455740"/>
                </a:moveTo>
                <a:lnTo>
                  <a:pt x="0" y="3302120"/>
                </a:lnTo>
                <a:lnTo>
                  <a:pt x="395" y="3282464"/>
                </a:lnTo>
                <a:lnTo>
                  <a:pt x="2002" y="3234469"/>
                </a:lnTo>
                <a:lnTo>
                  <a:pt x="4246" y="3186638"/>
                </a:lnTo>
                <a:lnTo>
                  <a:pt x="7122" y="3138975"/>
                </a:lnTo>
                <a:lnTo>
                  <a:pt x="10626" y="3091483"/>
                </a:lnTo>
                <a:lnTo>
                  <a:pt x="14754" y="3044168"/>
                </a:lnTo>
                <a:lnTo>
                  <a:pt x="19501" y="2997033"/>
                </a:lnTo>
                <a:lnTo>
                  <a:pt x="24863" y="2950082"/>
                </a:lnTo>
                <a:lnTo>
                  <a:pt x="30837" y="2903320"/>
                </a:lnTo>
                <a:lnTo>
                  <a:pt x="37419" y="2856750"/>
                </a:lnTo>
                <a:lnTo>
                  <a:pt x="44603" y="2810376"/>
                </a:lnTo>
                <a:lnTo>
                  <a:pt x="52387" y="2764204"/>
                </a:lnTo>
                <a:lnTo>
                  <a:pt x="60766" y="2718236"/>
                </a:lnTo>
                <a:lnTo>
                  <a:pt x="69735" y="2672477"/>
                </a:lnTo>
                <a:lnTo>
                  <a:pt x="79291" y="2626931"/>
                </a:lnTo>
                <a:lnTo>
                  <a:pt x="89430" y="2581602"/>
                </a:lnTo>
                <a:lnTo>
                  <a:pt x="100148" y="2536494"/>
                </a:lnTo>
                <a:lnTo>
                  <a:pt x="111440" y="2491612"/>
                </a:lnTo>
                <a:lnTo>
                  <a:pt x="123302" y="2446959"/>
                </a:lnTo>
                <a:lnTo>
                  <a:pt x="135730" y="2402540"/>
                </a:lnTo>
                <a:lnTo>
                  <a:pt x="148721" y="2358358"/>
                </a:lnTo>
                <a:lnTo>
                  <a:pt x="162269" y="2314418"/>
                </a:lnTo>
                <a:lnTo>
                  <a:pt x="176372" y="2270724"/>
                </a:lnTo>
                <a:lnTo>
                  <a:pt x="191024" y="2227280"/>
                </a:lnTo>
                <a:lnTo>
                  <a:pt x="206222" y="2184090"/>
                </a:lnTo>
                <a:lnTo>
                  <a:pt x="221962" y="2141159"/>
                </a:lnTo>
                <a:lnTo>
                  <a:pt x="238239" y="2098489"/>
                </a:lnTo>
                <a:lnTo>
                  <a:pt x="255050" y="2056086"/>
                </a:lnTo>
                <a:lnTo>
                  <a:pt x="272389" y="2013954"/>
                </a:lnTo>
                <a:lnTo>
                  <a:pt x="290254" y="1972096"/>
                </a:lnTo>
                <a:lnTo>
                  <a:pt x="308640" y="1930516"/>
                </a:lnTo>
                <a:lnTo>
                  <a:pt x="327543" y="1889220"/>
                </a:lnTo>
                <a:lnTo>
                  <a:pt x="346959" y="1848211"/>
                </a:lnTo>
                <a:lnTo>
                  <a:pt x="366883" y="1807492"/>
                </a:lnTo>
                <a:lnTo>
                  <a:pt x="387313" y="1767069"/>
                </a:lnTo>
                <a:lnTo>
                  <a:pt x="408242" y="1726945"/>
                </a:lnTo>
                <a:lnTo>
                  <a:pt x="429668" y="1687125"/>
                </a:lnTo>
                <a:lnTo>
                  <a:pt x="451587" y="1647612"/>
                </a:lnTo>
                <a:lnTo>
                  <a:pt x="473993" y="1608410"/>
                </a:lnTo>
                <a:lnTo>
                  <a:pt x="496884" y="1569524"/>
                </a:lnTo>
                <a:lnTo>
                  <a:pt x="520254" y="1530958"/>
                </a:lnTo>
                <a:lnTo>
                  <a:pt x="544101" y="1492716"/>
                </a:lnTo>
                <a:lnTo>
                  <a:pt x="568419" y="1454802"/>
                </a:lnTo>
                <a:lnTo>
                  <a:pt x="593205" y="1417220"/>
                </a:lnTo>
                <a:lnTo>
                  <a:pt x="618455" y="1379974"/>
                </a:lnTo>
                <a:lnTo>
                  <a:pt x="644164" y="1343069"/>
                </a:lnTo>
                <a:lnTo>
                  <a:pt x="670328" y="1306508"/>
                </a:lnTo>
                <a:lnTo>
                  <a:pt x="696943" y="1270296"/>
                </a:lnTo>
                <a:lnTo>
                  <a:pt x="724006" y="1234436"/>
                </a:lnTo>
                <a:lnTo>
                  <a:pt x="751512" y="1198933"/>
                </a:lnTo>
                <a:lnTo>
                  <a:pt x="779456" y="1163791"/>
                </a:lnTo>
                <a:lnTo>
                  <a:pt x="807836" y="1129014"/>
                </a:lnTo>
                <a:lnTo>
                  <a:pt x="836646" y="1094606"/>
                </a:lnTo>
                <a:lnTo>
                  <a:pt x="865883" y="1060571"/>
                </a:lnTo>
                <a:lnTo>
                  <a:pt x="895542" y="1026913"/>
                </a:lnTo>
                <a:lnTo>
                  <a:pt x="925619" y="993637"/>
                </a:lnTo>
                <a:lnTo>
                  <a:pt x="956111" y="960746"/>
                </a:lnTo>
                <a:lnTo>
                  <a:pt x="987013" y="928245"/>
                </a:lnTo>
                <a:lnTo>
                  <a:pt x="1018321" y="896138"/>
                </a:lnTo>
                <a:lnTo>
                  <a:pt x="1050031" y="864428"/>
                </a:lnTo>
                <a:lnTo>
                  <a:pt x="1082139" y="833121"/>
                </a:lnTo>
                <a:lnTo>
                  <a:pt x="1114641" y="802219"/>
                </a:lnTo>
                <a:lnTo>
                  <a:pt x="1147532" y="771728"/>
                </a:lnTo>
                <a:lnTo>
                  <a:pt x="1180809" y="741651"/>
                </a:lnTo>
                <a:lnTo>
                  <a:pt x="1214467" y="711992"/>
                </a:lnTo>
                <a:lnTo>
                  <a:pt x="1248502" y="682756"/>
                </a:lnTo>
                <a:lnTo>
                  <a:pt x="1282911" y="653946"/>
                </a:lnTo>
                <a:lnTo>
                  <a:pt x="1317689" y="625567"/>
                </a:lnTo>
                <a:lnTo>
                  <a:pt x="1352832" y="597623"/>
                </a:lnTo>
                <a:lnTo>
                  <a:pt x="1388335" y="570118"/>
                </a:lnTo>
                <a:lnTo>
                  <a:pt x="1424196" y="543056"/>
                </a:lnTo>
                <a:lnTo>
                  <a:pt x="1460409" y="516441"/>
                </a:lnTo>
                <a:lnTo>
                  <a:pt x="1496970" y="490277"/>
                </a:lnTo>
                <a:lnTo>
                  <a:pt x="1533876" y="464568"/>
                </a:lnTo>
                <a:lnTo>
                  <a:pt x="1571123" y="439319"/>
                </a:lnTo>
                <a:lnTo>
                  <a:pt x="1608706" y="414533"/>
                </a:lnTo>
                <a:lnTo>
                  <a:pt x="1646620" y="390216"/>
                </a:lnTo>
                <a:lnTo>
                  <a:pt x="1684863" y="366369"/>
                </a:lnTo>
                <a:lnTo>
                  <a:pt x="1723430" y="342999"/>
                </a:lnTo>
                <a:lnTo>
                  <a:pt x="1762316" y="320109"/>
                </a:lnTo>
                <a:lnTo>
                  <a:pt x="1801519" y="297702"/>
                </a:lnTo>
                <a:lnTo>
                  <a:pt x="1841033" y="275784"/>
                </a:lnTo>
                <a:lnTo>
                  <a:pt x="1880854" y="254359"/>
                </a:lnTo>
                <a:lnTo>
                  <a:pt x="1920979" y="233429"/>
                </a:lnTo>
                <a:lnTo>
                  <a:pt x="1961403" y="213001"/>
                </a:lnTo>
                <a:lnTo>
                  <a:pt x="2002122" y="193076"/>
                </a:lnTo>
                <a:lnTo>
                  <a:pt x="2043132" y="173661"/>
                </a:lnTo>
                <a:lnTo>
                  <a:pt x="2084429" y="154758"/>
                </a:lnTo>
                <a:lnTo>
                  <a:pt x="2126009" y="136372"/>
                </a:lnTo>
                <a:lnTo>
                  <a:pt x="2167868" y="118508"/>
                </a:lnTo>
                <a:lnTo>
                  <a:pt x="2210002" y="101168"/>
                </a:lnTo>
                <a:lnTo>
                  <a:pt x="2252406" y="84358"/>
                </a:lnTo>
                <a:lnTo>
                  <a:pt x="2295076" y="68081"/>
                </a:lnTo>
                <a:lnTo>
                  <a:pt x="2338009" y="52342"/>
                </a:lnTo>
                <a:lnTo>
                  <a:pt x="2381199" y="37144"/>
                </a:lnTo>
                <a:lnTo>
                  <a:pt x="2424644" y="22492"/>
                </a:lnTo>
                <a:lnTo>
                  <a:pt x="2468339" y="8389"/>
                </a:lnTo>
                <a:lnTo>
                  <a:pt x="2495549" y="0"/>
                </a:lnTo>
                <a:lnTo>
                  <a:pt x="2495549" y="6757967"/>
                </a:lnTo>
                <a:lnTo>
                  <a:pt x="2424644" y="6735474"/>
                </a:lnTo>
                <a:lnTo>
                  <a:pt x="2381199" y="6720822"/>
                </a:lnTo>
                <a:lnTo>
                  <a:pt x="2338009" y="6705624"/>
                </a:lnTo>
                <a:lnTo>
                  <a:pt x="2295076" y="6689884"/>
                </a:lnTo>
                <a:lnTo>
                  <a:pt x="2252406" y="6673607"/>
                </a:lnTo>
                <a:lnTo>
                  <a:pt x="2210002" y="6656796"/>
                </a:lnTo>
                <a:lnTo>
                  <a:pt x="2167868" y="6639456"/>
                </a:lnTo>
                <a:lnTo>
                  <a:pt x="2126009" y="6621591"/>
                </a:lnTo>
                <a:lnTo>
                  <a:pt x="2084429" y="6603205"/>
                </a:lnTo>
                <a:lnTo>
                  <a:pt x="2043132" y="6584302"/>
                </a:lnTo>
                <a:lnTo>
                  <a:pt x="2002122" y="6564886"/>
                </a:lnTo>
                <a:lnTo>
                  <a:pt x="1961403" y="6544961"/>
                </a:lnTo>
                <a:lnTo>
                  <a:pt x="1920979" y="6524532"/>
                </a:lnTo>
                <a:lnTo>
                  <a:pt x="1880854" y="6503602"/>
                </a:lnTo>
                <a:lnTo>
                  <a:pt x="1841033" y="6482176"/>
                </a:lnTo>
                <a:lnTo>
                  <a:pt x="1801519" y="6460257"/>
                </a:lnTo>
                <a:lnTo>
                  <a:pt x="1762316" y="6437850"/>
                </a:lnTo>
                <a:lnTo>
                  <a:pt x="1723430" y="6414959"/>
                </a:lnTo>
                <a:lnTo>
                  <a:pt x="1684863" y="6391589"/>
                </a:lnTo>
                <a:lnTo>
                  <a:pt x="1646620" y="6367742"/>
                </a:lnTo>
                <a:lnTo>
                  <a:pt x="1608706" y="6343423"/>
                </a:lnTo>
                <a:lnTo>
                  <a:pt x="1571123" y="6318637"/>
                </a:lnTo>
                <a:lnTo>
                  <a:pt x="1533876" y="6293387"/>
                </a:lnTo>
                <a:lnTo>
                  <a:pt x="1496970" y="6267678"/>
                </a:lnTo>
                <a:lnTo>
                  <a:pt x="1460409" y="6241514"/>
                </a:lnTo>
                <a:lnTo>
                  <a:pt x="1424196" y="6214898"/>
                </a:lnTo>
                <a:lnTo>
                  <a:pt x="1388335" y="6187835"/>
                </a:lnTo>
                <a:lnTo>
                  <a:pt x="1352832" y="6160329"/>
                </a:lnTo>
                <a:lnTo>
                  <a:pt x="1317689" y="6132384"/>
                </a:lnTo>
                <a:lnTo>
                  <a:pt x="1282911" y="6104004"/>
                </a:lnTo>
                <a:lnTo>
                  <a:pt x="1248502" y="6075194"/>
                </a:lnTo>
                <a:lnTo>
                  <a:pt x="1214467" y="6045957"/>
                </a:lnTo>
                <a:lnTo>
                  <a:pt x="1180809" y="6016297"/>
                </a:lnTo>
                <a:lnTo>
                  <a:pt x="1147532" y="5986220"/>
                </a:lnTo>
                <a:lnTo>
                  <a:pt x="1114641" y="5955727"/>
                </a:lnTo>
                <a:lnTo>
                  <a:pt x="1082139" y="5924825"/>
                </a:lnTo>
                <a:lnTo>
                  <a:pt x="1050031" y="5893517"/>
                </a:lnTo>
                <a:lnTo>
                  <a:pt x="1018321" y="5861806"/>
                </a:lnTo>
                <a:lnTo>
                  <a:pt x="987013" y="5829698"/>
                </a:lnTo>
                <a:lnTo>
                  <a:pt x="956111" y="5797196"/>
                </a:lnTo>
                <a:lnTo>
                  <a:pt x="925619" y="5764305"/>
                </a:lnTo>
                <a:lnTo>
                  <a:pt x="895542" y="5731027"/>
                </a:lnTo>
                <a:lnTo>
                  <a:pt x="865883" y="5697369"/>
                </a:lnTo>
                <a:lnTo>
                  <a:pt x="836646" y="5663333"/>
                </a:lnTo>
                <a:lnTo>
                  <a:pt x="807836" y="5628924"/>
                </a:lnTo>
                <a:lnTo>
                  <a:pt x="779456" y="5594146"/>
                </a:lnTo>
                <a:lnTo>
                  <a:pt x="751512" y="5559003"/>
                </a:lnTo>
                <a:lnTo>
                  <a:pt x="724006" y="5523499"/>
                </a:lnTo>
                <a:lnTo>
                  <a:pt x="696943" y="5487638"/>
                </a:lnTo>
                <a:lnTo>
                  <a:pt x="670328" y="5451424"/>
                </a:lnTo>
                <a:lnTo>
                  <a:pt x="644164" y="5414862"/>
                </a:lnTo>
                <a:lnTo>
                  <a:pt x="618455" y="5377956"/>
                </a:lnTo>
                <a:lnTo>
                  <a:pt x="593205" y="5340709"/>
                </a:lnTo>
                <a:lnTo>
                  <a:pt x="568419" y="5303126"/>
                </a:lnTo>
                <a:lnTo>
                  <a:pt x="544101" y="5265210"/>
                </a:lnTo>
                <a:lnTo>
                  <a:pt x="520254" y="5226967"/>
                </a:lnTo>
                <a:lnTo>
                  <a:pt x="496884" y="5188400"/>
                </a:lnTo>
                <a:lnTo>
                  <a:pt x="473993" y="5149513"/>
                </a:lnTo>
                <a:lnTo>
                  <a:pt x="451587" y="5110310"/>
                </a:lnTo>
                <a:lnTo>
                  <a:pt x="429668" y="5070796"/>
                </a:lnTo>
                <a:lnTo>
                  <a:pt x="408242" y="5030974"/>
                </a:lnTo>
                <a:lnTo>
                  <a:pt x="387313" y="4990848"/>
                </a:lnTo>
                <a:lnTo>
                  <a:pt x="366883" y="4950424"/>
                </a:lnTo>
                <a:lnTo>
                  <a:pt x="346959" y="4909704"/>
                </a:lnTo>
                <a:lnTo>
                  <a:pt x="327543" y="4868693"/>
                </a:lnTo>
                <a:lnTo>
                  <a:pt x="308640" y="4827396"/>
                </a:lnTo>
                <a:lnTo>
                  <a:pt x="290254" y="4785815"/>
                </a:lnTo>
                <a:lnTo>
                  <a:pt x="272389" y="4743956"/>
                </a:lnTo>
                <a:lnTo>
                  <a:pt x="255050" y="4701822"/>
                </a:lnTo>
                <a:lnTo>
                  <a:pt x="238239" y="4659417"/>
                </a:lnTo>
                <a:lnTo>
                  <a:pt x="221962" y="4616746"/>
                </a:lnTo>
                <a:lnTo>
                  <a:pt x="206222" y="4573813"/>
                </a:lnTo>
                <a:lnTo>
                  <a:pt x="191024" y="4530622"/>
                </a:lnTo>
                <a:lnTo>
                  <a:pt x="176372" y="4487176"/>
                </a:lnTo>
                <a:lnTo>
                  <a:pt x="162269" y="4443480"/>
                </a:lnTo>
                <a:lnTo>
                  <a:pt x="148721" y="4399539"/>
                </a:lnTo>
                <a:lnTo>
                  <a:pt x="135730" y="4355356"/>
                </a:lnTo>
                <a:lnTo>
                  <a:pt x="123302" y="4310935"/>
                </a:lnTo>
                <a:lnTo>
                  <a:pt x="111440" y="4266280"/>
                </a:lnTo>
                <a:lnTo>
                  <a:pt x="100148" y="4221396"/>
                </a:lnTo>
                <a:lnTo>
                  <a:pt x="89430" y="4176287"/>
                </a:lnTo>
                <a:lnTo>
                  <a:pt x="79291" y="4130956"/>
                </a:lnTo>
                <a:lnTo>
                  <a:pt x="69735" y="4085409"/>
                </a:lnTo>
                <a:lnTo>
                  <a:pt x="60766" y="4039648"/>
                </a:lnTo>
                <a:lnTo>
                  <a:pt x="52387" y="3993678"/>
                </a:lnTo>
                <a:lnTo>
                  <a:pt x="44603" y="3947504"/>
                </a:lnTo>
                <a:lnTo>
                  <a:pt x="37419" y="3901128"/>
                </a:lnTo>
                <a:lnTo>
                  <a:pt x="30837" y="3854556"/>
                </a:lnTo>
                <a:lnTo>
                  <a:pt x="24863" y="3807792"/>
                </a:lnTo>
                <a:lnTo>
                  <a:pt x="19501" y="3760839"/>
                </a:lnTo>
                <a:lnTo>
                  <a:pt x="14754" y="3713702"/>
                </a:lnTo>
                <a:lnTo>
                  <a:pt x="10626" y="3666385"/>
                </a:lnTo>
                <a:lnTo>
                  <a:pt x="7122" y="3618892"/>
                </a:lnTo>
                <a:lnTo>
                  <a:pt x="4246" y="3571227"/>
                </a:lnTo>
                <a:lnTo>
                  <a:pt x="2002" y="3523394"/>
                </a:lnTo>
                <a:lnTo>
                  <a:pt x="395" y="3475397"/>
                </a:lnTo>
                <a:lnTo>
                  <a:pt x="0" y="3455740"/>
                </a:lnTo>
                <a:close/>
              </a:path>
            </a:pathLst>
          </a:custGeom>
          <a:solidFill>
            <a:srgbClr val="2B413C"/>
          </a:solid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2F4F49"/>
          </a:solidFill>
        </p:spPr>
        <p:txBody>
          <a:bodyPr wrap="square" lIns="0" tIns="0" rIns="0" bIns="0" rtlCol="0"/>
          <a:lstStyle/>
          <a:p>
            <a:endParaRPr/>
          </a:p>
        </p:txBody>
      </p:sp>
      <p:sp>
        <p:nvSpPr>
          <p:cNvPr id="3" name="object 3"/>
          <p:cNvSpPr/>
          <p:nvPr/>
        </p:nvSpPr>
        <p:spPr>
          <a:xfrm>
            <a:off x="10733468" y="0"/>
            <a:ext cx="7554595" cy="5690870"/>
          </a:xfrm>
          <a:custGeom>
            <a:avLst/>
            <a:gdLst/>
            <a:ahLst/>
            <a:cxnLst/>
            <a:rect l="l" t="t" r="r" b="b"/>
            <a:pathLst>
              <a:path w="7554594" h="5690870">
                <a:moveTo>
                  <a:pt x="3974621" y="5226881"/>
                </a:moveTo>
                <a:lnTo>
                  <a:pt x="3925551" y="5206921"/>
                </a:lnTo>
                <a:lnTo>
                  <a:pt x="3876735" y="5186603"/>
                </a:lnTo>
                <a:lnTo>
                  <a:pt x="3828174" y="5165927"/>
                </a:lnTo>
                <a:lnTo>
                  <a:pt x="3779869" y="5144897"/>
                </a:lnTo>
                <a:lnTo>
                  <a:pt x="3731822" y="5123513"/>
                </a:lnTo>
                <a:lnTo>
                  <a:pt x="3684033" y="5101779"/>
                </a:lnTo>
                <a:lnTo>
                  <a:pt x="3636502" y="5079696"/>
                </a:lnTo>
                <a:lnTo>
                  <a:pt x="3589232" y="5057267"/>
                </a:lnTo>
                <a:lnTo>
                  <a:pt x="3542222" y="5034494"/>
                </a:lnTo>
                <a:lnTo>
                  <a:pt x="3495474" y="5011379"/>
                </a:lnTo>
                <a:lnTo>
                  <a:pt x="3402767" y="4964130"/>
                </a:lnTo>
                <a:lnTo>
                  <a:pt x="3311118" y="4915539"/>
                </a:lnTo>
                <a:lnTo>
                  <a:pt x="3220534" y="4865622"/>
                </a:lnTo>
                <a:lnTo>
                  <a:pt x="3131022" y="4814397"/>
                </a:lnTo>
                <a:lnTo>
                  <a:pt x="3042590" y="4761880"/>
                </a:lnTo>
                <a:lnTo>
                  <a:pt x="2955245" y="4708089"/>
                </a:lnTo>
                <a:lnTo>
                  <a:pt x="2868994" y="4653042"/>
                </a:lnTo>
                <a:lnTo>
                  <a:pt x="2783846" y="4596754"/>
                </a:lnTo>
                <a:lnTo>
                  <a:pt x="2699806" y="4539244"/>
                </a:lnTo>
                <a:lnTo>
                  <a:pt x="2616882" y="4480528"/>
                </a:lnTo>
                <a:lnTo>
                  <a:pt x="2535082" y="4420624"/>
                </a:lnTo>
                <a:lnTo>
                  <a:pt x="2454413" y="4359549"/>
                </a:lnTo>
                <a:lnTo>
                  <a:pt x="2374882" y="4297319"/>
                </a:lnTo>
                <a:lnTo>
                  <a:pt x="2296497" y="4233953"/>
                </a:lnTo>
                <a:lnTo>
                  <a:pt x="2219264" y="4169466"/>
                </a:lnTo>
                <a:lnTo>
                  <a:pt x="2143192" y="4103877"/>
                </a:lnTo>
                <a:lnTo>
                  <a:pt x="2068287" y="4037203"/>
                </a:lnTo>
                <a:lnTo>
                  <a:pt x="1994557" y="3969459"/>
                </a:lnTo>
                <a:lnTo>
                  <a:pt x="1922009" y="3900665"/>
                </a:lnTo>
                <a:lnTo>
                  <a:pt x="1850651" y="3830837"/>
                </a:lnTo>
                <a:lnTo>
                  <a:pt x="1780489" y="3759991"/>
                </a:lnTo>
                <a:lnTo>
                  <a:pt x="1711531" y="3688146"/>
                </a:lnTo>
                <a:lnTo>
                  <a:pt x="1643785" y="3615318"/>
                </a:lnTo>
                <a:lnTo>
                  <a:pt x="1577257" y="3541525"/>
                </a:lnTo>
                <a:lnTo>
                  <a:pt x="1511956" y="3466783"/>
                </a:lnTo>
                <a:lnTo>
                  <a:pt x="1447887" y="3391110"/>
                </a:lnTo>
                <a:lnTo>
                  <a:pt x="1416318" y="3352929"/>
                </a:lnTo>
                <a:lnTo>
                  <a:pt x="1385060" y="3314522"/>
                </a:lnTo>
                <a:lnTo>
                  <a:pt x="1354113" y="3275891"/>
                </a:lnTo>
                <a:lnTo>
                  <a:pt x="1323480" y="3237038"/>
                </a:lnTo>
                <a:lnTo>
                  <a:pt x="1293160" y="3197965"/>
                </a:lnTo>
                <a:lnTo>
                  <a:pt x="1263155" y="3158674"/>
                </a:lnTo>
                <a:lnTo>
                  <a:pt x="1233466" y="3119167"/>
                </a:lnTo>
                <a:lnTo>
                  <a:pt x="1204093" y="3079447"/>
                </a:lnTo>
                <a:lnTo>
                  <a:pt x="1175038" y="3039516"/>
                </a:lnTo>
                <a:lnTo>
                  <a:pt x="1146301" y="2999375"/>
                </a:lnTo>
                <a:lnTo>
                  <a:pt x="1117883" y="2959027"/>
                </a:lnTo>
                <a:lnTo>
                  <a:pt x="1089786" y="2918474"/>
                </a:lnTo>
                <a:lnTo>
                  <a:pt x="1062010" y="2877719"/>
                </a:lnTo>
                <a:lnTo>
                  <a:pt x="1034555" y="2836762"/>
                </a:lnTo>
                <a:lnTo>
                  <a:pt x="1007424" y="2795607"/>
                </a:lnTo>
                <a:lnTo>
                  <a:pt x="980616" y="2754256"/>
                </a:lnTo>
                <a:lnTo>
                  <a:pt x="954134" y="2712711"/>
                </a:lnTo>
                <a:lnTo>
                  <a:pt x="927977" y="2670973"/>
                </a:lnTo>
                <a:lnTo>
                  <a:pt x="902146" y="2629046"/>
                </a:lnTo>
                <a:lnTo>
                  <a:pt x="876643" y="2586930"/>
                </a:lnTo>
                <a:lnTo>
                  <a:pt x="851469" y="2544629"/>
                </a:lnTo>
                <a:lnTo>
                  <a:pt x="826624" y="2502145"/>
                </a:lnTo>
                <a:lnTo>
                  <a:pt x="802109" y="2459479"/>
                </a:lnTo>
                <a:lnTo>
                  <a:pt x="777925" y="2416634"/>
                </a:lnTo>
                <a:lnTo>
                  <a:pt x="754074" y="2373612"/>
                </a:lnTo>
                <a:lnTo>
                  <a:pt x="730555" y="2330414"/>
                </a:lnTo>
                <a:lnTo>
                  <a:pt x="707371" y="2287044"/>
                </a:lnTo>
                <a:lnTo>
                  <a:pt x="684521" y="2243504"/>
                </a:lnTo>
                <a:lnTo>
                  <a:pt x="662007" y="2199794"/>
                </a:lnTo>
                <a:lnTo>
                  <a:pt x="639829" y="2155919"/>
                </a:lnTo>
                <a:lnTo>
                  <a:pt x="617989" y="2111879"/>
                </a:lnTo>
                <a:lnTo>
                  <a:pt x="596488" y="2067677"/>
                </a:lnTo>
                <a:lnTo>
                  <a:pt x="575326" y="2023315"/>
                </a:lnTo>
                <a:lnTo>
                  <a:pt x="554504" y="1978796"/>
                </a:lnTo>
                <a:lnTo>
                  <a:pt x="534024" y="1934120"/>
                </a:lnTo>
                <a:lnTo>
                  <a:pt x="513886" y="1889291"/>
                </a:lnTo>
                <a:lnTo>
                  <a:pt x="494090" y="1844311"/>
                </a:lnTo>
                <a:lnTo>
                  <a:pt x="474639" y="1799181"/>
                </a:lnTo>
                <a:lnTo>
                  <a:pt x="455533" y="1753905"/>
                </a:lnTo>
                <a:lnTo>
                  <a:pt x="436772" y="1708483"/>
                </a:lnTo>
                <a:lnTo>
                  <a:pt x="418358" y="1662919"/>
                </a:lnTo>
                <a:lnTo>
                  <a:pt x="400292" y="1617214"/>
                </a:lnTo>
                <a:lnTo>
                  <a:pt x="382574" y="1571370"/>
                </a:lnTo>
                <a:lnTo>
                  <a:pt x="365206" y="1525390"/>
                </a:lnTo>
                <a:lnTo>
                  <a:pt x="348188" y="1479276"/>
                </a:lnTo>
                <a:lnTo>
                  <a:pt x="331521" y="1433030"/>
                </a:lnTo>
                <a:lnTo>
                  <a:pt x="315207" y="1386654"/>
                </a:lnTo>
                <a:lnTo>
                  <a:pt x="299246" y="1340150"/>
                </a:lnTo>
                <a:lnTo>
                  <a:pt x="283638" y="1293520"/>
                </a:lnTo>
                <a:lnTo>
                  <a:pt x="268386" y="1246767"/>
                </a:lnTo>
                <a:lnTo>
                  <a:pt x="253490" y="1199892"/>
                </a:lnTo>
                <a:lnTo>
                  <a:pt x="238950" y="1152898"/>
                </a:lnTo>
                <a:lnTo>
                  <a:pt x="224768" y="1105787"/>
                </a:lnTo>
                <a:lnTo>
                  <a:pt x="210944" y="1058561"/>
                </a:lnTo>
                <a:lnTo>
                  <a:pt x="197480" y="1011223"/>
                </a:lnTo>
                <a:lnTo>
                  <a:pt x="184377" y="963773"/>
                </a:lnTo>
                <a:lnTo>
                  <a:pt x="171635" y="916215"/>
                </a:lnTo>
                <a:lnTo>
                  <a:pt x="159255" y="868551"/>
                </a:lnTo>
                <a:lnTo>
                  <a:pt x="147238" y="820783"/>
                </a:lnTo>
                <a:lnTo>
                  <a:pt x="135585" y="772912"/>
                </a:lnTo>
                <a:lnTo>
                  <a:pt x="124298" y="724942"/>
                </a:lnTo>
                <a:lnTo>
                  <a:pt x="113376" y="676873"/>
                </a:lnTo>
                <a:lnTo>
                  <a:pt x="102821" y="628709"/>
                </a:lnTo>
                <a:lnTo>
                  <a:pt x="92633" y="580452"/>
                </a:lnTo>
                <a:lnTo>
                  <a:pt x="82815" y="532103"/>
                </a:lnTo>
                <a:lnTo>
                  <a:pt x="73366" y="483664"/>
                </a:lnTo>
                <a:lnTo>
                  <a:pt x="64287" y="435139"/>
                </a:lnTo>
                <a:lnTo>
                  <a:pt x="55580" y="386529"/>
                </a:lnTo>
                <a:lnTo>
                  <a:pt x="47245" y="337836"/>
                </a:lnTo>
                <a:lnTo>
                  <a:pt x="39284" y="289062"/>
                </a:lnTo>
                <a:lnTo>
                  <a:pt x="31696" y="240210"/>
                </a:lnTo>
                <a:lnTo>
                  <a:pt x="24483" y="191282"/>
                </a:lnTo>
                <a:lnTo>
                  <a:pt x="17647" y="142279"/>
                </a:lnTo>
                <a:lnTo>
                  <a:pt x="11187" y="93204"/>
                </a:lnTo>
                <a:lnTo>
                  <a:pt x="5105" y="44059"/>
                </a:lnTo>
                <a:lnTo>
                  <a:pt x="0" y="0"/>
                </a:lnTo>
                <a:lnTo>
                  <a:pt x="7554530" y="0"/>
                </a:lnTo>
                <a:lnTo>
                  <a:pt x="7554530" y="5577648"/>
                </a:lnTo>
                <a:lnTo>
                  <a:pt x="7509315" y="5586107"/>
                </a:lnTo>
                <a:lnTo>
                  <a:pt x="7460704" y="5594814"/>
                </a:lnTo>
                <a:lnTo>
                  <a:pt x="7412010" y="5603149"/>
                </a:lnTo>
                <a:lnTo>
                  <a:pt x="7363236" y="5611110"/>
                </a:lnTo>
                <a:lnTo>
                  <a:pt x="7314383" y="5618698"/>
                </a:lnTo>
                <a:lnTo>
                  <a:pt x="7265453" y="5625910"/>
                </a:lnTo>
                <a:lnTo>
                  <a:pt x="7216449" y="5632746"/>
                </a:lnTo>
                <a:lnTo>
                  <a:pt x="7167374" y="5639206"/>
                </a:lnTo>
                <a:lnTo>
                  <a:pt x="7118228" y="5645287"/>
                </a:lnTo>
                <a:lnTo>
                  <a:pt x="7069014" y="5650990"/>
                </a:lnTo>
                <a:lnTo>
                  <a:pt x="6970392" y="5661257"/>
                </a:lnTo>
                <a:lnTo>
                  <a:pt x="6871525" y="5669997"/>
                </a:lnTo>
                <a:lnTo>
                  <a:pt x="6772429" y="5677204"/>
                </a:lnTo>
                <a:lnTo>
                  <a:pt x="6673122" y="5682871"/>
                </a:lnTo>
                <a:lnTo>
                  <a:pt x="6573620" y="5686990"/>
                </a:lnTo>
                <a:lnTo>
                  <a:pt x="6473942" y="5689554"/>
                </a:lnTo>
                <a:lnTo>
                  <a:pt x="6374104" y="5690556"/>
                </a:lnTo>
                <a:lnTo>
                  <a:pt x="6274124" y="5689988"/>
                </a:lnTo>
                <a:lnTo>
                  <a:pt x="6174017" y="5687843"/>
                </a:lnTo>
                <a:lnTo>
                  <a:pt x="6073803" y="5684114"/>
                </a:lnTo>
                <a:lnTo>
                  <a:pt x="5973497" y="5678793"/>
                </a:lnTo>
                <a:lnTo>
                  <a:pt x="5873117" y="5671874"/>
                </a:lnTo>
                <a:lnTo>
                  <a:pt x="5772680" y="5663348"/>
                </a:lnTo>
                <a:lnTo>
                  <a:pt x="5672203" y="5653208"/>
                </a:lnTo>
                <a:lnTo>
                  <a:pt x="5571704" y="5641448"/>
                </a:lnTo>
                <a:lnTo>
                  <a:pt x="5471199" y="5628059"/>
                </a:lnTo>
                <a:lnTo>
                  <a:pt x="5370706" y="5613035"/>
                </a:lnTo>
                <a:lnTo>
                  <a:pt x="5270241" y="5596369"/>
                </a:lnTo>
                <a:lnTo>
                  <a:pt x="5169823" y="5578052"/>
                </a:lnTo>
                <a:lnTo>
                  <a:pt x="5069467" y="5558077"/>
                </a:lnTo>
                <a:lnTo>
                  <a:pt x="4969192" y="5536439"/>
                </a:lnTo>
                <a:lnTo>
                  <a:pt x="4869014" y="5513128"/>
                </a:lnTo>
                <a:lnTo>
                  <a:pt x="4768950" y="5488137"/>
                </a:lnTo>
                <a:lnTo>
                  <a:pt x="4669019" y="5461460"/>
                </a:lnTo>
                <a:lnTo>
                  <a:pt x="4569235" y="5433089"/>
                </a:lnTo>
                <a:lnTo>
                  <a:pt x="4469618" y="5403017"/>
                </a:lnTo>
                <a:lnTo>
                  <a:pt x="4370184" y="5371236"/>
                </a:lnTo>
                <a:lnTo>
                  <a:pt x="4270950" y="5337739"/>
                </a:lnTo>
                <a:lnTo>
                  <a:pt x="4171934" y="5302520"/>
                </a:lnTo>
                <a:lnTo>
                  <a:pt x="4073152" y="5265569"/>
                </a:lnTo>
                <a:lnTo>
                  <a:pt x="3974621" y="5226881"/>
                </a:lnTo>
                <a:close/>
              </a:path>
            </a:pathLst>
          </a:custGeom>
          <a:solidFill>
            <a:srgbClr val="2B413C"/>
          </a:solidFill>
        </p:spPr>
        <p:txBody>
          <a:bodyPr wrap="square" lIns="0" tIns="0" rIns="0" bIns="0" rtlCol="0"/>
          <a:lstStyle/>
          <a:p>
            <a:endParaRPr/>
          </a:p>
        </p:txBody>
      </p:sp>
      <p:sp>
        <p:nvSpPr>
          <p:cNvPr id="4" name="object 4"/>
          <p:cNvSpPr/>
          <p:nvPr/>
        </p:nvSpPr>
        <p:spPr>
          <a:xfrm>
            <a:off x="1028700" y="4287939"/>
            <a:ext cx="2132965" cy="86995"/>
          </a:xfrm>
          <a:custGeom>
            <a:avLst/>
            <a:gdLst/>
            <a:ahLst/>
            <a:cxnLst/>
            <a:rect l="l" t="t" r="r" b="b"/>
            <a:pathLst>
              <a:path w="2132965" h="86995">
                <a:moveTo>
                  <a:pt x="2132898" y="86796"/>
                </a:moveTo>
                <a:lnTo>
                  <a:pt x="0" y="86796"/>
                </a:lnTo>
                <a:lnTo>
                  <a:pt x="0" y="0"/>
                </a:lnTo>
                <a:lnTo>
                  <a:pt x="2132898" y="0"/>
                </a:lnTo>
                <a:lnTo>
                  <a:pt x="2132898" y="86796"/>
                </a:lnTo>
                <a:close/>
              </a:path>
            </a:pathLst>
          </a:custGeom>
          <a:solidFill>
            <a:srgbClr val="EFD0A8"/>
          </a:solidFill>
        </p:spPr>
        <p:txBody>
          <a:bodyPr wrap="square" lIns="0" tIns="0" rIns="0" bIns="0" rtlCol="0"/>
          <a:lstStyle/>
          <a:p>
            <a:endParaRPr/>
          </a:p>
        </p:txBody>
      </p:sp>
      <p:sp>
        <p:nvSpPr>
          <p:cNvPr id="5" name="object 5"/>
          <p:cNvSpPr/>
          <p:nvPr/>
        </p:nvSpPr>
        <p:spPr>
          <a:xfrm>
            <a:off x="3745107" y="4287939"/>
            <a:ext cx="2874645" cy="86995"/>
          </a:xfrm>
          <a:custGeom>
            <a:avLst/>
            <a:gdLst/>
            <a:ahLst/>
            <a:cxnLst/>
            <a:rect l="l" t="t" r="r" b="b"/>
            <a:pathLst>
              <a:path w="2874645" h="86995">
                <a:moveTo>
                  <a:pt x="2874604" y="86796"/>
                </a:moveTo>
                <a:lnTo>
                  <a:pt x="0" y="86796"/>
                </a:lnTo>
                <a:lnTo>
                  <a:pt x="0" y="0"/>
                </a:lnTo>
                <a:lnTo>
                  <a:pt x="2874604" y="0"/>
                </a:lnTo>
                <a:lnTo>
                  <a:pt x="2874604" y="86796"/>
                </a:lnTo>
                <a:close/>
              </a:path>
            </a:pathLst>
          </a:custGeom>
          <a:solidFill>
            <a:srgbClr val="EFD0A8"/>
          </a:solidFill>
        </p:spPr>
        <p:txBody>
          <a:bodyPr wrap="square" lIns="0" tIns="0" rIns="0" bIns="0" rtlCol="0"/>
          <a:lstStyle/>
          <a:p>
            <a:endParaRPr/>
          </a:p>
        </p:txBody>
      </p:sp>
      <p:sp>
        <p:nvSpPr>
          <p:cNvPr id="6" name="object 6"/>
          <p:cNvSpPr txBox="1">
            <a:spLocks noGrp="1"/>
          </p:cNvSpPr>
          <p:nvPr>
            <p:ph type="title"/>
          </p:nvPr>
        </p:nvSpPr>
        <p:spPr>
          <a:xfrm>
            <a:off x="1028700" y="2239473"/>
            <a:ext cx="6972300" cy="2167260"/>
          </a:xfrm>
          <a:prstGeom prst="rect">
            <a:avLst/>
          </a:prstGeom>
        </p:spPr>
        <p:txBody>
          <a:bodyPr vert="horz" wrap="square" lIns="0" tIns="12700" rIns="0" bIns="0" rtlCol="0">
            <a:spAutoFit/>
          </a:bodyPr>
          <a:lstStyle/>
          <a:p>
            <a:pPr marL="12700">
              <a:lnSpc>
                <a:spcPct val="100000"/>
              </a:lnSpc>
              <a:spcBef>
                <a:spcPts val="100"/>
              </a:spcBef>
            </a:pPr>
            <a:r>
              <a:rPr lang="en-US" spc="575" dirty="0"/>
              <a:t>DOKUMENTASI KUNJUNGAN</a:t>
            </a:r>
            <a:endParaRPr spc="844" dirty="0"/>
          </a:p>
        </p:txBody>
      </p:sp>
      <p:sp>
        <p:nvSpPr>
          <p:cNvPr id="7" name="object 7"/>
          <p:cNvSpPr/>
          <p:nvPr/>
        </p:nvSpPr>
        <p:spPr>
          <a:xfrm>
            <a:off x="14706600" y="9867900"/>
            <a:ext cx="3143250" cy="86995"/>
          </a:xfrm>
          <a:custGeom>
            <a:avLst/>
            <a:gdLst/>
            <a:ahLst/>
            <a:cxnLst/>
            <a:rect l="l" t="t" r="r" b="b"/>
            <a:pathLst>
              <a:path w="3143250" h="86995">
                <a:moveTo>
                  <a:pt x="3143076" y="86796"/>
                </a:moveTo>
                <a:lnTo>
                  <a:pt x="0" y="86796"/>
                </a:lnTo>
                <a:lnTo>
                  <a:pt x="0" y="0"/>
                </a:lnTo>
                <a:lnTo>
                  <a:pt x="3143076" y="0"/>
                </a:lnTo>
                <a:lnTo>
                  <a:pt x="3143076" y="86796"/>
                </a:lnTo>
                <a:close/>
              </a:path>
            </a:pathLst>
          </a:custGeom>
          <a:solidFill>
            <a:srgbClr val="EFD0A8"/>
          </a:solidFill>
        </p:spPr>
        <p:txBody>
          <a:bodyPr wrap="square" lIns="0" tIns="0" rIns="0" bIns="0" rtlCol="0"/>
          <a:lstStyle/>
          <a:p>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3127" y="1231761"/>
            <a:ext cx="8692753" cy="3911739"/>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9752" y="4899502"/>
            <a:ext cx="10058400" cy="463629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1EDED"/>
          </a:solidFill>
        </p:spPr>
        <p:txBody>
          <a:bodyPr wrap="square" lIns="0" tIns="0" rIns="0" bIns="0" rtlCol="0"/>
          <a:lstStyle/>
          <a:p>
            <a:endParaRPr/>
          </a:p>
        </p:txBody>
      </p:sp>
      <p:grpSp>
        <p:nvGrpSpPr>
          <p:cNvPr id="3" name="object 3"/>
          <p:cNvGrpSpPr/>
          <p:nvPr/>
        </p:nvGrpSpPr>
        <p:grpSpPr>
          <a:xfrm>
            <a:off x="5547829" y="-87086"/>
            <a:ext cx="12740640" cy="9255760"/>
            <a:chOff x="5547829" y="0"/>
            <a:chExt cx="12740640" cy="9255760"/>
          </a:xfrm>
        </p:grpSpPr>
        <p:sp>
          <p:nvSpPr>
            <p:cNvPr id="4" name="object 4"/>
            <p:cNvSpPr/>
            <p:nvPr/>
          </p:nvSpPr>
          <p:spPr>
            <a:xfrm>
              <a:off x="5547829" y="0"/>
              <a:ext cx="12740640" cy="7379970"/>
            </a:xfrm>
            <a:custGeom>
              <a:avLst/>
              <a:gdLst/>
              <a:ahLst/>
              <a:cxnLst/>
              <a:rect l="l" t="t" r="r" b="b"/>
              <a:pathLst>
                <a:path w="12740640" h="7379970">
                  <a:moveTo>
                    <a:pt x="5287758" y="6602179"/>
                  </a:moveTo>
                  <a:lnTo>
                    <a:pt x="5218620" y="6571404"/>
                  </a:lnTo>
                  <a:lnTo>
                    <a:pt x="5149863" y="6540127"/>
                  </a:lnTo>
                  <a:lnTo>
                    <a:pt x="5081487" y="6508352"/>
                  </a:lnTo>
                  <a:lnTo>
                    <a:pt x="5013493" y="6476083"/>
                  </a:lnTo>
                  <a:lnTo>
                    <a:pt x="4945882" y="6443321"/>
                  </a:lnTo>
                  <a:lnTo>
                    <a:pt x="4878657" y="6410071"/>
                  </a:lnTo>
                  <a:lnTo>
                    <a:pt x="4811817" y="6376336"/>
                  </a:lnTo>
                  <a:lnTo>
                    <a:pt x="4745364" y="6342117"/>
                  </a:lnTo>
                  <a:lnTo>
                    <a:pt x="4613625" y="6272246"/>
                  </a:lnTo>
                  <a:lnTo>
                    <a:pt x="4483449" y="6200481"/>
                  </a:lnTo>
                  <a:lnTo>
                    <a:pt x="4354846" y="6126848"/>
                  </a:lnTo>
                  <a:lnTo>
                    <a:pt x="4227825" y="6051373"/>
                  </a:lnTo>
                  <a:lnTo>
                    <a:pt x="4102396" y="5974079"/>
                  </a:lnTo>
                  <a:lnTo>
                    <a:pt x="3978568" y="5894991"/>
                  </a:lnTo>
                  <a:lnTo>
                    <a:pt x="3856352" y="5814134"/>
                  </a:lnTo>
                  <a:lnTo>
                    <a:pt x="3735756" y="5731534"/>
                  </a:lnTo>
                  <a:lnTo>
                    <a:pt x="3616791" y="5647214"/>
                  </a:lnTo>
                  <a:lnTo>
                    <a:pt x="3499466" y="5561201"/>
                  </a:lnTo>
                  <a:lnTo>
                    <a:pt x="3383791" y="5473517"/>
                  </a:lnTo>
                  <a:lnTo>
                    <a:pt x="3269776" y="5384189"/>
                  </a:lnTo>
                  <a:lnTo>
                    <a:pt x="3157430" y="5293241"/>
                  </a:lnTo>
                  <a:lnTo>
                    <a:pt x="3046762" y="5200698"/>
                  </a:lnTo>
                  <a:lnTo>
                    <a:pt x="2937783" y="5106585"/>
                  </a:lnTo>
                  <a:lnTo>
                    <a:pt x="2830501" y="5010927"/>
                  </a:lnTo>
                  <a:lnTo>
                    <a:pt x="2724928" y="4913748"/>
                  </a:lnTo>
                  <a:lnTo>
                    <a:pt x="2621072" y="4815073"/>
                  </a:lnTo>
                  <a:lnTo>
                    <a:pt x="2518942" y="4714927"/>
                  </a:lnTo>
                  <a:lnTo>
                    <a:pt x="2418550" y="4613335"/>
                  </a:lnTo>
                  <a:lnTo>
                    <a:pt x="2319903" y="4510322"/>
                  </a:lnTo>
                  <a:lnTo>
                    <a:pt x="2223013" y="4405912"/>
                  </a:lnTo>
                  <a:lnTo>
                    <a:pt x="2127888" y="4300131"/>
                  </a:lnTo>
                  <a:lnTo>
                    <a:pt x="2034538" y="4193002"/>
                  </a:lnTo>
                  <a:lnTo>
                    <a:pt x="1942973" y="4084552"/>
                  </a:lnTo>
                  <a:lnTo>
                    <a:pt x="1853203" y="3974804"/>
                  </a:lnTo>
                  <a:lnTo>
                    <a:pt x="1765236" y="3863784"/>
                  </a:lnTo>
                  <a:lnTo>
                    <a:pt x="1721933" y="3807805"/>
                  </a:lnTo>
                  <a:lnTo>
                    <a:pt x="1679084" y="3751517"/>
                  </a:lnTo>
                  <a:lnTo>
                    <a:pt x="1636691" y="3694923"/>
                  </a:lnTo>
                  <a:lnTo>
                    <a:pt x="1594755" y="3638027"/>
                  </a:lnTo>
                  <a:lnTo>
                    <a:pt x="1553277" y="3580831"/>
                  </a:lnTo>
                  <a:lnTo>
                    <a:pt x="1512259" y="3523338"/>
                  </a:lnTo>
                  <a:lnTo>
                    <a:pt x="1471701" y="3465553"/>
                  </a:lnTo>
                  <a:lnTo>
                    <a:pt x="1431605" y="3407477"/>
                  </a:lnTo>
                  <a:lnTo>
                    <a:pt x="1391973" y="3349114"/>
                  </a:lnTo>
                  <a:lnTo>
                    <a:pt x="1352804" y="3290467"/>
                  </a:lnTo>
                  <a:lnTo>
                    <a:pt x="1314101" y="3231539"/>
                  </a:lnTo>
                  <a:lnTo>
                    <a:pt x="1275865" y="3172334"/>
                  </a:lnTo>
                  <a:lnTo>
                    <a:pt x="1238097" y="3112853"/>
                  </a:lnTo>
                  <a:lnTo>
                    <a:pt x="1200798" y="3053102"/>
                  </a:lnTo>
                  <a:lnTo>
                    <a:pt x="1163969" y="2993081"/>
                  </a:lnTo>
                  <a:lnTo>
                    <a:pt x="1127612" y="2932796"/>
                  </a:lnTo>
                  <a:lnTo>
                    <a:pt x="1091727" y="2872248"/>
                  </a:lnTo>
                  <a:lnTo>
                    <a:pt x="1056317" y="2811441"/>
                  </a:lnTo>
                  <a:lnTo>
                    <a:pt x="1021381" y="2750378"/>
                  </a:lnTo>
                  <a:lnTo>
                    <a:pt x="986922" y="2689062"/>
                  </a:lnTo>
                  <a:lnTo>
                    <a:pt x="952940" y="2627496"/>
                  </a:lnTo>
                  <a:lnTo>
                    <a:pt x="919438" y="2565683"/>
                  </a:lnTo>
                  <a:lnTo>
                    <a:pt x="886415" y="2503627"/>
                  </a:lnTo>
                  <a:lnTo>
                    <a:pt x="853873" y="2441330"/>
                  </a:lnTo>
                  <a:lnTo>
                    <a:pt x="821814" y="2378796"/>
                  </a:lnTo>
                  <a:lnTo>
                    <a:pt x="790238" y="2316027"/>
                  </a:lnTo>
                  <a:lnTo>
                    <a:pt x="759147" y="2253027"/>
                  </a:lnTo>
                  <a:lnTo>
                    <a:pt x="728542" y="2189799"/>
                  </a:lnTo>
                  <a:lnTo>
                    <a:pt x="698424" y="2126346"/>
                  </a:lnTo>
                  <a:lnTo>
                    <a:pt x="668795" y="2062671"/>
                  </a:lnTo>
                  <a:lnTo>
                    <a:pt x="639655" y="1998777"/>
                  </a:lnTo>
                  <a:lnTo>
                    <a:pt x="611006" y="1934667"/>
                  </a:lnTo>
                  <a:lnTo>
                    <a:pt x="582850" y="1870345"/>
                  </a:lnTo>
                  <a:lnTo>
                    <a:pt x="555186" y="1805813"/>
                  </a:lnTo>
                  <a:lnTo>
                    <a:pt x="528017" y="1741075"/>
                  </a:lnTo>
                  <a:lnTo>
                    <a:pt x="501343" y="1676134"/>
                  </a:lnTo>
                  <a:lnTo>
                    <a:pt x="475166" y="1610992"/>
                  </a:lnTo>
                  <a:lnTo>
                    <a:pt x="449488" y="1545653"/>
                  </a:lnTo>
                  <a:lnTo>
                    <a:pt x="424308" y="1480120"/>
                  </a:lnTo>
                  <a:lnTo>
                    <a:pt x="399629" y="1414397"/>
                  </a:lnTo>
                  <a:lnTo>
                    <a:pt x="375452" y="1348485"/>
                  </a:lnTo>
                  <a:lnTo>
                    <a:pt x="351777" y="1282389"/>
                  </a:lnTo>
                  <a:lnTo>
                    <a:pt x="328607" y="1216111"/>
                  </a:lnTo>
                  <a:lnTo>
                    <a:pt x="305942" y="1149654"/>
                  </a:lnTo>
                  <a:lnTo>
                    <a:pt x="283783" y="1083023"/>
                  </a:lnTo>
                  <a:lnTo>
                    <a:pt x="262133" y="1016219"/>
                  </a:lnTo>
                  <a:lnTo>
                    <a:pt x="240991" y="949245"/>
                  </a:lnTo>
                  <a:lnTo>
                    <a:pt x="220359" y="882106"/>
                  </a:lnTo>
                  <a:lnTo>
                    <a:pt x="200238" y="814803"/>
                  </a:lnTo>
                  <a:lnTo>
                    <a:pt x="180630" y="747341"/>
                  </a:lnTo>
                  <a:lnTo>
                    <a:pt x="161536" y="679722"/>
                  </a:lnTo>
                  <a:lnTo>
                    <a:pt x="142956" y="611949"/>
                  </a:lnTo>
                  <a:lnTo>
                    <a:pt x="124893" y="544026"/>
                  </a:lnTo>
                  <a:lnTo>
                    <a:pt x="107347" y="475955"/>
                  </a:lnTo>
                  <a:lnTo>
                    <a:pt x="90320" y="407740"/>
                  </a:lnTo>
                  <a:lnTo>
                    <a:pt x="73812" y="339383"/>
                  </a:lnTo>
                  <a:lnTo>
                    <a:pt x="57825" y="270889"/>
                  </a:lnTo>
                  <a:lnTo>
                    <a:pt x="42361" y="202259"/>
                  </a:lnTo>
                  <a:lnTo>
                    <a:pt x="27419" y="133497"/>
                  </a:lnTo>
                  <a:lnTo>
                    <a:pt x="13003" y="64607"/>
                  </a:lnTo>
                  <a:lnTo>
                    <a:pt x="0" y="0"/>
                  </a:lnTo>
                  <a:lnTo>
                    <a:pt x="12740170" y="0"/>
                  </a:lnTo>
                  <a:lnTo>
                    <a:pt x="12740170" y="6565302"/>
                  </a:lnTo>
                  <a:lnTo>
                    <a:pt x="12673667" y="6595042"/>
                  </a:lnTo>
                  <a:lnTo>
                    <a:pt x="12609344" y="6623198"/>
                  </a:lnTo>
                  <a:lnTo>
                    <a:pt x="12544811" y="6650861"/>
                  </a:lnTo>
                  <a:lnTo>
                    <a:pt x="12480071" y="6678029"/>
                  </a:lnTo>
                  <a:lnTo>
                    <a:pt x="12415128" y="6704702"/>
                  </a:lnTo>
                  <a:lnTo>
                    <a:pt x="12349985" y="6730878"/>
                  </a:lnTo>
                  <a:lnTo>
                    <a:pt x="12284645" y="6756556"/>
                  </a:lnTo>
                  <a:lnTo>
                    <a:pt x="12219111" y="6781735"/>
                  </a:lnTo>
                  <a:lnTo>
                    <a:pt x="12153386" y="6806413"/>
                  </a:lnTo>
                  <a:lnTo>
                    <a:pt x="12087473" y="6830590"/>
                  </a:lnTo>
                  <a:lnTo>
                    <a:pt x="12021375" y="6854263"/>
                  </a:lnTo>
                  <a:lnTo>
                    <a:pt x="11955096" y="6877433"/>
                  </a:lnTo>
                  <a:lnTo>
                    <a:pt x="11888638" y="6900097"/>
                  </a:lnTo>
                  <a:lnTo>
                    <a:pt x="11822005" y="6922255"/>
                  </a:lnTo>
                  <a:lnTo>
                    <a:pt x="11755200" y="6943905"/>
                  </a:lnTo>
                  <a:lnTo>
                    <a:pt x="11688225" y="6965046"/>
                  </a:lnTo>
                  <a:lnTo>
                    <a:pt x="11621084" y="6985677"/>
                  </a:lnTo>
                  <a:lnTo>
                    <a:pt x="11553780" y="7005797"/>
                  </a:lnTo>
                  <a:lnTo>
                    <a:pt x="11486316" y="7025404"/>
                  </a:lnTo>
                  <a:lnTo>
                    <a:pt x="11418696" y="7044498"/>
                  </a:lnTo>
                  <a:lnTo>
                    <a:pt x="11350922" y="7063077"/>
                  </a:lnTo>
                  <a:lnTo>
                    <a:pt x="11282997" y="7081139"/>
                  </a:lnTo>
                  <a:lnTo>
                    <a:pt x="11214924" y="7098684"/>
                  </a:lnTo>
                  <a:lnTo>
                    <a:pt x="11146708" y="7115711"/>
                  </a:lnTo>
                  <a:lnTo>
                    <a:pt x="11078350" y="7132218"/>
                  </a:lnTo>
                  <a:lnTo>
                    <a:pt x="11009853" y="7148203"/>
                  </a:lnTo>
                  <a:lnTo>
                    <a:pt x="10941222" y="7163667"/>
                  </a:lnTo>
                  <a:lnTo>
                    <a:pt x="10872459" y="7178607"/>
                  </a:lnTo>
                  <a:lnTo>
                    <a:pt x="10803567" y="7193023"/>
                  </a:lnTo>
                  <a:lnTo>
                    <a:pt x="10734549" y="7206913"/>
                  </a:lnTo>
                  <a:lnTo>
                    <a:pt x="10665408" y="7220276"/>
                  </a:lnTo>
                  <a:lnTo>
                    <a:pt x="10596148" y="7233111"/>
                  </a:lnTo>
                  <a:lnTo>
                    <a:pt x="10526771" y="7245416"/>
                  </a:lnTo>
                  <a:lnTo>
                    <a:pt x="10457281" y="7257191"/>
                  </a:lnTo>
                  <a:lnTo>
                    <a:pt x="10387681" y="7268434"/>
                  </a:lnTo>
                  <a:lnTo>
                    <a:pt x="10317973" y="7279144"/>
                  </a:lnTo>
                  <a:lnTo>
                    <a:pt x="10248162" y="7289319"/>
                  </a:lnTo>
                  <a:lnTo>
                    <a:pt x="10178249" y="7298960"/>
                  </a:lnTo>
                  <a:lnTo>
                    <a:pt x="10108239" y="7308063"/>
                  </a:lnTo>
                  <a:lnTo>
                    <a:pt x="10038133" y="7316629"/>
                  </a:lnTo>
                  <a:lnTo>
                    <a:pt x="9967937" y="7324656"/>
                  </a:lnTo>
                  <a:lnTo>
                    <a:pt x="9897651" y="7332142"/>
                  </a:lnTo>
                  <a:lnTo>
                    <a:pt x="9827280" y="7339087"/>
                  </a:lnTo>
                  <a:lnTo>
                    <a:pt x="9756827" y="7345490"/>
                  </a:lnTo>
                  <a:lnTo>
                    <a:pt x="9686295" y="7351348"/>
                  </a:lnTo>
                  <a:lnTo>
                    <a:pt x="9545005" y="7361429"/>
                  </a:lnTo>
                  <a:lnTo>
                    <a:pt x="9403435" y="7369319"/>
                  </a:lnTo>
                  <a:lnTo>
                    <a:pt x="9261610" y="7375011"/>
                  </a:lnTo>
                  <a:lnTo>
                    <a:pt x="9119555" y="7378492"/>
                  </a:lnTo>
                  <a:lnTo>
                    <a:pt x="8977294" y="7379755"/>
                  </a:lnTo>
                  <a:lnTo>
                    <a:pt x="8834853" y="7378790"/>
                  </a:lnTo>
                  <a:lnTo>
                    <a:pt x="8692257" y="7375586"/>
                  </a:lnTo>
                  <a:lnTo>
                    <a:pt x="8549529" y="7370135"/>
                  </a:lnTo>
                  <a:lnTo>
                    <a:pt x="8406696" y="7362426"/>
                  </a:lnTo>
                  <a:lnTo>
                    <a:pt x="8263781" y="7352450"/>
                  </a:lnTo>
                  <a:lnTo>
                    <a:pt x="8120810" y="7340197"/>
                  </a:lnTo>
                  <a:lnTo>
                    <a:pt x="7977807" y="7325658"/>
                  </a:lnTo>
                  <a:lnTo>
                    <a:pt x="7834798" y="7308823"/>
                  </a:lnTo>
                  <a:lnTo>
                    <a:pt x="7691806" y="7289683"/>
                  </a:lnTo>
                  <a:lnTo>
                    <a:pt x="7548857" y="7268226"/>
                  </a:lnTo>
                  <a:lnTo>
                    <a:pt x="7405977" y="7244446"/>
                  </a:lnTo>
                  <a:lnTo>
                    <a:pt x="7263188" y="7218330"/>
                  </a:lnTo>
                  <a:lnTo>
                    <a:pt x="7120517" y="7189870"/>
                  </a:lnTo>
                  <a:lnTo>
                    <a:pt x="6977988" y="7159056"/>
                  </a:lnTo>
                  <a:lnTo>
                    <a:pt x="6835626" y="7125879"/>
                  </a:lnTo>
                  <a:lnTo>
                    <a:pt x="6693455" y="7090329"/>
                  </a:lnTo>
                  <a:lnTo>
                    <a:pt x="6551501" y="7052396"/>
                  </a:lnTo>
                  <a:lnTo>
                    <a:pt x="6409789" y="7012070"/>
                  </a:lnTo>
                  <a:lnTo>
                    <a:pt x="6268343" y="6969342"/>
                  </a:lnTo>
                  <a:lnTo>
                    <a:pt x="6127188" y="6924203"/>
                  </a:lnTo>
                  <a:lnTo>
                    <a:pt x="5986348" y="6876642"/>
                  </a:lnTo>
                  <a:lnTo>
                    <a:pt x="5845850" y="6826650"/>
                  </a:lnTo>
                  <a:lnTo>
                    <a:pt x="5705716" y="6774218"/>
                  </a:lnTo>
                  <a:lnTo>
                    <a:pt x="5565973" y="6719335"/>
                  </a:lnTo>
                  <a:lnTo>
                    <a:pt x="5426646" y="6661992"/>
                  </a:lnTo>
                  <a:lnTo>
                    <a:pt x="5287758" y="6602179"/>
                  </a:lnTo>
                  <a:close/>
                </a:path>
              </a:pathLst>
            </a:custGeom>
            <a:solidFill>
              <a:srgbClr val="EFD0A8"/>
            </a:solidFill>
          </p:spPr>
          <p:txBody>
            <a:bodyPr wrap="square" lIns="0" tIns="0" rIns="0" bIns="0" rtlCol="0"/>
            <a:lstStyle/>
            <a:p>
              <a:endParaRPr/>
            </a:p>
          </p:txBody>
        </p:sp>
        <p:sp>
          <p:nvSpPr>
            <p:cNvPr id="5" name="object 5"/>
            <p:cNvSpPr/>
            <p:nvPr/>
          </p:nvSpPr>
          <p:spPr>
            <a:xfrm>
              <a:off x="9141409" y="1028699"/>
              <a:ext cx="8213018" cy="8226521"/>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1691609" y="2946507"/>
              <a:ext cx="4174967" cy="5552907"/>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444745" y="1573712"/>
              <a:ext cx="5115885" cy="6823526"/>
            </a:xfrm>
            <a:prstGeom prst="rect">
              <a:avLst/>
            </a:prstGeom>
            <a:blipFill>
              <a:blip r:embed="rId4" cstate="print"/>
              <a:stretch>
                <a:fillRect/>
              </a:stretch>
            </a:blipFill>
          </p:spPr>
          <p:txBody>
            <a:bodyPr wrap="square" lIns="0" tIns="0" rIns="0" bIns="0" rtlCol="0"/>
            <a:lstStyle/>
            <a:p>
              <a:endParaRPr/>
            </a:p>
          </p:txBody>
        </p:sp>
      </p:grpSp>
      <p:sp>
        <p:nvSpPr>
          <p:cNvPr id="8" name="object 8"/>
          <p:cNvSpPr txBox="1"/>
          <p:nvPr/>
        </p:nvSpPr>
        <p:spPr>
          <a:xfrm>
            <a:off x="1880978" y="8386846"/>
            <a:ext cx="5363210" cy="628377"/>
          </a:xfrm>
          <a:prstGeom prst="rect">
            <a:avLst/>
          </a:prstGeom>
        </p:spPr>
        <p:txBody>
          <a:bodyPr vert="horz" wrap="square" lIns="0" tIns="12700" rIns="0" bIns="0" rtlCol="0">
            <a:spAutoFit/>
          </a:bodyPr>
          <a:lstStyle/>
          <a:p>
            <a:pPr marL="12700">
              <a:lnSpc>
                <a:spcPct val="100000"/>
              </a:lnSpc>
              <a:spcBef>
                <a:spcPts val="100"/>
              </a:spcBef>
            </a:pPr>
            <a:r>
              <a:rPr lang="en-US" sz="4000" b="1" spc="-229" dirty="0">
                <a:solidFill>
                  <a:srgbClr val="2F4F49"/>
                </a:solidFill>
                <a:latin typeface="Verdana"/>
                <a:cs typeface="Verdana"/>
              </a:rPr>
              <a:t>TERIMA KASIH</a:t>
            </a:r>
            <a:endParaRPr sz="4000" dirty="0">
              <a:latin typeface="Verdana"/>
              <a:cs typeface="Verdana"/>
            </a:endParaRPr>
          </a:p>
        </p:txBody>
      </p:sp>
      <p:sp>
        <p:nvSpPr>
          <p:cNvPr id="9" name="object 9"/>
          <p:cNvSpPr/>
          <p:nvPr/>
        </p:nvSpPr>
        <p:spPr>
          <a:xfrm>
            <a:off x="1028715" y="8143823"/>
            <a:ext cx="552450" cy="1114425"/>
          </a:xfrm>
          <a:custGeom>
            <a:avLst/>
            <a:gdLst/>
            <a:ahLst/>
            <a:cxnLst/>
            <a:rect l="l" t="t" r="r" b="b"/>
            <a:pathLst>
              <a:path w="552450" h="1114425">
                <a:moveTo>
                  <a:pt x="552450" y="557155"/>
                </a:moveTo>
                <a:lnTo>
                  <a:pt x="550422" y="605227"/>
                </a:lnTo>
                <a:lnTo>
                  <a:pt x="544449" y="652163"/>
                </a:lnTo>
                <a:lnTo>
                  <a:pt x="534697" y="697796"/>
                </a:lnTo>
                <a:lnTo>
                  <a:pt x="521331" y="741959"/>
                </a:lnTo>
                <a:lnTo>
                  <a:pt x="504518" y="784486"/>
                </a:lnTo>
                <a:lnTo>
                  <a:pt x="484423" y="825208"/>
                </a:lnTo>
                <a:lnTo>
                  <a:pt x="461212" y="863958"/>
                </a:lnTo>
                <a:lnTo>
                  <a:pt x="435050" y="900569"/>
                </a:lnTo>
                <a:lnTo>
                  <a:pt x="406105" y="934874"/>
                </a:lnTo>
                <a:lnTo>
                  <a:pt x="374541" y="966706"/>
                </a:lnTo>
                <a:lnTo>
                  <a:pt x="340525" y="995897"/>
                </a:lnTo>
                <a:lnTo>
                  <a:pt x="304221" y="1022281"/>
                </a:lnTo>
                <a:lnTo>
                  <a:pt x="265797" y="1045689"/>
                </a:lnTo>
                <a:lnTo>
                  <a:pt x="225418" y="1065954"/>
                </a:lnTo>
                <a:lnTo>
                  <a:pt x="183250" y="1082910"/>
                </a:lnTo>
                <a:lnTo>
                  <a:pt x="139458" y="1096390"/>
                </a:lnTo>
                <a:lnTo>
                  <a:pt x="94208" y="1106225"/>
                </a:lnTo>
                <a:lnTo>
                  <a:pt x="47667" y="1112248"/>
                </a:lnTo>
                <a:lnTo>
                  <a:pt x="0" y="1114293"/>
                </a:lnTo>
                <a:lnTo>
                  <a:pt x="0" y="0"/>
                </a:lnTo>
                <a:lnTo>
                  <a:pt x="47667" y="2045"/>
                </a:lnTo>
                <a:lnTo>
                  <a:pt x="94208" y="8068"/>
                </a:lnTo>
                <a:lnTo>
                  <a:pt x="139458" y="17904"/>
                </a:lnTo>
                <a:lnTo>
                  <a:pt x="183250" y="31383"/>
                </a:lnTo>
                <a:lnTo>
                  <a:pt x="225418" y="48340"/>
                </a:lnTo>
                <a:lnTo>
                  <a:pt x="265797" y="68606"/>
                </a:lnTo>
                <a:lnTo>
                  <a:pt x="304221" y="92015"/>
                </a:lnTo>
                <a:lnTo>
                  <a:pt x="340525" y="118398"/>
                </a:lnTo>
                <a:lnTo>
                  <a:pt x="374541" y="147590"/>
                </a:lnTo>
                <a:lnTo>
                  <a:pt x="406105" y="179423"/>
                </a:lnTo>
                <a:lnTo>
                  <a:pt x="435050" y="213729"/>
                </a:lnTo>
                <a:lnTo>
                  <a:pt x="461212" y="250342"/>
                </a:lnTo>
                <a:lnTo>
                  <a:pt x="484423" y="289093"/>
                </a:lnTo>
                <a:lnTo>
                  <a:pt x="504518" y="329816"/>
                </a:lnTo>
                <a:lnTo>
                  <a:pt x="521331" y="372344"/>
                </a:lnTo>
                <a:lnTo>
                  <a:pt x="534697" y="416509"/>
                </a:lnTo>
                <a:lnTo>
                  <a:pt x="544449" y="462144"/>
                </a:lnTo>
                <a:lnTo>
                  <a:pt x="550422" y="509082"/>
                </a:lnTo>
                <a:lnTo>
                  <a:pt x="552450" y="557155"/>
                </a:lnTo>
                <a:close/>
              </a:path>
            </a:pathLst>
          </a:custGeom>
          <a:solidFill>
            <a:srgbClr val="2F4F49"/>
          </a:solidFill>
        </p:spPr>
        <p:txBody>
          <a:bodyPr wrap="square" lIns="0" tIns="0" rIns="0" bIns="0" rtlCol="0"/>
          <a:lstStyle/>
          <a:p>
            <a:endParaRPr/>
          </a:p>
        </p:txBody>
      </p:sp>
      <p:sp>
        <p:nvSpPr>
          <p:cNvPr id="10" name="object 11"/>
          <p:cNvSpPr/>
          <p:nvPr/>
        </p:nvSpPr>
        <p:spPr>
          <a:xfrm>
            <a:off x="8940546" y="0"/>
            <a:ext cx="8413881" cy="10286999"/>
          </a:xfrm>
          <a:prstGeom prst="rect">
            <a:avLst/>
          </a:prstGeom>
          <a:blipFill>
            <a:blip r:embed="rId5" cstate="print"/>
            <a:stretch>
              <a:fillRect/>
            </a:stretch>
          </a:blipFill>
        </p:spPr>
        <p:txBody>
          <a:bodyPr wrap="square" lIns="0" tIns="0" rIns="0" bIns="0" rtlCol="0"/>
          <a:lstStyle/>
          <a:p>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21958" y="5022440"/>
            <a:ext cx="5338363" cy="461040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543300"/>
            <a:ext cx="8382000" cy="5170646"/>
          </a:xfrm>
        </p:spPr>
        <p:txBody>
          <a:bodyPr/>
          <a:lstStyle/>
          <a:p>
            <a:pPr>
              <a:lnSpc>
                <a:spcPct val="200000"/>
              </a:lnSpc>
            </a:pPr>
            <a:r>
              <a:rPr lang="en-US" sz="2800" dirty="0">
                <a:solidFill>
                  <a:srgbClr val="88805F"/>
                </a:solidFill>
                <a:latin typeface="Open Sauce SemiBold"/>
              </a:rPr>
              <a:t>1. </a:t>
            </a:r>
            <a:r>
              <a:rPr lang="en-ID" sz="2800" dirty="0" err="1">
                <a:solidFill>
                  <a:srgbClr val="88805F"/>
                </a:solidFill>
                <a:latin typeface="Arimo"/>
              </a:rPr>
              <a:t>Mirayanti</a:t>
            </a:r>
            <a:r>
              <a:rPr lang="en-ID" sz="2800" dirty="0">
                <a:solidFill>
                  <a:srgbClr val="88805F"/>
                </a:solidFill>
                <a:latin typeface="Arimo"/>
              </a:rPr>
              <a:t> (E022211005)</a:t>
            </a:r>
            <a:br>
              <a:rPr lang="en-US" sz="2800" dirty="0">
                <a:solidFill>
                  <a:srgbClr val="88805F"/>
                </a:solidFill>
                <a:latin typeface="Open Sauce SemiBold"/>
              </a:rPr>
            </a:br>
            <a:r>
              <a:rPr lang="en-US" sz="2800" dirty="0">
                <a:solidFill>
                  <a:srgbClr val="88805F"/>
                </a:solidFill>
                <a:latin typeface="Open Sauce SemiBold"/>
              </a:rPr>
              <a:t>2. </a:t>
            </a:r>
            <a:r>
              <a:rPr lang="en-US" sz="2800" dirty="0" err="1">
                <a:solidFill>
                  <a:srgbClr val="88805F"/>
                </a:solidFill>
                <a:latin typeface="Open Sauce SemiBold"/>
              </a:rPr>
              <a:t>Vinanda</a:t>
            </a:r>
            <a:r>
              <a:rPr lang="en-US" sz="2800" dirty="0">
                <a:solidFill>
                  <a:srgbClr val="88805F"/>
                </a:solidFill>
                <a:latin typeface="Open Sauce SemiBold"/>
              </a:rPr>
              <a:t> </a:t>
            </a:r>
            <a:r>
              <a:rPr lang="en-US" sz="2800" dirty="0" err="1">
                <a:solidFill>
                  <a:srgbClr val="88805F"/>
                </a:solidFill>
                <a:latin typeface="Open Sauce SemiBold"/>
              </a:rPr>
              <a:t>Cinta</a:t>
            </a:r>
            <a:r>
              <a:rPr lang="en-US" sz="2800" dirty="0">
                <a:solidFill>
                  <a:srgbClr val="88805F"/>
                </a:solidFill>
                <a:latin typeface="Open Sauce SemiBold"/>
              </a:rPr>
              <a:t> </a:t>
            </a:r>
            <a:r>
              <a:rPr lang="en-US" sz="2800" dirty="0" err="1">
                <a:solidFill>
                  <a:srgbClr val="88805F"/>
                </a:solidFill>
                <a:latin typeface="Open Sauce SemiBold"/>
              </a:rPr>
              <a:t>Cendekia</a:t>
            </a:r>
            <a:r>
              <a:rPr lang="en-US" sz="2800" dirty="0">
                <a:solidFill>
                  <a:srgbClr val="88805F"/>
                </a:solidFill>
                <a:latin typeface="Open Sauce SemiBold"/>
              </a:rPr>
              <a:t> </a:t>
            </a:r>
            <a:r>
              <a:rPr lang="en-US" sz="2800" dirty="0" err="1">
                <a:solidFill>
                  <a:srgbClr val="88805F"/>
                </a:solidFill>
                <a:latin typeface="Open Sauce SemiBold"/>
              </a:rPr>
              <a:t>Putri</a:t>
            </a:r>
            <a:r>
              <a:rPr lang="en-US" sz="2800" dirty="0">
                <a:solidFill>
                  <a:srgbClr val="88805F"/>
                </a:solidFill>
                <a:latin typeface="Open Sauce SemiBold"/>
              </a:rPr>
              <a:t> (E022211024)</a:t>
            </a:r>
            <a:br>
              <a:rPr lang="en-US" sz="2800" dirty="0">
                <a:solidFill>
                  <a:srgbClr val="88805F"/>
                </a:solidFill>
                <a:latin typeface="Open Sauce SemiBold"/>
              </a:rPr>
            </a:br>
            <a:r>
              <a:rPr lang="en-US" sz="2800" dirty="0">
                <a:solidFill>
                  <a:srgbClr val="88805F"/>
                </a:solidFill>
                <a:latin typeface="Arimo"/>
              </a:rPr>
              <a:t>3. </a:t>
            </a:r>
            <a:r>
              <a:rPr lang="en-US" sz="2800" dirty="0" err="1">
                <a:solidFill>
                  <a:srgbClr val="88805F"/>
                </a:solidFill>
                <a:latin typeface="Arimo"/>
              </a:rPr>
              <a:t>Wahyuni</a:t>
            </a:r>
            <a:r>
              <a:rPr lang="en-US" sz="2800" dirty="0">
                <a:solidFill>
                  <a:srgbClr val="88805F"/>
                </a:solidFill>
                <a:latin typeface="Arimo"/>
              </a:rPr>
              <a:t> Aras (E022211027)</a:t>
            </a:r>
            <a:br>
              <a:rPr lang="en-US" sz="2800" dirty="0">
                <a:solidFill>
                  <a:srgbClr val="88805F"/>
                </a:solidFill>
                <a:latin typeface="Arimo"/>
              </a:rPr>
            </a:br>
            <a:r>
              <a:rPr lang="en-US" sz="2800" dirty="0">
                <a:solidFill>
                  <a:srgbClr val="88805F"/>
                </a:solidFill>
                <a:latin typeface="Arimo"/>
              </a:rPr>
              <a:t>4. </a:t>
            </a:r>
            <a:r>
              <a:rPr lang="en-US" sz="2800" dirty="0" err="1">
                <a:solidFill>
                  <a:srgbClr val="88805F"/>
                </a:solidFill>
                <a:latin typeface="Arimo"/>
              </a:rPr>
              <a:t>Dhia</a:t>
            </a:r>
            <a:r>
              <a:rPr lang="en-US" sz="2800" dirty="0">
                <a:solidFill>
                  <a:srgbClr val="88805F"/>
                </a:solidFill>
                <a:latin typeface="Arimo"/>
              </a:rPr>
              <a:t> </a:t>
            </a:r>
            <a:r>
              <a:rPr lang="en-US" sz="2800" dirty="0" err="1">
                <a:solidFill>
                  <a:srgbClr val="88805F"/>
                </a:solidFill>
                <a:latin typeface="Arimo"/>
              </a:rPr>
              <a:t>naufalia</a:t>
            </a:r>
            <a:r>
              <a:rPr lang="en-US" sz="2800" dirty="0">
                <a:solidFill>
                  <a:srgbClr val="88805F"/>
                </a:solidFill>
                <a:latin typeface="Arimo"/>
              </a:rPr>
              <a:t> </a:t>
            </a:r>
            <a:r>
              <a:rPr lang="en-US" sz="2800" dirty="0" err="1">
                <a:solidFill>
                  <a:srgbClr val="88805F"/>
                </a:solidFill>
                <a:latin typeface="Arimo"/>
              </a:rPr>
              <a:t>ilmi</a:t>
            </a:r>
            <a:r>
              <a:rPr lang="en-US" sz="2800" dirty="0">
                <a:solidFill>
                  <a:srgbClr val="88805F"/>
                </a:solidFill>
                <a:latin typeface="Arimo"/>
              </a:rPr>
              <a:t> (E022211032)</a:t>
            </a:r>
            <a:br>
              <a:rPr lang="en-US" sz="2800" dirty="0">
                <a:solidFill>
                  <a:srgbClr val="88805F"/>
                </a:solidFill>
                <a:latin typeface="Arimo"/>
              </a:rPr>
            </a:br>
            <a:r>
              <a:rPr lang="en-US" sz="2800" dirty="0">
                <a:solidFill>
                  <a:srgbClr val="88805F"/>
                </a:solidFill>
                <a:latin typeface="Arimo"/>
              </a:rPr>
              <a:t>5. </a:t>
            </a:r>
            <a:r>
              <a:rPr lang="en-US" sz="2800" dirty="0" err="1">
                <a:solidFill>
                  <a:srgbClr val="88805F"/>
                </a:solidFill>
                <a:latin typeface="Arimo"/>
              </a:rPr>
              <a:t>A.Bulqis</a:t>
            </a:r>
            <a:r>
              <a:rPr lang="en-US" sz="2800" dirty="0">
                <a:solidFill>
                  <a:srgbClr val="88805F"/>
                </a:solidFill>
                <a:latin typeface="Arimo"/>
              </a:rPr>
              <a:t> </a:t>
            </a:r>
            <a:r>
              <a:rPr lang="en-US" sz="2800" dirty="0" err="1">
                <a:solidFill>
                  <a:srgbClr val="88805F"/>
                </a:solidFill>
                <a:latin typeface="Arimo"/>
              </a:rPr>
              <a:t>Safirah</a:t>
            </a:r>
            <a:r>
              <a:rPr lang="en-US" sz="2800" dirty="0">
                <a:solidFill>
                  <a:srgbClr val="88805F"/>
                </a:solidFill>
                <a:latin typeface="Arimo"/>
              </a:rPr>
              <a:t> (E022211001)</a:t>
            </a:r>
            <a:br>
              <a:rPr lang="en-US" sz="2800" dirty="0">
                <a:solidFill>
                  <a:srgbClr val="88805F"/>
                </a:solidFill>
                <a:latin typeface="Arimo"/>
              </a:rPr>
            </a:br>
            <a:r>
              <a:rPr lang="en-US" sz="2800" dirty="0">
                <a:solidFill>
                  <a:srgbClr val="88805F"/>
                </a:solidFill>
                <a:latin typeface="Arimo"/>
              </a:rPr>
              <a:t>6. Dennis </a:t>
            </a:r>
            <a:r>
              <a:rPr lang="en-US" sz="2800" dirty="0" err="1">
                <a:solidFill>
                  <a:srgbClr val="88805F"/>
                </a:solidFill>
                <a:latin typeface="Arimo"/>
              </a:rPr>
              <a:t>Irwansyah</a:t>
            </a:r>
            <a:r>
              <a:rPr lang="en-US" sz="2800" dirty="0">
                <a:solidFill>
                  <a:srgbClr val="88805F"/>
                </a:solidFill>
                <a:latin typeface="Arimo"/>
              </a:rPr>
              <a:t> (E022211016)</a:t>
            </a:r>
            <a:endParaRPr lang="en-US" sz="1600" dirty="0"/>
          </a:p>
        </p:txBody>
      </p:sp>
      <p:sp>
        <p:nvSpPr>
          <p:cNvPr id="3" name="Text Placeholder 2"/>
          <p:cNvSpPr>
            <a:spLocks noGrp="1"/>
          </p:cNvSpPr>
          <p:nvPr>
            <p:ph type="body" idx="1"/>
          </p:nvPr>
        </p:nvSpPr>
        <p:spPr>
          <a:xfrm>
            <a:off x="4114800" y="1181100"/>
            <a:ext cx="10181590" cy="1077218"/>
          </a:xfrm>
        </p:spPr>
        <p:txBody>
          <a:bodyPr/>
          <a:lstStyle/>
          <a:p>
            <a:pPr algn="ctr"/>
            <a:r>
              <a:rPr lang="en-ID" dirty="0">
                <a:solidFill>
                  <a:schemeClr val="bg1"/>
                </a:solidFill>
              </a:rPr>
              <a:t>KELOMPOK I</a:t>
            </a:r>
            <a:endParaRPr lang="en-US" dirty="0">
              <a:solidFill>
                <a:schemeClr val="bg1"/>
              </a:solidFill>
            </a:endParaRPr>
          </a:p>
        </p:txBody>
      </p:sp>
      <p:sp>
        <p:nvSpPr>
          <p:cNvPr id="5" name="object 2"/>
          <p:cNvSpPr/>
          <p:nvPr/>
        </p:nvSpPr>
        <p:spPr>
          <a:xfrm>
            <a:off x="5715000" y="1258248"/>
            <a:ext cx="457200" cy="914400"/>
          </a:xfrm>
          <a:custGeom>
            <a:avLst/>
            <a:gdLst/>
            <a:ahLst/>
            <a:cxnLst/>
            <a:rect l="l" t="t" r="r" b="b"/>
            <a:pathLst>
              <a:path w="457200" h="914400">
                <a:moveTo>
                  <a:pt x="457200" y="457140"/>
                </a:moveTo>
                <a:lnTo>
                  <a:pt x="454839" y="503878"/>
                </a:lnTo>
                <a:lnTo>
                  <a:pt x="447911" y="549265"/>
                </a:lnTo>
                <a:lnTo>
                  <a:pt x="436645" y="593074"/>
                </a:lnTo>
                <a:lnTo>
                  <a:pt x="421270" y="635072"/>
                </a:lnTo>
                <a:lnTo>
                  <a:pt x="402018" y="675031"/>
                </a:lnTo>
                <a:lnTo>
                  <a:pt x="379117" y="712721"/>
                </a:lnTo>
                <a:lnTo>
                  <a:pt x="352797" y="747913"/>
                </a:lnTo>
                <a:lnTo>
                  <a:pt x="323288" y="780375"/>
                </a:lnTo>
                <a:lnTo>
                  <a:pt x="290821" y="809879"/>
                </a:lnTo>
                <a:lnTo>
                  <a:pt x="255624" y="836195"/>
                </a:lnTo>
                <a:lnTo>
                  <a:pt x="217928" y="859092"/>
                </a:lnTo>
                <a:lnTo>
                  <a:pt x="177962" y="878342"/>
                </a:lnTo>
                <a:lnTo>
                  <a:pt x="135956" y="893714"/>
                </a:lnTo>
                <a:lnTo>
                  <a:pt x="92141" y="904978"/>
                </a:lnTo>
                <a:lnTo>
                  <a:pt x="46745" y="911905"/>
                </a:lnTo>
                <a:lnTo>
                  <a:pt x="0" y="914265"/>
                </a:lnTo>
                <a:lnTo>
                  <a:pt x="0" y="0"/>
                </a:lnTo>
                <a:lnTo>
                  <a:pt x="46745" y="2360"/>
                </a:lnTo>
                <a:lnTo>
                  <a:pt x="92141" y="9287"/>
                </a:lnTo>
                <a:lnTo>
                  <a:pt x="135956" y="20552"/>
                </a:lnTo>
                <a:lnTo>
                  <a:pt x="177962" y="35924"/>
                </a:lnTo>
                <a:lnTo>
                  <a:pt x="217928" y="55174"/>
                </a:lnTo>
                <a:lnTo>
                  <a:pt x="255624" y="78072"/>
                </a:lnTo>
                <a:lnTo>
                  <a:pt x="290821" y="104388"/>
                </a:lnTo>
                <a:lnTo>
                  <a:pt x="323288" y="133893"/>
                </a:lnTo>
                <a:lnTo>
                  <a:pt x="352797" y="166356"/>
                </a:lnTo>
                <a:lnTo>
                  <a:pt x="379117" y="201549"/>
                </a:lnTo>
                <a:lnTo>
                  <a:pt x="402018" y="239240"/>
                </a:lnTo>
                <a:lnTo>
                  <a:pt x="421270" y="279200"/>
                </a:lnTo>
                <a:lnTo>
                  <a:pt x="436645" y="321200"/>
                </a:lnTo>
                <a:lnTo>
                  <a:pt x="447911" y="365010"/>
                </a:lnTo>
                <a:lnTo>
                  <a:pt x="454839" y="410400"/>
                </a:lnTo>
                <a:lnTo>
                  <a:pt x="457200" y="457140"/>
                </a:lnTo>
                <a:close/>
              </a:path>
            </a:pathLst>
          </a:custGeom>
          <a:solidFill>
            <a:srgbClr val="2F4F49"/>
          </a:solidFill>
        </p:spPr>
        <p:txBody>
          <a:bodyPr wrap="square" lIns="0" tIns="0" rIns="0" bIns="0" rtlCol="0"/>
          <a:lstStyle/>
          <a:p>
            <a:endParaRPr/>
          </a:p>
        </p:txBody>
      </p:sp>
      <p:sp>
        <p:nvSpPr>
          <p:cNvPr id="7" name="object 2"/>
          <p:cNvSpPr>
            <a:spLocks/>
          </p:cNvSpPr>
          <p:nvPr/>
        </p:nvSpPr>
        <p:spPr>
          <a:xfrm flipH="1">
            <a:off x="12115800" y="1258248"/>
            <a:ext cx="457200" cy="914400"/>
          </a:xfrm>
          <a:custGeom>
            <a:avLst/>
            <a:gdLst/>
            <a:ahLst/>
            <a:cxnLst/>
            <a:rect l="l" t="t" r="r" b="b"/>
            <a:pathLst>
              <a:path w="457200" h="914400">
                <a:moveTo>
                  <a:pt x="457200" y="457140"/>
                </a:moveTo>
                <a:lnTo>
                  <a:pt x="454839" y="503878"/>
                </a:lnTo>
                <a:lnTo>
                  <a:pt x="447911" y="549265"/>
                </a:lnTo>
                <a:lnTo>
                  <a:pt x="436645" y="593074"/>
                </a:lnTo>
                <a:lnTo>
                  <a:pt x="421270" y="635072"/>
                </a:lnTo>
                <a:lnTo>
                  <a:pt x="402018" y="675031"/>
                </a:lnTo>
                <a:lnTo>
                  <a:pt x="379117" y="712721"/>
                </a:lnTo>
                <a:lnTo>
                  <a:pt x="352797" y="747913"/>
                </a:lnTo>
                <a:lnTo>
                  <a:pt x="323288" y="780375"/>
                </a:lnTo>
                <a:lnTo>
                  <a:pt x="290821" y="809879"/>
                </a:lnTo>
                <a:lnTo>
                  <a:pt x="255624" y="836195"/>
                </a:lnTo>
                <a:lnTo>
                  <a:pt x="217928" y="859092"/>
                </a:lnTo>
                <a:lnTo>
                  <a:pt x="177962" y="878342"/>
                </a:lnTo>
                <a:lnTo>
                  <a:pt x="135956" y="893714"/>
                </a:lnTo>
                <a:lnTo>
                  <a:pt x="92141" y="904978"/>
                </a:lnTo>
                <a:lnTo>
                  <a:pt x="46745" y="911905"/>
                </a:lnTo>
                <a:lnTo>
                  <a:pt x="0" y="914265"/>
                </a:lnTo>
                <a:lnTo>
                  <a:pt x="0" y="0"/>
                </a:lnTo>
                <a:lnTo>
                  <a:pt x="46745" y="2360"/>
                </a:lnTo>
                <a:lnTo>
                  <a:pt x="92141" y="9287"/>
                </a:lnTo>
                <a:lnTo>
                  <a:pt x="135956" y="20552"/>
                </a:lnTo>
                <a:lnTo>
                  <a:pt x="177962" y="35924"/>
                </a:lnTo>
                <a:lnTo>
                  <a:pt x="217928" y="55174"/>
                </a:lnTo>
                <a:lnTo>
                  <a:pt x="255624" y="78072"/>
                </a:lnTo>
                <a:lnTo>
                  <a:pt x="290821" y="104388"/>
                </a:lnTo>
                <a:lnTo>
                  <a:pt x="323288" y="133893"/>
                </a:lnTo>
                <a:lnTo>
                  <a:pt x="352797" y="166356"/>
                </a:lnTo>
                <a:lnTo>
                  <a:pt x="379117" y="201549"/>
                </a:lnTo>
                <a:lnTo>
                  <a:pt x="402018" y="239240"/>
                </a:lnTo>
                <a:lnTo>
                  <a:pt x="421270" y="279200"/>
                </a:lnTo>
                <a:lnTo>
                  <a:pt x="436645" y="321200"/>
                </a:lnTo>
                <a:lnTo>
                  <a:pt x="447911" y="365010"/>
                </a:lnTo>
                <a:lnTo>
                  <a:pt x="454839" y="410400"/>
                </a:lnTo>
                <a:lnTo>
                  <a:pt x="457200" y="457140"/>
                </a:lnTo>
                <a:close/>
              </a:path>
            </a:pathLst>
          </a:custGeom>
          <a:solidFill>
            <a:srgbClr val="2F4F49"/>
          </a:solidFill>
        </p:spPr>
        <p:txBody>
          <a:bodyPr vert="horz" wrap="square" lIns="0" tIns="0" rIns="0" bIns="0" rtlCol="0"/>
          <a:lstStyle/>
          <a:p>
            <a:endParaRPr/>
          </a:p>
        </p:txBody>
      </p:sp>
      <p:sp>
        <p:nvSpPr>
          <p:cNvPr id="8" name="Rectangle 7"/>
          <p:cNvSpPr/>
          <p:nvPr/>
        </p:nvSpPr>
        <p:spPr>
          <a:xfrm>
            <a:off x="9753600" y="3467100"/>
            <a:ext cx="7696200" cy="5262979"/>
          </a:xfrm>
          <a:prstGeom prst="rect">
            <a:avLst/>
          </a:prstGeom>
        </p:spPr>
        <p:txBody>
          <a:bodyPr wrap="square">
            <a:spAutoFit/>
          </a:bodyPr>
          <a:lstStyle/>
          <a:p>
            <a:pPr algn="just">
              <a:lnSpc>
                <a:spcPct val="200000"/>
              </a:lnSpc>
            </a:pPr>
            <a:r>
              <a:rPr lang="en-US" sz="2800" b="1" dirty="0">
                <a:solidFill>
                  <a:srgbClr val="88805F"/>
                </a:solidFill>
                <a:latin typeface="Open Sauce SemiBold"/>
              </a:rPr>
              <a:t>7. </a:t>
            </a:r>
            <a:r>
              <a:rPr lang="en-US" sz="2800" b="1" dirty="0" err="1">
                <a:solidFill>
                  <a:srgbClr val="88805F"/>
                </a:solidFill>
                <a:latin typeface="Open Sauce SemiBold"/>
              </a:rPr>
              <a:t>Satriana</a:t>
            </a:r>
            <a:r>
              <a:rPr lang="en-US" sz="2800" b="1" dirty="0">
                <a:solidFill>
                  <a:srgbClr val="88805F"/>
                </a:solidFill>
                <a:latin typeface="Open Sauce SemiBold"/>
              </a:rPr>
              <a:t> </a:t>
            </a:r>
            <a:r>
              <a:rPr lang="en-US" sz="2800" b="1" dirty="0" err="1">
                <a:solidFill>
                  <a:srgbClr val="88805F"/>
                </a:solidFill>
                <a:latin typeface="Open Sauce SemiBold"/>
              </a:rPr>
              <a:t>Ningsih</a:t>
            </a:r>
            <a:r>
              <a:rPr lang="en-US" sz="2800" b="1" dirty="0">
                <a:solidFill>
                  <a:srgbClr val="88805F"/>
                </a:solidFill>
                <a:latin typeface="Open Sauce SemiBold"/>
              </a:rPr>
              <a:t> (E022211035)</a:t>
            </a:r>
          </a:p>
          <a:p>
            <a:pPr algn="just">
              <a:lnSpc>
                <a:spcPct val="200000"/>
              </a:lnSpc>
            </a:pPr>
            <a:r>
              <a:rPr lang="en-US" sz="2800" b="1" dirty="0">
                <a:solidFill>
                  <a:srgbClr val="88805F"/>
                </a:solidFill>
                <a:latin typeface="Arimo"/>
              </a:rPr>
              <a:t>8. Muhammad Amin Lassa (E022211018)</a:t>
            </a:r>
          </a:p>
          <a:p>
            <a:pPr algn="just">
              <a:lnSpc>
                <a:spcPct val="200000"/>
              </a:lnSpc>
            </a:pPr>
            <a:r>
              <a:rPr lang="en-US" sz="2800" b="1" dirty="0">
                <a:solidFill>
                  <a:srgbClr val="88805F"/>
                </a:solidFill>
                <a:latin typeface="Arimo"/>
              </a:rPr>
              <a:t>9. </a:t>
            </a:r>
            <a:r>
              <a:rPr lang="en-US" sz="2800" b="1" dirty="0" err="1">
                <a:solidFill>
                  <a:srgbClr val="88805F"/>
                </a:solidFill>
                <a:latin typeface="Arimo"/>
              </a:rPr>
              <a:t>Utami</a:t>
            </a:r>
            <a:r>
              <a:rPr lang="en-US" sz="2800" b="1" dirty="0">
                <a:solidFill>
                  <a:srgbClr val="88805F"/>
                </a:solidFill>
                <a:latin typeface="Arimo"/>
              </a:rPr>
              <a:t> </a:t>
            </a:r>
            <a:r>
              <a:rPr lang="en-US" sz="2800" b="1" dirty="0" err="1">
                <a:solidFill>
                  <a:srgbClr val="88805F"/>
                </a:solidFill>
                <a:latin typeface="Arimo"/>
              </a:rPr>
              <a:t>Nur</a:t>
            </a:r>
            <a:r>
              <a:rPr lang="en-US" sz="2800" b="1" dirty="0">
                <a:solidFill>
                  <a:srgbClr val="88805F"/>
                </a:solidFill>
                <a:latin typeface="Arimo"/>
              </a:rPr>
              <a:t> </a:t>
            </a:r>
            <a:r>
              <a:rPr lang="en-US" sz="2800" b="1" dirty="0" err="1">
                <a:solidFill>
                  <a:srgbClr val="88805F"/>
                </a:solidFill>
                <a:latin typeface="Arimo"/>
              </a:rPr>
              <a:t>Muslimah</a:t>
            </a:r>
            <a:r>
              <a:rPr lang="en-US" sz="2800" b="1" dirty="0">
                <a:solidFill>
                  <a:srgbClr val="88805F"/>
                </a:solidFill>
                <a:latin typeface="Arimo"/>
              </a:rPr>
              <a:t> (E022211043)</a:t>
            </a:r>
          </a:p>
          <a:p>
            <a:pPr algn="just">
              <a:lnSpc>
                <a:spcPct val="200000"/>
              </a:lnSpc>
            </a:pPr>
            <a:r>
              <a:rPr lang="en-US" sz="2800" b="1" dirty="0">
                <a:solidFill>
                  <a:srgbClr val="88805F"/>
                </a:solidFill>
                <a:latin typeface="Arimo"/>
              </a:rPr>
              <a:t>10. Muhammad </a:t>
            </a:r>
            <a:r>
              <a:rPr lang="en-US" sz="2800" b="1" dirty="0" err="1">
                <a:solidFill>
                  <a:srgbClr val="88805F"/>
                </a:solidFill>
                <a:latin typeface="Arimo"/>
              </a:rPr>
              <a:t>Ihlasul</a:t>
            </a:r>
            <a:r>
              <a:rPr lang="en-US" sz="2800" b="1" dirty="0">
                <a:solidFill>
                  <a:srgbClr val="88805F"/>
                </a:solidFill>
                <a:latin typeface="Arimo"/>
              </a:rPr>
              <a:t> </a:t>
            </a:r>
            <a:r>
              <a:rPr lang="en-US" sz="2800" b="1" dirty="0" err="1">
                <a:solidFill>
                  <a:srgbClr val="88805F"/>
                </a:solidFill>
                <a:latin typeface="Arimo"/>
              </a:rPr>
              <a:t>Amal</a:t>
            </a:r>
            <a:r>
              <a:rPr lang="en-US" sz="2800" b="1" dirty="0">
                <a:solidFill>
                  <a:srgbClr val="88805F"/>
                </a:solidFill>
                <a:latin typeface="Arimo"/>
              </a:rPr>
              <a:t> (E022211006)</a:t>
            </a:r>
          </a:p>
          <a:p>
            <a:pPr algn="just">
              <a:lnSpc>
                <a:spcPct val="200000"/>
              </a:lnSpc>
            </a:pPr>
            <a:r>
              <a:rPr lang="en-US" sz="2800" b="1" dirty="0">
                <a:solidFill>
                  <a:srgbClr val="88805F"/>
                </a:solidFill>
                <a:latin typeface="Arimo"/>
              </a:rPr>
              <a:t>11. </a:t>
            </a:r>
            <a:r>
              <a:rPr lang="en-US" sz="2800" b="1" dirty="0" err="1">
                <a:solidFill>
                  <a:srgbClr val="88805F"/>
                </a:solidFill>
                <a:latin typeface="Arimo"/>
              </a:rPr>
              <a:t>Nurwinda</a:t>
            </a:r>
            <a:r>
              <a:rPr lang="en-US" sz="2800" b="1" dirty="0">
                <a:solidFill>
                  <a:srgbClr val="88805F"/>
                </a:solidFill>
                <a:latin typeface="Arimo"/>
              </a:rPr>
              <a:t> </a:t>
            </a:r>
            <a:r>
              <a:rPr lang="en-US" sz="2800" b="1" dirty="0" err="1">
                <a:solidFill>
                  <a:srgbClr val="88805F"/>
                </a:solidFill>
                <a:latin typeface="Arimo"/>
              </a:rPr>
              <a:t>Anggraeny</a:t>
            </a:r>
            <a:r>
              <a:rPr lang="en-US" sz="2800" b="1" dirty="0">
                <a:solidFill>
                  <a:srgbClr val="88805F"/>
                </a:solidFill>
                <a:latin typeface="Arimo"/>
              </a:rPr>
              <a:t> (E022211002)</a:t>
            </a:r>
          </a:p>
          <a:p>
            <a:pPr algn="just">
              <a:lnSpc>
                <a:spcPct val="200000"/>
              </a:lnSpc>
            </a:pPr>
            <a:endParaRPr lang="en-US" sz="2800" b="1" dirty="0">
              <a:solidFill>
                <a:srgbClr val="88805F"/>
              </a:solidFill>
              <a:latin typeface="Arimo"/>
            </a:endParaRPr>
          </a:p>
        </p:txBody>
      </p:sp>
      <p:sp>
        <p:nvSpPr>
          <p:cNvPr id="10" name="object 2"/>
          <p:cNvSpPr/>
          <p:nvPr/>
        </p:nvSpPr>
        <p:spPr>
          <a:xfrm>
            <a:off x="10706100" y="8267700"/>
            <a:ext cx="5402580" cy="86995"/>
          </a:xfrm>
          <a:custGeom>
            <a:avLst/>
            <a:gdLst/>
            <a:ahLst/>
            <a:cxnLst/>
            <a:rect l="l" t="t" r="r" b="b"/>
            <a:pathLst>
              <a:path w="5402580" h="86995">
                <a:moveTo>
                  <a:pt x="5402243" y="86796"/>
                </a:moveTo>
                <a:lnTo>
                  <a:pt x="0" y="86796"/>
                </a:lnTo>
                <a:lnTo>
                  <a:pt x="0" y="0"/>
                </a:lnTo>
                <a:lnTo>
                  <a:pt x="5402243" y="0"/>
                </a:lnTo>
                <a:lnTo>
                  <a:pt x="5402243" y="86796"/>
                </a:lnTo>
                <a:close/>
              </a:path>
            </a:pathLst>
          </a:custGeom>
          <a:solidFill>
            <a:srgbClr val="2F4F49"/>
          </a:solidFill>
        </p:spPr>
        <p:txBody>
          <a:bodyPr wrap="square" lIns="0" tIns="0" rIns="0" bIns="0" rtlCol="0"/>
          <a:lstStyle/>
          <a:p>
            <a:endParaRPr/>
          </a:p>
        </p:txBody>
      </p:sp>
    </p:spTree>
    <p:extLst>
      <p:ext uri="{BB962C8B-B14F-4D97-AF65-F5344CB8AC3E}">
        <p14:creationId xmlns:p14="http://schemas.microsoft.com/office/powerpoint/2010/main" val="1402331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810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2F4F49"/>
          </a:solidFill>
        </p:spPr>
        <p:txBody>
          <a:bodyPr wrap="square" lIns="0" tIns="0" rIns="0" bIns="0" rtlCol="0"/>
          <a:lstStyle/>
          <a:p>
            <a:endParaRPr dirty="0"/>
          </a:p>
        </p:txBody>
      </p:sp>
      <p:sp>
        <p:nvSpPr>
          <p:cNvPr id="3" name="object 3"/>
          <p:cNvSpPr txBox="1"/>
          <p:nvPr/>
        </p:nvSpPr>
        <p:spPr>
          <a:xfrm>
            <a:off x="1752600" y="887740"/>
            <a:ext cx="7786990" cy="911340"/>
          </a:xfrm>
          <a:prstGeom prst="rect">
            <a:avLst/>
          </a:prstGeom>
        </p:spPr>
        <p:txBody>
          <a:bodyPr vert="horz" wrap="square" lIns="0" tIns="12065" rIns="0" bIns="0" rtlCol="0">
            <a:spAutoFit/>
          </a:bodyPr>
          <a:lstStyle/>
          <a:p>
            <a:pPr marL="12700" marR="5080">
              <a:lnSpc>
                <a:spcPct val="115300"/>
              </a:lnSpc>
              <a:spcBef>
                <a:spcPts val="95"/>
              </a:spcBef>
            </a:pPr>
            <a:r>
              <a:rPr lang="en-ID" sz="5000" dirty="0">
                <a:solidFill>
                  <a:schemeClr val="bg1"/>
                </a:solidFill>
                <a:latin typeface="Arial Black" panose="020B0A04020102020204" pitchFamily="34" charset="0"/>
                <a:cs typeface="Verdana"/>
              </a:rPr>
              <a:t>PENDAHULUAN</a:t>
            </a:r>
            <a:endParaRPr sz="5000" dirty="0">
              <a:solidFill>
                <a:schemeClr val="bg1"/>
              </a:solidFill>
              <a:latin typeface="Arial Black" panose="020B0A04020102020204" pitchFamily="34" charset="0"/>
              <a:cs typeface="Verdana"/>
            </a:endParaRPr>
          </a:p>
        </p:txBody>
      </p:sp>
      <p:sp>
        <p:nvSpPr>
          <p:cNvPr id="8" name="object 8"/>
          <p:cNvSpPr/>
          <p:nvPr/>
        </p:nvSpPr>
        <p:spPr>
          <a:xfrm>
            <a:off x="762000" y="647700"/>
            <a:ext cx="600075" cy="1200150"/>
          </a:xfrm>
          <a:custGeom>
            <a:avLst/>
            <a:gdLst/>
            <a:ahLst/>
            <a:cxnLst/>
            <a:rect l="l" t="t" r="r" b="b"/>
            <a:pathLst>
              <a:path w="600075" h="1200150">
                <a:moveTo>
                  <a:pt x="600065" y="600084"/>
                </a:moveTo>
                <a:lnTo>
                  <a:pt x="598259" y="646978"/>
                </a:lnTo>
                <a:lnTo>
                  <a:pt x="592932" y="692885"/>
                </a:lnTo>
                <a:lnTo>
                  <a:pt x="584217" y="737672"/>
                </a:lnTo>
                <a:lnTo>
                  <a:pt x="572246" y="781205"/>
                </a:lnTo>
                <a:lnTo>
                  <a:pt x="557154" y="823351"/>
                </a:lnTo>
                <a:lnTo>
                  <a:pt x="539073" y="863976"/>
                </a:lnTo>
                <a:lnTo>
                  <a:pt x="518138" y="902946"/>
                </a:lnTo>
                <a:lnTo>
                  <a:pt x="494481" y="940130"/>
                </a:lnTo>
                <a:lnTo>
                  <a:pt x="468237" y="975392"/>
                </a:lnTo>
                <a:lnTo>
                  <a:pt x="439537" y="1008601"/>
                </a:lnTo>
                <a:lnTo>
                  <a:pt x="408517" y="1039621"/>
                </a:lnTo>
                <a:lnTo>
                  <a:pt x="375309" y="1068320"/>
                </a:lnTo>
                <a:lnTo>
                  <a:pt x="340046" y="1094565"/>
                </a:lnTo>
                <a:lnTo>
                  <a:pt x="302863" y="1118222"/>
                </a:lnTo>
                <a:lnTo>
                  <a:pt x="263892" y="1139157"/>
                </a:lnTo>
                <a:lnTo>
                  <a:pt x="223267" y="1157238"/>
                </a:lnTo>
                <a:lnTo>
                  <a:pt x="181121" y="1172330"/>
                </a:lnTo>
                <a:lnTo>
                  <a:pt x="137588" y="1184301"/>
                </a:lnTo>
                <a:lnTo>
                  <a:pt x="92801" y="1193017"/>
                </a:lnTo>
                <a:lnTo>
                  <a:pt x="46894" y="1198344"/>
                </a:lnTo>
                <a:lnTo>
                  <a:pt x="0" y="1200149"/>
                </a:lnTo>
                <a:lnTo>
                  <a:pt x="0" y="0"/>
                </a:lnTo>
                <a:lnTo>
                  <a:pt x="46894" y="1805"/>
                </a:lnTo>
                <a:lnTo>
                  <a:pt x="92801" y="7132"/>
                </a:lnTo>
                <a:lnTo>
                  <a:pt x="137588" y="15848"/>
                </a:lnTo>
                <a:lnTo>
                  <a:pt x="181121" y="27819"/>
                </a:lnTo>
                <a:lnTo>
                  <a:pt x="223267" y="42912"/>
                </a:lnTo>
                <a:lnTo>
                  <a:pt x="263892" y="60993"/>
                </a:lnTo>
                <a:lnTo>
                  <a:pt x="302863" y="81929"/>
                </a:lnTo>
                <a:lnTo>
                  <a:pt x="340046" y="105586"/>
                </a:lnTo>
                <a:lnTo>
                  <a:pt x="375309" y="131832"/>
                </a:lnTo>
                <a:lnTo>
                  <a:pt x="408517" y="160532"/>
                </a:lnTo>
                <a:lnTo>
                  <a:pt x="439537" y="191553"/>
                </a:lnTo>
                <a:lnTo>
                  <a:pt x="468237" y="224762"/>
                </a:lnTo>
                <a:lnTo>
                  <a:pt x="494481" y="260026"/>
                </a:lnTo>
                <a:lnTo>
                  <a:pt x="518138" y="297210"/>
                </a:lnTo>
                <a:lnTo>
                  <a:pt x="539073" y="336183"/>
                </a:lnTo>
                <a:lnTo>
                  <a:pt x="557154" y="376809"/>
                </a:lnTo>
                <a:lnTo>
                  <a:pt x="572246" y="418956"/>
                </a:lnTo>
                <a:lnTo>
                  <a:pt x="584217" y="462490"/>
                </a:lnTo>
                <a:lnTo>
                  <a:pt x="592932" y="507279"/>
                </a:lnTo>
                <a:lnTo>
                  <a:pt x="598259" y="553188"/>
                </a:lnTo>
                <a:lnTo>
                  <a:pt x="600065" y="600084"/>
                </a:lnTo>
                <a:close/>
              </a:path>
            </a:pathLst>
          </a:custGeom>
          <a:solidFill>
            <a:srgbClr val="EFD0A8"/>
          </a:solidFill>
        </p:spPr>
        <p:txBody>
          <a:bodyPr wrap="square" lIns="0" tIns="0" rIns="0" bIns="0" rtlCol="0"/>
          <a:lstStyle/>
          <a:p>
            <a:endParaRPr/>
          </a:p>
        </p:txBody>
      </p:sp>
      <p:sp>
        <p:nvSpPr>
          <p:cNvPr id="12" name="object 8"/>
          <p:cNvSpPr/>
          <p:nvPr/>
        </p:nvSpPr>
        <p:spPr>
          <a:xfrm>
            <a:off x="3939974" y="2128327"/>
            <a:ext cx="295275" cy="943249"/>
          </a:xfrm>
          <a:custGeom>
            <a:avLst/>
            <a:gdLst/>
            <a:ahLst/>
            <a:cxnLst/>
            <a:rect l="l" t="t" r="r" b="b"/>
            <a:pathLst>
              <a:path w="600075" h="1200150">
                <a:moveTo>
                  <a:pt x="600065" y="600084"/>
                </a:moveTo>
                <a:lnTo>
                  <a:pt x="598259" y="646978"/>
                </a:lnTo>
                <a:lnTo>
                  <a:pt x="592932" y="692885"/>
                </a:lnTo>
                <a:lnTo>
                  <a:pt x="584217" y="737672"/>
                </a:lnTo>
                <a:lnTo>
                  <a:pt x="572246" y="781205"/>
                </a:lnTo>
                <a:lnTo>
                  <a:pt x="557154" y="823351"/>
                </a:lnTo>
                <a:lnTo>
                  <a:pt x="539073" y="863976"/>
                </a:lnTo>
                <a:lnTo>
                  <a:pt x="518138" y="902946"/>
                </a:lnTo>
                <a:lnTo>
                  <a:pt x="494481" y="940130"/>
                </a:lnTo>
                <a:lnTo>
                  <a:pt x="468237" y="975392"/>
                </a:lnTo>
                <a:lnTo>
                  <a:pt x="439537" y="1008601"/>
                </a:lnTo>
                <a:lnTo>
                  <a:pt x="408517" y="1039621"/>
                </a:lnTo>
                <a:lnTo>
                  <a:pt x="375309" y="1068320"/>
                </a:lnTo>
                <a:lnTo>
                  <a:pt x="340046" y="1094565"/>
                </a:lnTo>
                <a:lnTo>
                  <a:pt x="302863" y="1118222"/>
                </a:lnTo>
                <a:lnTo>
                  <a:pt x="263892" y="1139157"/>
                </a:lnTo>
                <a:lnTo>
                  <a:pt x="223267" y="1157238"/>
                </a:lnTo>
                <a:lnTo>
                  <a:pt x="181121" y="1172330"/>
                </a:lnTo>
                <a:lnTo>
                  <a:pt x="137588" y="1184301"/>
                </a:lnTo>
                <a:lnTo>
                  <a:pt x="92801" y="1193017"/>
                </a:lnTo>
                <a:lnTo>
                  <a:pt x="46894" y="1198344"/>
                </a:lnTo>
                <a:lnTo>
                  <a:pt x="0" y="1200149"/>
                </a:lnTo>
                <a:lnTo>
                  <a:pt x="0" y="0"/>
                </a:lnTo>
                <a:lnTo>
                  <a:pt x="46894" y="1805"/>
                </a:lnTo>
                <a:lnTo>
                  <a:pt x="92801" y="7132"/>
                </a:lnTo>
                <a:lnTo>
                  <a:pt x="137588" y="15848"/>
                </a:lnTo>
                <a:lnTo>
                  <a:pt x="181121" y="27819"/>
                </a:lnTo>
                <a:lnTo>
                  <a:pt x="223267" y="42912"/>
                </a:lnTo>
                <a:lnTo>
                  <a:pt x="263892" y="60993"/>
                </a:lnTo>
                <a:lnTo>
                  <a:pt x="302863" y="81929"/>
                </a:lnTo>
                <a:lnTo>
                  <a:pt x="340046" y="105586"/>
                </a:lnTo>
                <a:lnTo>
                  <a:pt x="375309" y="131832"/>
                </a:lnTo>
                <a:lnTo>
                  <a:pt x="408517" y="160532"/>
                </a:lnTo>
                <a:lnTo>
                  <a:pt x="439537" y="191553"/>
                </a:lnTo>
                <a:lnTo>
                  <a:pt x="468237" y="224762"/>
                </a:lnTo>
                <a:lnTo>
                  <a:pt x="494481" y="260026"/>
                </a:lnTo>
                <a:lnTo>
                  <a:pt x="518138" y="297210"/>
                </a:lnTo>
                <a:lnTo>
                  <a:pt x="539073" y="336183"/>
                </a:lnTo>
                <a:lnTo>
                  <a:pt x="557154" y="376809"/>
                </a:lnTo>
                <a:lnTo>
                  <a:pt x="572246" y="418956"/>
                </a:lnTo>
                <a:lnTo>
                  <a:pt x="584217" y="462490"/>
                </a:lnTo>
                <a:lnTo>
                  <a:pt x="592932" y="507279"/>
                </a:lnTo>
                <a:lnTo>
                  <a:pt x="598259" y="553188"/>
                </a:lnTo>
                <a:lnTo>
                  <a:pt x="600065" y="600084"/>
                </a:lnTo>
                <a:close/>
              </a:path>
            </a:pathLst>
          </a:custGeom>
          <a:solidFill>
            <a:srgbClr val="EFD0A8"/>
          </a:solidFill>
        </p:spPr>
        <p:txBody>
          <a:bodyPr wrap="square" lIns="0" tIns="0" rIns="0" bIns="0" rtlCol="0"/>
          <a:lstStyle/>
          <a:p>
            <a:endParaRPr/>
          </a:p>
        </p:txBody>
      </p:sp>
      <p:sp>
        <p:nvSpPr>
          <p:cNvPr id="13" name="object 3"/>
          <p:cNvSpPr txBox="1"/>
          <p:nvPr/>
        </p:nvSpPr>
        <p:spPr>
          <a:xfrm>
            <a:off x="4626228" y="1990725"/>
            <a:ext cx="12873768" cy="1490152"/>
          </a:xfrm>
          <a:prstGeom prst="rect">
            <a:avLst/>
          </a:prstGeom>
        </p:spPr>
        <p:txBody>
          <a:bodyPr vert="horz" wrap="square" lIns="0" tIns="12700" rIns="0" bIns="0" rtlCol="0">
            <a:spAutoFit/>
          </a:bodyPr>
          <a:lstStyle/>
          <a:p>
            <a:pPr marL="12700" algn="just">
              <a:spcBef>
                <a:spcPts val="100"/>
              </a:spcBef>
            </a:pPr>
            <a:r>
              <a:rPr lang="en-ID" sz="3200" dirty="0" err="1">
                <a:solidFill>
                  <a:schemeClr val="bg1"/>
                </a:solidFill>
              </a:rPr>
              <a:t>Perkembangan</a:t>
            </a:r>
            <a:r>
              <a:rPr lang="en-ID" sz="3200" dirty="0">
                <a:solidFill>
                  <a:schemeClr val="bg1"/>
                </a:solidFill>
              </a:rPr>
              <a:t> Information and Communication Technology (ICT) </a:t>
            </a:r>
            <a:r>
              <a:rPr lang="en-ID" sz="3200" dirty="0" err="1">
                <a:solidFill>
                  <a:schemeClr val="bg1"/>
                </a:solidFill>
              </a:rPr>
              <a:t>membuka</a:t>
            </a:r>
            <a:r>
              <a:rPr lang="en-ID" sz="3200" dirty="0">
                <a:solidFill>
                  <a:schemeClr val="bg1"/>
                </a:solidFill>
              </a:rPr>
              <a:t> </a:t>
            </a:r>
            <a:r>
              <a:rPr lang="en-ID" sz="3200" dirty="0" err="1">
                <a:solidFill>
                  <a:schemeClr val="bg1"/>
                </a:solidFill>
              </a:rPr>
              <a:t>periode</a:t>
            </a:r>
            <a:r>
              <a:rPr lang="en-ID" sz="3200" dirty="0">
                <a:solidFill>
                  <a:schemeClr val="bg1"/>
                </a:solidFill>
              </a:rPr>
              <a:t> </a:t>
            </a:r>
            <a:r>
              <a:rPr lang="en-ID" sz="3200" dirty="0" err="1">
                <a:solidFill>
                  <a:schemeClr val="bg1"/>
                </a:solidFill>
              </a:rPr>
              <a:t>baru</a:t>
            </a:r>
            <a:r>
              <a:rPr lang="en-ID" sz="3200" dirty="0">
                <a:solidFill>
                  <a:schemeClr val="bg1"/>
                </a:solidFill>
              </a:rPr>
              <a:t> </a:t>
            </a:r>
            <a:r>
              <a:rPr lang="en-ID" sz="3200" dirty="0" err="1">
                <a:solidFill>
                  <a:schemeClr val="bg1"/>
                </a:solidFill>
              </a:rPr>
              <a:t>bagi</a:t>
            </a:r>
            <a:r>
              <a:rPr lang="en-ID" sz="3200" dirty="0">
                <a:solidFill>
                  <a:schemeClr val="bg1"/>
                </a:solidFill>
              </a:rPr>
              <a:t> </a:t>
            </a:r>
            <a:r>
              <a:rPr lang="en-ID" sz="3200" dirty="0" err="1">
                <a:solidFill>
                  <a:schemeClr val="bg1"/>
                </a:solidFill>
              </a:rPr>
              <a:t>publik</a:t>
            </a:r>
            <a:r>
              <a:rPr lang="en-ID" sz="3200" dirty="0">
                <a:solidFill>
                  <a:schemeClr val="bg1"/>
                </a:solidFill>
              </a:rPr>
              <a:t> </a:t>
            </a:r>
            <a:r>
              <a:rPr lang="en-ID" sz="3200" dirty="0" err="1">
                <a:solidFill>
                  <a:schemeClr val="bg1"/>
                </a:solidFill>
              </a:rPr>
              <a:t>untuk</a:t>
            </a:r>
            <a:r>
              <a:rPr lang="en-ID" sz="3200" dirty="0">
                <a:solidFill>
                  <a:schemeClr val="bg1"/>
                </a:solidFill>
              </a:rPr>
              <a:t> </a:t>
            </a:r>
            <a:r>
              <a:rPr lang="en-ID" sz="3200" dirty="0" err="1">
                <a:solidFill>
                  <a:schemeClr val="bg1"/>
                </a:solidFill>
              </a:rPr>
              <a:t>mendapatkan</a:t>
            </a:r>
            <a:r>
              <a:rPr lang="en-ID" sz="3200" dirty="0">
                <a:solidFill>
                  <a:schemeClr val="bg1"/>
                </a:solidFill>
              </a:rPr>
              <a:t> </a:t>
            </a:r>
            <a:r>
              <a:rPr lang="en-ID" sz="3200" dirty="0" err="1">
                <a:solidFill>
                  <a:schemeClr val="bg1"/>
                </a:solidFill>
              </a:rPr>
              <a:t>informasi</a:t>
            </a:r>
            <a:r>
              <a:rPr lang="en-ID" sz="3200" dirty="0">
                <a:solidFill>
                  <a:schemeClr val="bg1"/>
                </a:solidFill>
              </a:rPr>
              <a:t> </a:t>
            </a:r>
            <a:r>
              <a:rPr lang="en-ID" sz="3200" dirty="0" err="1">
                <a:solidFill>
                  <a:schemeClr val="bg1"/>
                </a:solidFill>
              </a:rPr>
              <a:t>khususnya</a:t>
            </a:r>
            <a:r>
              <a:rPr lang="en-ID" sz="3200" dirty="0">
                <a:solidFill>
                  <a:schemeClr val="bg1"/>
                </a:solidFill>
              </a:rPr>
              <a:t> di </a:t>
            </a:r>
            <a:r>
              <a:rPr lang="en-ID" sz="3200" dirty="0" err="1">
                <a:solidFill>
                  <a:schemeClr val="bg1"/>
                </a:solidFill>
              </a:rPr>
              <a:t>perguruan</a:t>
            </a:r>
            <a:r>
              <a:rPr lang="en-ID" sz="3200" dirty="0">
                <a:solidFill>
                  <a:schemeClr val="bg1"/>
                </a:solidFill>
              </a:rPr>
              <a:t> </a:t>
            </a:r>
            <a:r>
              <a:rPr lang="en-ID" sz="3200" dirty="0" err="1">
                <a:solidFill>
                  <a:schemeClr val="bg1"/>
                </a:solidFill>
              </a:rPr>
              <a:t>tinggi</a:t>
            </a:r>
            <a:r>
              <a:rPr lang="en-ID" sz="3200" dirty="0">
                <a:solidFill>
                  <a:schemeClr val="bg1"/>
                </a:solidFill>
              </a:rPr>
              <a:t>.</a:t>
            </a:r>
          </a:p>
        </p:txBody>
      </p:sp>
      <p:sp>
        <p:nvSpPr>
          <p:cNvPr id="14" name="object 8"/>
          <p:cNvSpPr/>
          <p:nvPr/>
        </p:nvSpPr>
        <p:spPr>
          <a:xfrm>
            <a:off x="3939976" y="3808717"/>
            <a:ext cx="295275" cy="943249"/>
          </a:xfrm>
          <a:custGeom>
            <a:avLst/>
            <a:gdLst/>
            <a:ahLst/>
            <a:cxnLst/>
            <a:rect l="l" t="t" r="r" b="b"/>
            <a:pathLst>
              <a:path w="600075" h="1200150">
                <a:moveTo>
                  <a:pt x="600065" y="600084"/>
                </a:moveTo>
                <a:lnTo>
                  <a:pt x="598259" y="646978"/>
                </a:lnTo>
                <a:lnTo>
                  <a:pt x="592932" y="692885"/>
                </a:lnTo>
                <a:lnTo>
                  <a:pt x="584217" y="737672"/>
                </a:lnTo>
                <a:lnTo>
                  <a:pt x="572246" y="781205"/>
                </a:lnTo>
                <a:lnTo>
                  <a:pt x="557154" y="823351"/>
                </a:lnTo>
                <a:lnTo>
                  <a:pt x="539073" y="863976"/>
                </a:lnTo>
                <a:lnTo>
                  <a:pt x="518138" y="902946"/>
                </a:lnTo>
                <a:lnTo>
                  <a:pt x="494481" y="940130"/>
                </a:lnTo>
                <a:lnTo>
                  <a:pt x="468237" y="975392"/>
                </a:lnTo>
                <a:lnTo>
                  <a:pt x="439537" y="1008601"/>
                </a:lnTo>
                <a:lnTo>
                  <a:pt x="408517" y="1039621"/>
                </a:lnTo>
                <a:lnTo>
                  <a:pt x="375309" y="1068320"/>
                </a:lnTo>
                <a:lnTo>
                  <a:pt x="340046" y="1094565"/>
                </a:lnTo>
                <a:lnTo>
                  <a:pt x="302863" y="1118222"/>
                </a:lnTo>
                <a:lnTo>
                  <a:pt x="263892" y="1139157"/>
                </a:lnTo>
                <a:lnTo>
                  <a:pt x="223267" y="1157238"/>
                </a:lnTo>
                <a:lnTo>
                  <a:pt x="181121" y="1172330"/>
                </a:lnTo>
                <a:lnTo>
                  <a:pt x="137588" y="1184301"/>
                </a:lnTo>
                <a:lnTo>
                  <a:pt x="92801" y="1193017"/>
                </a:lnTo>
                <a:lnTo>
                  <a:pt x="46894" y="1198344"/>
                </a:lnTo>
                <a:lnTo>
                  <a:pt x="0" y="1200149"/>
                </a:lnTo>
                <a:lnTo>
                  <a:pt x="0" y="0"/>
                </a:lnTo>
                <a:lnTo>
                  <a:pt x="46894" y="1805"/>
                </a:lnTo>
                <a:lnTo>
                  <a:pt x="92801" y="7132"/>
                </a:lnTo>
                <a:lnTo>
                  <a:pt x="137588" y="15848"/>
                </a:lnTo>
                <a:lnTo>
                  <a:pt x="181121" y="27819"/>
                </a:lnTo>
                <a:lnTo>
                  <a:pt x="223267" y="42912"/>
                </a:lnTo>
                <a:lnTo>
                  <a:pt x="263892" y="60993"/>
                </a:lnTo>
                <a:lnTo>
                  <a:pt x="302863" y="81929"/>
                </a:lnTo>
                <a:lnTo>
                  <a:pt x="340046" y="105586"/>
                </a:lnTo>
                <a:lnTo>
                  <a:pt x="375309" y="131832"/>
                </a:lnTo>
                <a:lnTo>
                  <a:pt x="408517" y="160532"/>
                </a:lnTo>
                <a:lnTo>
                  <a:pt x="439537" y="191553"/>
                </a:lnTo>
                <a:lnTo>
                  <a:pt x="468237" y="224762"/>
                </a:lnTo>
                <a:lnTo>
                  <a:pt x="494481" y="260026"/>
                </a:lnTo>
                <a:lnTo>
                  <a:pt x="518138" y="297210"/>
                </a:lnTo>
                <a:lnTo>
                  <a:pt x="539073" y="336183"/>
                </a:lnTo>
                <a:lnTo>
                  <a:pt x="557154" y="376809"/>
                </a:lnTo>
                <a:lnTo>
                  <a:pt x="572246" y="418956"/>
                </a:lnTo>
                <a:lnTo>
                  <a:pt x="584217" y="462490"/>
                </a:lnTo>
                <a:lnTo>
                  <a:pt x="592932" y="507279"/>
                </a:lnTo>
                <a:lnTo>
                  <a:pt x="598259" y="553188"/>
                </a:lnTo>
                <a:lnTo>
                  <a:pt x="600065" y="600084"/>
                </a:lnTo>
                <a:close/>
              </a:path>
            </a:pathLst>
          </a:custGeom>
          <a:solidFill>
            <a:srgbClr val="EFD0A8"/>
          </a:solidFill>
        </p:spPr>
        <p:txBody>
          <a:bodyPr wrap="square" lIns="0" tIns="0" rIns="0" bIns="0" rtlCol="0"/>
          <a:lstStyle/>
          <a:p>
            <a:endParaRPr/>
          </a:p>
        </p:txBody>
      </p:sp>
      <p:sp>
        <p:nvSpPr>
          <p:cNvPr id="15" name="object 3"/>
          <p:cNvSpPr txBox="1"/>
          <p:nvPr/>
        </p:nvSpPr>
        <p:spPr>
          <a:xfrm>
            <a:off x="4626228" y="3720615"/>
            <a:ext cx="12866282" cy="1010533"/>
          </a:xfrm>
          <a:prstGeom prst="rect">
            <a:avLst/>
          </a:prstGeom>
        </p:spPr>
        <p:txBody>
          <a:bodyPr vert="horz" wrap="square" lIns="0" tIns="12700" rIns="0" bIns="0" rtlCol="0">
            <a:spAutoFit/>
          </a:bodyPr>
          <a:lstStyle/>
          <a:p>
            <a:pPr marL="12700" algn="just">
              <a:lnSpc>
                <a:spcPct val="100000"/>
              </a:lnSpc>
              <a:spcBef>
                <a:spcPts val="100"/>
              </a:spcBef>
            </a:pPr>
            <a:r>
              <a:rPr lang="en-ID" sz="3200" dirty="0">
                <a:solidFill>
                  <a:schemeClr val="bg1"/>
                </a:solidFill>
              </a:rPr>
              <a:t>Pendidikan </a:t>
            </a:r>
            <a:r>
              <a:rPr lang="en-ID" sz="3200" dirty="0" err="1">
                <a:solidFill>
                  <a:schemeClr val="bg1"/>
                </a:solidFill>
              </a:rPr>
              <a:t>menjadi</a:t>
            </a:r>
            <a:r>
              <a:rPr lang="en-ID" sz="3200" dirty="0">
                <a:solidFill>
                  <a:schemeClr val="bg1"/>
                </a:solidFill>
              </a:rPr>
              <a:t> salah </a:t>
            </a:r>
            <a:r>
              <a:rPr lang="en-ID" sz="3200" dirty="0" err="1">
                <a:solidFill>
                  <a:schemeClr val="bg1"/>
                </a:solidFill>
              </a:rPr>
              <a:t>satu</a:t>
            </a:r>
            <a:r>
              <a:rPr lang="en-ID" sz="3200" dirty="0">
                <a:solidFill>
                  <a:schemeClr val="bg1"/>
                </a:solidFill>
              </a:rPr>
              <a:t> </a:t>
            </a:r>
            <a:r>
              <a:rPr lang="en-ID" sz="3200" dirty="0" err="1">
                <a:solidFill>
                  <a:schemeClr val="bg1"/>
                </a:solidFill>
              </a:rPr>
              <a:t>aspek</a:t>
            </a:r>
            <a:r>
              <a:rPr lang="en-ID" sz="3200" dirty="0">
                <a:solidFill>
                  <a:schemeClr val="bg1"/>
                </a:solidFill>
              </a:rPr>
              <a:t> </a:t>
            </a:r>
            <a:r>
              <a:rPr lang="en-ID" sz="3200" dirty="0" err="1">
                <a:solidFill>
                  <a:schemeClr val="bg1"/>
                </a:solidFill>
              </a:rPr>
              <a:t>penting</a:t>
            </a:r>
            <a:r>
              <a:rPr lang="en-ID" sz="3200" dirty="0">
                <a:solidFill>
                  <a:schemeClr val="bg1"/>
                </a:solidFill>
              </a:rPr>
              <a:t> </a:t>
            </a:r>
            <a:r>
              <a:rPr lang="en-ID" sz="3200" dirty="0" err="1">
                <a:solidFill>
                  <a:schemeClr val="bg1"/>
                </a:solidFill>
              </a:rPr>
              <a:t>bagi</a:t>
            </a:r>
            <a:r>
              <a:rPr lang="en-ID" sz="3200" dirty="0">
                <a:solidFill>
                  <a:schemeClr val="bg1"/>
                </a:solidFill>
              </a:rPr>
              <a:t> </a:t>
            </a:r>
            <a:r>
              <a:rPr lang="en-ID" sz="3200" dirty="0" err="1">
                <a:solidFill>
                  <a:schemeClr val="bg1"/>
                </a:solidFill>
              </a:rPr>
              <a:t>manusia</a:t>
            </a:r>
            <a:r>
              <a:rPr lang="en-ID" sz="3200" dirty="0">
                <a:solidFill>
                  <a:schemeClr val="bg1"/>
                </a:solidFill>
              </a:rPr>
              <a:t> di Era </a:t>
            </a:r>
            <a:r>
              <a:rPr lang="en-ID" sz="3200" dirty="0" err="1">
                <a:solidFill>
                  <a:schemeClr val="bg1"/>
                </a:solidFill>
              </a:rPr>
              <a:t>Globalisasi</a:t>
            </a:r>
            <a:r>
              <a:rPr lang="en-ID" sz="3200" dirty="0">
                <a:solidFill>
                  <a:schemeClr val="bg1"/>
                </a:solidFill>
              </a:rPr>
              <a:t>.</a:t>
            </a:r>
          </a:p>
          <a:p>
            <a:pPr marL="12700" algn="just">
              <a:lnSpc>
                <a:spcPct val="100000"/>
              </a:lnSpc>
              <a:spcBef>
                <a:spcPts val="100"/>
              </a:spcBef>
            </a:pPr>
            <a:endParaRPr lang="en-ID" sz="3200" dirty="0">
              <a:solidFill>
                <a:schemeClr val="bg1"/>
              </a:solidFill>
            </a:endParaRPr>
          </a:p>
        </p:txBody>
      </p:sp>
      <p:sp>
        <p:nvSpPr>
          <p:cNvPr id="16" name="object 8"/>
          <p:cNvSpPr/>
          <p:nvPr/>
        </p:nvSpPr>
        <p:spPr>
          <a:xfrm>
            <a:off x="3959026" y="5066933"/>
            <a:ext cx="295275" cy="943249"/>
          </a:xfrm>
          <a:custGeom>
            <a:avLst/>
            <a:gdLst/>
            <a:ahLst/>
            <a:cxnLst/>
            <a:rect l="l" t="t" r="r" b="b"/>
            <a:pathLst>
              <a:path w="600075" h="1200150">
                <a:moveTo>
                  <a:pt x="600065" y="600084"/>
                </a:moveTo>
                <a:lnTo>
                  <a:pt x="598259" y="646978"/>
                </a:lnTo>
                <a:lnTo>
                  <a:pt x="592932" y="692885"/>
                </a:lnTo>
                <a:lnTo>
                  <a:pt x="584217" y="737672"/>
                </a:lnTo>
                <a:lnTo>
                  <a:pt x="572246" y="781205"/>
                </a:lnTo>
                <a:lnTo>
                  <a:pt x="557154" y="823351"/>
                </a:lnTo>
                <a:lnTo>
                  <a:pt x="539073" y="863976"/>
                </a:lnTo>
                <a:lnTo>
                  <a:pt x="518138" y="902946"/>
                </a:lnTo>
                <a:lnTo>
                  <a:pt x="494481" y="940130"/>
                </a:lnTo>
                <a:lnTo>
                  <a:pt x="468237" y="975392"/>
                </a:lnTo>
                <a:lnTo>
                  <a:pt x="439537" y="1008601"/>
                </a:lnTo>
                <a:lnTo>
                  <a:pt x="408517" y="1039621"/>
                </a:lnTo>
                <a:lnTo>
                  <a:pt x="375309" y="1068320"/>
                </a:lnTo>
                <a:lnTo>
                  <a:pt x="340046" y="1094565"/>
                </a:lnTo>
                <a:lnTo>
                  <a:pt x="302863" y="1118222"/>
                </a:lnTo>
                <a:lnTo>
                  <a:pt x="263892" y="1139157"/>
                </a:lnTo>
                <a:lnTo>
                  <a:pt x="223267" y="1157238"/>
                </a:lnTo>
                <a:lnTo>
                  <a:pt x="181121" y="1172330"/>
                </a:lnTo>
                <a:lnTo>
                  <a:pt x="137588" y="1184301"/>
                </a:lnTo>
                <a:lnTo>
                  <a:pt x="92801" y="1193017"/>
                </a:lnTo>
                <a:lnTo>
                  <a:pt x="46894" y="1198344"/>
                </a:lnTo>
                <a:lnTo>
                  <a:pt x="0" y="1200149"/>
                </a:lnTo>
                <a:lnTo>
                  <a:pt x="0" y="0"/>
                </a:lnTo>
                <a:lnTo>
                  <a:pt x="46894" y="1805"/>
                </a:lnTo>
                <a:lnTo>
                  <a:pt x="92801" y="7132"/>
                </a:lnTo>
                <a:lnTo>
                  <a:pt x="137588" y="15848"/>
                </a:lnTo>
                <a:lnTo>
                  <a:pt x="181121" y="27819"/>
                </a:lnTo>
                <a:lnTo>
                  <a:pt x="223267" y="42912"/>
                </a:lnTo>
                <a:lnTo>
                  <a:pt x="263892" y="60993"/>
                </a:lnTo>
                <a:lnTo>
                  <a:pt x="302863" y="81929"/>
                </a:lnTo>
                <a:lnTo>
                  <a:pt x="340046" y="105586"/>
                </a:lnTo>
                <a:lnTo>
                  <a:pt x="375309" y="131832"/>
                </a:lnTo>
                <a:lnTo>
                  <a:pt x="408517" y="160532"/>
                </a:lnTo>
                <a:lnTo>
                  <a:pt x="439537" y="191553"/>
                </a:lnTo>
                <a:lnTo>
                  <a:pt x="468237" y="224762"/>
                </a:lnTo>
                <a:lnTo>
                  <a:pt x="494481" y="260026"/>
                </a:lnTo>
                <a:lnTo>
                  <a:pt x="518138" y="297210"/>
                </a:lnTo>
                <a:lnTo>
                  <a:pt x="539073" y="336183"/>
                </a:lnTo>
                <a:lnTo>
                  <a:pt x="557154" y="376809"/>
                </a:lnTo>
                <a:lnTo>
                  <a:pt x="572246" y="418956"/>
                </a:lnTo>
                <a:lnTo>
                  <a:pt x="584217" y="462490"/>
                </a:lnTo>
                <a:lnTo>
                  <a:pt x="592932" y="507279"/>
                </a:lnTo>
                <a:lnTo>
                  <a:pt x="598259" y="553188"/>
                </a:lnTo>
                <a:lnTo>
                  <a:pt x="600065" y="600084"/>
                </a:lnTo>
                <a:close/>
              </a:path>
            </a:pathLst>
          </a:custGeom>
          <a:solidFill>
            <a:srgbClr val="EFD0A8"/>
          </a:solidFill>
        </p:spPr>
        <p:txBody>
          <a:bodyPr wrap="square" lIns="0" tIns="0" rIns="0" bIns="0" rtlCol="0"/>
          <a:lstStyle/>
          <a:p>
            <a:endParaRPr/>
          </a:p>
        </p:txBody>
      </p:sp>
      <p:sp>
        <p:nvSpPr>
          <p:cNvPr id="17" name="object 5"/>
          <p:cNvSpPr/>
          <p:nvPr/>
        </p:nvSpPr>
        <p:spPr>
          <a:xfrm>
            <a:off x="0" y="6767377"/>
            <a:ext cx="4772025" cy="3503295"/>
          </a:xfrm>
          <a:custGeom>
            <a:avLst/>
            <a:gdLst/>
            <a:ahLst/>
            <a:cxnLst/>
            <a:rect l="l" t="t" r="r" b="b"/>
            <a:pathLst>
              <a:path w="4772025" h="3503295">
                <a:moveTo>
                  <a:pt x="1238336" y="0"/>
                </a:moveTo>
                <a:lnTo>
                  <a:pt x="1286646" y="323"/>
                </a:lnTo>
                <a:lnTo>
                  <a:pt x="1334801" y="1291"/>
                </a:lnTo>
                <a:lnTo>
                  <a:pt x="1382796" y="2899"/>
                </a:lnTo>
                <a:lnTo>
                  <a:pt x="1430627" y="5143"/>
                </a:lnTo>
                <a:lnTo>
                  <a:pt x="1478290" y="8019"/>
                </a:lnTo>
                <a:lnTo>
                  <a:pt x="1525781" y="11522"/>
                </a:lnTo>
                <a:lnTo>
                  <a:pt x="1573097" y="15650"/>
                </a:lnTo>
                <a:lnTo>
                  <a:pt x="1620232" y="20397"/>
                </a:lnTo>
                <a:lnTo>
                  <a:pt x="1667182" y="25760"/>
                </a:lnTo>
                <a:lnTo>
                  <a:pt x="1713945" y="31734"/>
                </a:lnTo>
                <a:lnTo>
                  <a:pt x="1760515" y="38315"/>
                </a:lnTo>
                <a:lnTo>
                  <a:pt x="1806888" y="45500"/>
                </a:lnTo>
                <a:lnTo>
                  <a:pt x="1853061" y="53283"/>
                </a:lnTo>
                <a:lnTo>
                  <a:pt x="1899029" y="61662"/>
                </a:lnTo>
                <a:lnTo>
                  <a:pt x="1944788" y="70631"/>
                </a:lnTo>
                <a:lnTo>
                  <a:pt x="1990334" y="80187"/>
                </a:lnTo>
                <a:lnTo>
                  <a:pt x="2035663" y="90326"/>
                </a:lnTo>
                <a:lnTo>
                  <a:pt x="2080770" y="101044"/>
                </a:lnTo>
                <a:lnTo>
                  <a:pt x="2125653" y="112336"/>
                </a:lnTo>
                <a:lnTo>
                  <a:pt x="2170305" y="124198"/>
                </a:lnTo>
                <a:lnTo>
                  <a:pt x="2214725" y="136626"/>
                </a:lnTo>
                <a:lnTo>
                  <a:pt x="2258906" y="149617"/>
                </a:lnTo>
                <a:lnTo>
                  <a:pt x="2302846" y="163166"/>
                </a:lnTo>
                <a:lnTo>
                  <a:pt x="2346540" y="177268"/>
                </a:lnTo>
                <a:lnTo>
                  <a:pt x="2389984" y="191921"/>
                </a:lnTo>
                <a:lnTo>
                  <a:pt x="2433174" y="207119"/>
                </a:lnTo>
                <a:lnTo>
                  <a:pt x="2476106" y="222858"/>
                </a:lnTo>
                <a:lnTo>
                  <a:pt x="2518775" y="239135"/>
                </a:lnTo>
                <a:lnTo>
                  <a:pt x="2561178" y="255946"/>
                </a:lnTo>
                <a:lnTo>
                  <a:pt x="2603311" y="273286"/>
                </a:lnTo>
                <a:lnTo>
                  <a:pt x="2645169" y="291151"/>
                </a:lnTo>
                <a:lnTo>
                  <a:pt x="2686748" y="309536"/>
                </a:lnTo>
                <a:lnTo>
                  <a:pt x="2728044" y="328439"/>
                </a:lnTo>
                <a:lnTo>
                  <a:pt x="2769054" y="347855"/>
                </a:lnTo>
                <a:lnTo>
                  <a:pt x="2809772" y="367780"/>
                </a:lnTo>
                <a:lnTo>
                  <a:pt x="2850195" y="388209"/>
                </a:lnTo>
                <a:lnTo>
                  <a:pt x="2890319" y="409138"/>
                </a:lnTo>
                <a:lnTo>
                  <a:pt x="2930140" y="430564"/>
                </a:lnTo>
                <a:lnTo>
                  <a:pt x="2969653" y="452483"/>
                </a:lnTo>
                <a:lnTo>
                  <a:pt x="3008854" y="474889"/>
                </a:lnTo>
                <a:lnTo>
                  <a:pt x="3047740" y="497780"/>
                </a:lnTo>
                <a:lnTo>
                  <a:pt x="3086306" y="521151"/>
                </a:lnTo>
                <a:lnTo>
                  <a:pt x="3124548" y="544997"/>
                </a:lnTo>
                <a:lnTo>
                  <a:pt x="3162462" y="569315"/>
                </a:lnTo>
                <a:lnTo>
                  <a:pt x="3200044" y="594101"/>
                </a:lnTo>
                <a:lnTo>
                  <a:pt x="3237290" y="619351"/>
                </a:lnTo>
                <a:lnTo>
                  <a:pt x="3274196" y="645060"/>
                </a:lnTo>
                <a:lnTo>
                  <a:pt x="3310756" y="671224"/>
                </a:lnTo>
                <a:lnTo>
                  <a:pt x="3346969" y="697840"/>
                </a:lnTo>
                <a:lnTo>
                  <a:pt x="3382829" y="724902"/>
                </a:lnTo>
                <a:lnTo>
                  <a:pt x="3418332" y="752408"/>
                </a:lnTo>
                <a:lnTo>
                  <a:pt x="3453474" y="780353"/>
                </a:lnTo>
                <a:lnTo>
                  <a:pt x="3488251" y="808732"/>
                </a:lnTo>
                <a:lnTo>
                  <a:pt x="3522659" y="837542"/>
                </a:lnTo>
                <a:lnTo>
                  <a:pt x="3556694" y="866779"/>
                </a:lnTo>
                <a:lnTo>
                  <a:pt x="3590351" y="896438"/>
                </a:lnTo>
                <a:lnTo>
                  <a:pt x="3623628" y="926516"/>
                </a:lnTo>
                <a:lnTo>
                  <a:pt x="3656518" y="957007"/>
                </a:lnTo>
                <a:lnTo>
                  <a:pt x="3689019" y="987909"/>
                </a:lnTo>
                <a:lnTo>
                  <a:pt x="3721127" y="1019218"/>
                </a:lnTo>
                <a:lnTo>
                  <a:pt x="3752836" y="1050928"/>
                </a:lnTo>
                <a:lnTo>
                  <a:pt x="3784144" y="1083035"/>
                </a:lnTo>
                <a:lnTo>
                  <a:pt x="3815045" y="1115537"/>
                </a:lnTo>
                <a:lnTo>
                  <a:pt x="3845537" y="1148428"/>
                </a:lnTo>
                <a:lnTo>
                  <a:pt x="3875614" y="1181705"/>
                </a:lnTo>
                <a:lnTo>
                  <a:pt x="3905272" y="1215363"/>
                </a:lnTo>
                <a:lnTo>
                  <a:pt x="3934509" y="1249399"/>
                </a:lnTo>
                <a:lnTo>
                  <a:pt x="3963318" y="1283807"/>
                </a:lnTo>
                <a:lnTo>
                  <a:pt x="3991697" y="1318585"/>
                </a:lnTo>
                <a:lnTo>
                  <a:pt x="4019641" y="1353728"/>
                </a:lnTo>
                <a:lnTo>
                  <a:pt x="4047147" y="1389231"/>
                </a:lnTo>
                <a:lnTo>
                  <a:pt x="4074209" y="1425092"/>
                </a:lnTo>
                <a:lnTo>
                  <a:pt x="4100824" y="1461305"/>
                </a:lnTo>
                <a:lnTo>
                  <a:pt x="4126988" y="1497867"/>
                </a:lnTo>
                <a:lnTo>
                  <a:pt x="4152696" y="1534773"/>
                </a:lnTo>
                <a:lnTo>
                  <a:pt x="4177946" y="1572019"/>
                </a:lnTo>
                <a:lnTo>
                  <a:pt x="4202731" y="1609602"/>
                </a:lnTo>
                <a:lnTo>
                  <a:pt x="4227049" y="1647517"/>
                </a:lnTo>
                <a:lnTo>
                  <a:pt x="4250895" y="1685759"/>
                </a:lnTo>
                <a:lnTo>
                  <a:pt x="4274265" y="1724326"/>
                </a:lnTo>
                <a:lnTo>
                  <a:pt x="4297156" y="1763213"/>
                </a:lnTo>
                <a:lnTo>
                  <a:pt x="4319562" y="1802415"/>
                </a:lnTo>
                <a:lnTo>
                  <a:pt x="4341480" y="1841929"/>
                </a:lnTo>
                <a:lnTo>
                  <a:pt x="4362906" y="1881750"/>
                </a:lnTo>
                <a:lnTo>
                  <a:pt x="4383835" y="1921875"/>
                </a:lnTo>
                <a:lnTo>
                  <a:pt x="4404264" y="1962299"/>
                </a:lnTo>
                <a:lnTo>
                  <a:pt x="4424188" y="2003018"/>
                </a:lnTo>
                <a:lnTo>
                  <a:pt x="4443604" y="2044028"/>
                </a:lnTo>
                <a:lnTo>
                  <a:pt x="4462506" y="2085326"/>
                </a:lnTo>
                <a:lnTo>
                  <a:pt x="4480892" y="2126906"/>
                </a:lnTo>
                <a:lnTo>
                  <a:pt x="4498757" y="2168764"/>
                </a:lnTo>
                <a:lnTo>
                  <a:pt x="4516096" y="2210898"/>
                </a:lnTo>
                <a:lnTo>
                  <a:pt x="4532907" y="2253302"/>
                </a:lnTo>
                <a:lnTo>
                  <a:pt x="4549184" y="2295972"/>
                </a:lnTo>
                <a:lnTo>
                  <a:pt x="4564923" y="2338905"/>
                </a:lnTo>
                <a:lnTo>
                  <a:pt x="4580121" y="2382096"/>
                </a:lnTo>
                <a:lnTo>
                  <a:pt x="4594773" y="2425541"/>
                </a:lnTo>
                <a:lnTo>
                  <a:pt x="4608875" y="2469236"/>
                </a:lnTo>
                <a:lnTo>
                  <a:pt x="4622424" y="2513177"/>
                </a:lnTo>
                <a:lnTo>
                  <a:pt x="4635414" y="2557359"/>
                </a:lnTo>
                <a:lnTo>
                  <a:pt x="4647843" y="2601779"/>
                </a:lnTo>
                <a:lnTo>
                  <a:pt x="4659705" y="2646433"/>
                </a:lnTo>
                <a:lnTo>
                  <a:pt x="4670996" y="2691317"/>
                </a:lnTo>
                <a:lnTo>
                  <a:pt x="4681714" y="2736425"/>
                </a:lnTo>
                <a:lnTo>
                  <a:pt x="4691853" y="2781755"/>
                </a:lnTo>
                <a:lnTo>
                  <a:pt x="4701409" y="2827302"/>
                </a:lnTo>
                <a:lnTo>
                  <a:pt x="4710378" y="2873062"/>
                </a:lnTo>
                <a:lnTo>
                  <a:pt x="4718757" y="2919031"/>
                </a:lnTo>
                <a:lnTo>
                  <a:pt x="4726540" y="2965205"/>
                </a:lnTo>
                <a:lnTo>
                  <a:pt x="4733725" y="3011580"/>
                </a:lnTo>
                <a:lnTo>
                  <a:pt x="4740306" y="3058151"/>
                </a:lnTo>
                <a:lnTo>
                  <a:pt x="4746280" y="3104914"/>
                </a:lnTo>
                <a:lnTo>
                  <a:pt x="4751642" y="3151866"/>
                </a:lnTo>
                <a:lnTo>
                  <a:pt x="4756389" y="3199003"/>
                </a:lnTo>
                <a:lnTo>
                  <a:pt x="4760517" y="3246319"/>
                </a:lnTo>
                <a:lnTo>
                  <a:pt x="4764021" y="3293812"/>
                </a:lnTo>
                <a:lnTo>
                  <a:pt x="4766896" y="3341476"/>
                </a:lnTo>
                <a:lnTo>
                  <a:pt x="4769140" y="3389308"/>
                </a:lnTo>
                <a:lnTo>
                  <a:pt x="4770748" y="3437305"/>
                </a:lnTo>
                <a:lnTo>
                  <a:pt x="4771716" y="3485460"/>
                </a:lnTo>
                <a:lnTo>
                  <a:pt x="4771833" y="3502956"/>
                </a:lnTo>
                <a:lnTo>
                  <a:pt x="0" y="3502956"/>
                </a:lnTo>
                <a:lnTo>
                  <a:pt x="0" y="223056"/>
                </a:lnTo>
                <a:lnTo>
                  <a:pt x="43451" y="207119"/>
                </a:lnTo>
                <a:lnTo>
                  <a:pt x="86643" y="191921"/>
                </a:lnTo>
                <a:lnTo>
                  <a:pt x="130089" y="177268"/>
                </a:lnTo>
                <a:lnTo>
                  <a:pt x="173784" y="163166"/>
                </a:lnTo>
                <a:lnTo>
                  <a:pt x="217726" y="149617"/>
                </a:lnTo>
                <a:lnTo>
                  <a:pt x="261909" y="136626"/>
                </a:lnTo>
                <a:lnTo>
                  <a:pt x="306330" y="124198"/>
                </a:lnTo>
                <a:lnTo>
                  <a:pt x="350984" y="112336"/>
                </a:lnTo>
                <a:lnTo>
                  <a:pt x="395868" y="101044"/>
                </a:lnTo>
                <a:lnTo>
                  <a:pt x="440978" y="90326"/>
                </a:lnTo>
                <a:lnTo>
                  <a:pt x="486308" y="80187"/>
                </a:lnTo>
                <a:lnTo>
                  <a:pt x="531856" y="70631"/>
                </a:lnTo>
                <a:lnTo>
                  <a:pt x="577617" y="61662"/>
                </a:lnTo>
                <a:lnTo>
                  <a:pt x="623586" y="53283"/>
                </a:lnTo>
                <a:lnTo>
                  <a:pt x="669761" y="45500"/>
                </a:lnTo>
                <a:lnTo>
                  <a:pt x="716136" y="38315"/>
                </a:lnTo>
                <a:lnTo>
                  <a:pt x="762708" y="31734"/>
                </a:lnTo>
                <a:lnTo>
                  <a:pt x="809472" y="25760"/>
                </a:lnTo>
                <a:lnTo>
                  <a:pt x="856425" y="20397"/>
                </a:lnTo>
                <a:lnTo>
                  <a:pt x="903562" y="15650"/>
                </a:lnTo>
                <a:lnTo>
                  <a:pt x="950879" y="11522"/>
                </a:lnTo>
                <a:lnTo>
                  <a:pt x="998373" y="8019"/>
                </a:lnTo>
                <a:lnTo>
                  <a:pt x="1046038" y="5143"/>
                </a:lnTo>
                <a:lnTo>
                  <a:pt x="1093871" y="2899"/>
                </a:lnTo>
                <a:lnTo>
                  <a:pt x="1141868" y="1291"/>
                </a:lnTo>
                <a:lnTo>
                  <a:pt x="1190024" y="323"/>
                </a:lnTo>
                <a:lnTo>
                  <a:pt x="1238336" y="0"/>
                </a:lnTo>
                <a:close/>
              </a:path>
            </a:pathLst>
          </a:custGeom>
          <a:solidFill>
            <a:srgbClr val="2B413C"/>
          </a:solidFill>
        </p:spPr>
        <p:txBody>
          <a:bodyPr wrap="square" lIns="0" tIns="0" rIns="0" bIns="0" rtlCol="0"/>
          <a:lstStyle/>
          <a:p>
            <a:endParaRPr/>
          </a:p>
        </p:txBody>
      </p:sp>
      <p:sp>
        <p:nvSpPr>
          <p:cNvPr id="20" name="object 3"/>
          <p:cNvSpPr txBox="1"/>
          <p:nvPr/>
        </p:nvSpPr>
        <p:spPr>
          <a:xfrm>
            <a:off x="4626228" y="5066933"/>
            <a:ext cx="12873768" cy="505267"/>
          </a:xfrm>
          <a:prstGeom prst="rect">
            <a:avLst/>
          </a:prstGeom>
        </p:spPr>
        <p:txBody>
          <a:bodyPr vert="horz" wrap="square" lIns="0" tIns="12700" rIns="0" bIns="0" rtlCol="0">
            <a:spAutoFit/>
          </a:bodyPr>
          <a:lstStyle/>
          <a:p>
            <a:pPr marL="12700" algn="just">
              <a:lnSpc>
                <a:spcPct val="100000"/>
              </a:lnSpc>
              <a:spcBef>
                <a:spcPts val="100"/>
              </a:spcBef>
            </a:pPr>
            <a:r>
              <a:rPr lang="en-ID" sz="3200" dirty="0">
                <a:solidFill>
                  <a:schemeClr val="bg1"/>
                </a:solidFill>
              </a:rPr>
              <a:t>Salah </a:t>
            </a:r>
            <a:r>
              <a:rPr lang="en-ID" sz="3200" dirty="0" err="1">
                <a:solidFill>
                  <a:schemeClr val="bg1"/>
                </a:solidFill>
              </a:rPr>
              <a:t>satu</a:t>
            </a:r>
            <a:r>
              <a:rPr lang="en-ID" sz="3200" dirty="0">
                <a:solidFill>
                  <a:schemeClr val="bg1"/>
                </a:solidFill>
              </a:rPr>
              <a:t> </a:t>
            </a:r>
            <a:r>
              <a:rPr lang="en-ID" sz="3200" dirty="0" err="1">
                <a:solidFill>
                  <a:schemeClr val="bg1"/>
                </a:solidFill>
              </a:rPr>
              <a:t>komponen</a:t>
            </a:r>
            <a:r>
              <a:rPr lang="en-ID" sz="3200" dirty="0">
                <a:solidFill>
                  <a:schemeClr val="bg1"/>
                </a:solidFill>
              </a:rPr>
              <a:t> </a:t>
            </a:r>
            <a:r>
              <a:rPr lang="en-ID" sz="3200" dirty="0" err="1">
                <a:solidFill>
                  <a:schemeClr val="bg1"/>
                </a:solidFill>
              </a:rPr>
              <a:t>dalam</a:t>
            </a:r>
            <a:r>
              <a:rPr lang="en-ID" sz="3200" dirty="0">
                <a:solidFill>
                  <a:schemeClr val="bg1"/>
                </a:solidFill>
              </a:rPr>
              <a:t> </a:t>
            </a:r>
            <a:r>
              <a:rPr lang="en-ID" sz="3200" dirty="0" err="1">
                <a:solidFill>
                  <a:schemeClr val="bg1"/>
                </a:solidFill>
              </a:rPr>
              <a:t>pendidikan</a:t>
            </a:r>
            <a:r>
              <a:rPr lang="en-ID" sz="3200" dirty="0">
                <a:solidFill>
                  <a:schemeClr val="bg1"/>
                </a:solidFill>
              </a:rPr>
              <a:t> yang </a:t>
            </a:r>
            <a:r>
              <a:rPr lang="en-ID" sz="3200" dirty="0" err="1">
                <a:solidFill>
                  <a:schemeClr val="bg1"/>
                </a:solidFill>
              </a:rPr>
              <a:t>terpenting</a:t>
            </a:r>
            <a:r>
              <a:rPr lang="en-ID" sz="3200" dirty="0">
                <a:solidFill>
                  <a:schemeClr val="bg1"/>
                </a:solidFill>
              </a:rPr>
              <a:t> </a:t>
            </a:r>
            <a:r>
              <a:rPr lang="en-ID" sz="3200" dirty="0" err="1">
                <a:solidFill>
                  <a:schemeClr val="bg1"/>
                </a:solidFill>
              </a:rPr>
              <a:t>adalah</a:t>
            </a:r>
            <a:r>
              <a:rPr lang="en-ID" sz="3200" dirty="0">
                <a:solidFill>
                  <a:schemeClr val="bg1"/>
                </a:solidFill>
              </a:rPr>
              <a:t> </a:t>
            </a:r>
            <a:r>
              <a:rPr lang="en-ID" sz="3200" dirty="0" err="1">
                <a:solidFill>
                  <a:schemeClr val="bg1"/>
                </a:solidFill>
              </a:rPr>
              <a:t>Dosen</a:t>
            </a:r>
            <a:r>
              <a:rPr lang="en-ID" sz="3200" dirty="0">
                <a:solidFill>
                  <a:schemeClr val="bg1"/>
                </a:solidFill>
              </a:rPr>
              <a:t> .</a:t>
            </a:r>
          </a:p>
        </p:txBody>
      </p:sp>
      <p:sp>
        <p:nvSpPr>
          <p:cNvPr id="22" name="object 8"/>
          <p:cNvSpPr/>
          <p:nvPr/>
        </p:nvSpPr>
        <p:spPr>
          <a:xfrm>
            <a:off x="3939976" y="6295752"/>
            <a:ext cx="295275" cy="943249"/>
          </a:xfrm>
          <a:custGeom>
            <a:avLst/>
            <a:gdLst/>
            <a:ahLst/>
            <a:cxnLst/>
            <a:rect l="l" t="t" r="r" b="b"/>
            <a:pathLst>
              <a:path w="600075" h="1200150">
                <a:moveTo>
                  <a:pt x="600065" y="600084"/>
                </a:moveTo>
                <a:lnTo>
                  <a:pt x="598259" y="646978"/>
                </a:lnTo>
                <a:lnTo>
                  <a:pt x="592932" y="692885"/>
                </a:lnTo>
                <a:lnTo>
                  <a:pt x="584217" y="737672"/>
                </a:lnTo>
                <a:lnTo>
                  <a:pt x="572246" y="781205"/>
                </a:lnTo>
                <a:lnTo>
                  <a:pt x="557154" y="823351"/>
                </a:lnTo>
                <a:lnTo>
                  <a:pt x="539073" y="863976"/>
                </a:lnTo>
                <a:lnTo>
                  <a:pt x="518138" y="902946"/>
                </a:lnTo>
                <a:lnTo>
                  <a:pt x="494481" y="940130"/>
                </a:lnTo>
                <a:lnTo>
                  <a:pt x="468237" y="975392"/>
                </a:lnTo>
                <a:lnTo>
                  <a:pt x="439537" y="1008601"/>
                </a:lnTo>
                <a:lnTo>
                  <a:pt x="408517" y="1039621"/>
                </a:lnTo>
                <a:lnTo>
                  <a:pt x="375309" y="1068320"/>
                </a:lnTo>
                <a:lnTo>
                  <a:pt x="340046" y="1094565"/>
                </a:lnTo>
                <a:lnTo>
                  <a:pt x="302863" y="1118222"/>
                </a:lnTo>
                <a:lnTo>
                  <a:pt x="263892" y="1139157"/>
                </a:lnTo>
                <a:lnTo>
                  <a:pt x="223267" y="1157238"/>
                </a:lnTo>
                <a:lnTo>
                  <a:pt x="181121" y="1172330"/>
                </a:lnTo>
                <a:lnTo>
                  <a:pt x="137588" y="1184301"/>
                </a:lnTo>
                <a:lnTo>
                  <a:pt x="92801" y="1193017"/>
                </a:lnTo>
                <a:lnTo>
                  <a:pt x="46894" y="1198344"/>
                </a:lnTo>
                <a:lnTo>
                  <a:pt x="0" y="1200149"/>
                </a:lnTo>
                <a:lnTo>
                  <a:pt x="0" y="0"/>
                </a:lnTo>
                <a:lnTo>
                  <a:pt x="46894" y="1805"/>
                </a:lnTo>
                <a:lnTo>
                  <a:pt x="92801" y="7132"/>
                </a:lnTo>
                <a:lnTo>
                  <a:pt x="137588" y="15848"/>
                </a:lnTo>
                <a:lnTo>
                  <a:pt x="181121" y="27819"/>
                </a:lnTo>
                <a:lnTo>
                  <a:pt x="223267" y="42912"/>
                </a:lnTo>
                <a:lnTo>
                  <a:pt x="263892" y="60993"/>
                </a:lnTo>
                <a:lnTo>
                  <a:pt x="302863" y="81929"/>
                </a:lnTo>
                <a:lnTo>
                  <a:pt x="340046" y="105586"/>
                </a:lnTo>
                <a:lnTo>
                  <a:pt x="375309" y="131832"/>
                </a:lnTo>
                <a:lnTo>
                  <a:pt x="408517" y="160532"/>
                </a:lnTo>
                <a:lnTo>
                  <a:pt x="439537" y="191553"/>
                </a:lnTo>
                <a:lnTo>
                  <a:pt x="468237" y="224762"/>
                </a:lnTo>
                <a:lnTo>
                  <a:pt x="494481" y="260026"/>
                </a:lnTo>
                <a:lnTo>
                  <a:pt x="518138" y="297210"/>
                </a:lnTo>
                <a:lnTo>
                  <a:pt x="539073" y="336183"/>
                </a:lnTo>
                <a:lnTo>
                  <a:pt x="557154" y="376809"/>
                </a:lnTo>
                <a:lnTo>
                  <a:pt x="572246" y="418956"/>
                </a:lnTo>
                <a:lnTo>
                  <a:pt x="584217" y="462490"/>
                </a:lnTo>
                <a:lnTo>
                  <a:pt x="592932" y="507279"/>
                </a:lnTo>
                <a:lnTo>
                  <a:pt x="598259" y="553188"/>
                </a:lnTo>
                <a:lnTo>
                  <a:pt x="600065" y="600084"/>
                </a:lnTo>
                <a:close/>
              </a:path>
            </a:pathLst>
          </a:custGeom>
          <a:solidFill>
            <a:srgbClr val="EFD0A8"/>
          </a:solidFill>
        </p:spPr>
        <p:txBody>
          <a:bodyPr wrap="square" lIns="0" tIns="0" rIns="0" bIns="0" rtlCol="0"/>
          <a:lstStyle/>
          <a:p>
            <a:endParaRPr/>
          </a:p>
        </p:txBody>
      </p:sp>
      <p:sp>
        <p:nvSpPr>
          <p:cNvPr id="24" name="object 3"/>
          <p:cNvSpPr txBox="1"/>
          <p:nvPr/>
        </p:nvSpPr>
        <p:spPr>
          <a:xfrm>
            <a:off x="4626228" y="6010182"/>
            <a:ext cx="12873768" cy="997709"/>
          </a:xfrm>
          <a:prstGeom prst="rect">
            <a:avLst/>
          </a:prstGeom>
        </p:spPr>
        <p:txBody>
          <a:bodyPr vert="horz" wrap="square" lIns="0" tIns="12700" rIns="0" bIns="0" rtlCol="0">
            <a:spAutoFit/>
          </a:bodyPr>
          <a:lstStyle/>
          <a:p>
            <a:pPr marL="12700" algn="just">
              <a:lnSpc>
                <a:spcPct val="100000"/>
              </a:lnSpc>
              <a:spcBef>
                <a:spcPts val="100"/>
              </a:spcBef>
            </a:pPr>
            <a:r>
              <a:rPr lang="en-ID" sz="3200" dirty="0" err="1">
                <a:solidFill>
                  <a:schemeClr val="bg1"/>
                </a:solidFill>
              </a:rPr>
              <a:t>Sistem</a:t>
            </a:r>
            <a:r>
              <a:rPr lang="en-ID" sz="3200" dirty="0">
                <a:solidFill>
                  <a:schemeClr val="bg1"/>
                </a:solidFill>
              </a:rPr>
              <a:t> </a:t>
            </a:r>
            <a:r>
              <a:rPr lang="en-ID" sz="3200" dirty="0" err="1">
                <a:solidFill>
                  <a:schemeClr val="bg1"/>
                </a:solidFill>
              </a:rPr>
              <a:t>pembelajaran</a:t>
            </a:r>
            <a:r>
              <a:rPr lang="en-ID" sz="3200" dirty="0">
                <a:solidFill>
                  <a:schemeClr val="bg1"/>
                </a:solidFill>
              </a:rPr>
              <a:t> </a:t>
            </a:r>
            <a:r>
              <a:rPr lang="en-ID" sz="3200" dirty="0" err="1">
                <a:solidFill>
                  <a:schemeClr val="bg1"/>
                </a:solidFill>
              </a:rPr>
              <a:t>elektronik</a:t>
            </a:r>
            <a:r>
              <a:rPr lang="en-ID" sz="3200" dirty="0">
                <a:solidFill>
                  <a:schemeClr val="bg1"/>
                </a:solidFill>
              </a:rPr>
              <a:t> (e-learning) </a:t>
            </a:r>
            <a:r>
              <a:rPr lang="en-ID" sz="3200" dirty="0" err="1">
                <a:solidFill>
                  <a:schemeClr val="bg1"/>
                </a:solidFill>
              </a:rPr>
              <a:t>dikembangkan</a:t>
            </a:r>
            <a:r>
              <a:rPr lang="en-ID" sz="3200" dirty="0">
                <a:solidFill>
                  <a:schemeClr val="bg1"/>
                </a:solidFill>
              </a:rPr>
              <a:t> </a:t>
            </a:r>
            <a:r>
              <a:rPr lang="en-ID" sz="3200" dirty="0" err="1">
                <a:solidFill>
                  <a:schemeClr val="bg1"/>
                </a:solidFill>
              </a:rPr>
              <a:t>oleh</a:t>
            </a:r>
            <a:r>
              <a:rPr lang="en-ID" sz="3200" dirty="0">
                <a:solidFill>
                  <a:schemeClr val="bg1"/>
                </a:solidFill>
              </a:rPr>
              <a:t> </a:t>
            </a:r>
            <a:r>
              <a:rPr lang="en-ID" sz="3200" dirty="0" err="1">
                <a:solidFill>
                  <a:schemeClr val="bg1"/>
                </a:solidFill>
              </a:rPr>
              <a:t>banyak</a:t>
            </a:r>
            <a:r>
              <a:rPr lang="en-ID" sz="3200" dirty="0">
                <a:solidFill>
                  <a:schemeClr val="bg1"/>
                </a:solidFill>
              </a:rPr>
              <a:t> </a:t>
            </a:r>
            <a:r>
              <a:rPr lang="en-ID" sz="3200" dirty="0" err="1">
                <a:solidFill>
                  <a:schemeClr val="bg1"/>
                </a:solidFill>
              </a:rPr>
              <a:t>perguruan</a:t>
            </a:r>
            <a:r>
              <a:rPr lang="en-ID" sz="3200" dirty="0">
                <a:solidFill>
                  <a:schemeClr val="bg1"/>
                </a:solidFill>
              </a:rPr>
              <a:t> </a:t>
            </a:r>
            <a:r>
              <a:rPr lang="en-ID" sz="3200" dirty="0" err="1">
                <a:solidFill>
                  <a:schemeClr val="bg1"/>
                </a:solidFill>
              </a:rPr>
              <a:t>tinggi</a:t>
            </a:r>
            <a:r>
              <a:rPr lang="en-ID" sz="3200" dirty="0">
                <a:solidFill>
                  <a:schemeClr val="bg1"/>
                </a:solidFill>
              </a:rPr>
              <a:t> </a:t>
            </a:r>
            <a:r>
              <a:rPr lang="en-ID" sz="3200" dirty="0" err="1">
                <a:solidFill>
                  <a:schemeClr val="bg1"/>
                </a:solidFill>
              </a:rPr>
              <a:t>negeri</a:t>
            </a:r>
            <a:r>
              <a:rPr lang="en-ID" sz="3200" dirty="0">
                <a:solidFill>
                  <a:schemeClr val="bg1"/>
                </a:solidFill>
              </a:rPr>
              <a:t>.</a:t>
            </a:r>
          </a:p>
        </p:txBody>
      </p:sp>
      <p:sp>
        <p:nvSpPr>
          <p:cNvPr id="26" name="object 3"/>
          <p:cNvSpPr txBox="1"/>
          <p:nvPr/>
        </p:nvSpPr>
        <p:spPr>
          <a:xfrm>
            <a:off x="4626228" y="7724691"/>
            <a:ext cx="13019565" cy="1490152"/>
          </a:xfrm>
          <a:prstGeom prst="rect">
            <a:avLst/>
          </a:prstGeom>
        </p:spPr>
        <p:txBody>
          <a:bodyPr vert="horz" wrap="square" lIns="0" tIns="12700" rIns="0" bIns="0" rtlCol="0">
            <a:spAutoFit/>
          </a:bodyPr>
          <a:lstStyle/>
          <a:p>
            <a:pPr marL="12700" algn="just">
              <a:lnSpc>
                <a:spcPct val="100000"/>
              </a:lnSpc>
              <a:spcBef>
                <a:spcPts val="100"/>
              </a:spcBef>
            </a:pPr>
            <a:r>
              <a:rPr lang="en-ID" sz="3200" dirty="0" err="1">
                <a:solidFill>
                  <a:schemeClr val="bg1"/>
                </a:solidFill>
              </a:rPr>
              <a:t>Civitas</a:t>
            </a:r>
            <a:r>
              <a:rPr lang="en-ID" sz="3200" dirty="0">
                <a:solidFill>
                  <a:schemeClr val="bg1"/>
                </a:solidFill>
              </a:rPr>
              <a:t> </a:t>
            </a:r>
            <a:r>
              <a:rPr lang="en-ID" sz="3200" dirty="0" err="1">
                <a:solidFill>
                  <a:schemeClr val="bg1"/>
                </a:solidFill>
              </a:rPr>
              <a:t>Akademika</a:t>
            </a:r>
            <a:r>
              <a:rPr lang="en-ID" sz="3200" dirty="0">
                <a:solidFill>
                  <a:schemeClr val="bg1"/>
                </a:solidFill>
              </a:rPr>
              <a:t> </a:t>
            </a:r>
            <a:r>
              <a:rPr lang="en-ID" sz="3200" dirty="0" err="1">
                <a:solidFill>
                  <a:schemeClr val="bg1"/>
                </a:solidFill>
              </a:rPr>
              <a:t>Unhas</a:t>
            </a:r>
            <a:r>
              <a:rPr lang="en-ID" sz="3200" dirty="0">
                <a:solidFill>
                  <a:schemeClr val="bg1"/>
                </a:solidFill>
              </a:rPr>
              <a:t> </a:t>
            </a:r>
            <a:r>
              <a:rPr lang="en-ID" sz="3200" dirty="0" err="1">
                <a:solidFill>
                  <a:schemeClr val="bg1"/>
                </a:solidFill>
              </a:rPr>
              <a:t>mengembangkan</a:t>
            </a:r>
            <a:r>
              <a:rPr lang="en-ID" sz="3200" dirty="0">
                <a:solidFill>
                  <a:schemeClr val="bg1"/>
                </a:solidFill>
              </a:rPr>
              <a:t> </a:t>
            </a:r>
            <a:r>
              <a:rPr lang="en-ID" sz="3200" dirty="0" err="1">
                <a:solidFill>
                  <a:schemeClr val="bg1"/>
                </a:solidFill>
              </a:rPr>
              <a:t>aplikasi</a:t>
            </a:r>
            <a:r>
              <a:rPr lang="en-ID" sz="3200" dirty="0">
                <a:solidFill>
                  <a:schemeClr val="bg1"/>
                </a:solidFill>
              </a:rPr>
              <a:t> SIKOLA </a:t>
            </a:r>
            <a:r>
              <a:rPr lang="en-ID" sz="3200" dirty="0" err="1">
                <a:solidFill>
                  <a:schemeClr val="bg1"/>
                </a:solidFill>
              </a:rPr>
              <a:t>untuk</a:t>
            </a:r>
            <a:r>
              <a:rPr lang="en-ID" sz="3200" dirty="0">
                <a:solidFill>
                  <a:schemeClr val="bg1"/>
                </a:solidFill>
              </a:rPr>
              <a:t> </a:t>
            </a:r>
            <a:r>
              <a:rPr lang="en-ID" sz="3200" dirty="0" err="1">
                <a:solidFill>
                  <a:schemeClr val="bg1"/>
                </a:solidFill>
              </a:rPr>
              <a:t>mempermudah</a:t>
            </a:r>
            <a:r>
              <a:rPr lang="en-ID" sz="3200" dirty="0">
                <a:solidFill>
                  <a:schemeClr val="bg1"/>
                </a:solidFill>
              </a:rPr>
              <a:t> </a:t>
            </a:r>
            <a:r>
              <a:rPr lang="en-ID" sz="3200" dirty="0" err="1">
                <a:solidFill>
                  <a:schemeClr val="bg1"/>
                </a:solidFill>
              </a:rPr>
              <a:t>dan</a:t>
            </a:r>
            <a:r>
              <a:rPr lang="en-ID" sz="3200" dirty="0">
                <a:solidFill>
                  <a:schemeClr val="bg1"/>
                </a:solidFill>
              </a:rPr>
              <a:t> </a:t>
            </a:r>
            <a:r>
              <a:rPr lang="en-ID" sz="3200" dirty="0" err="1">
                <a:solidFill>
                  <a:schemeClr val="bg1"/>
                </a:solidFill>
              </a:rPr>
              <a:t>mempercepat</a:t>
            </a:r>
            <a:r>
              <a:rPr lang="en-ID" sz="3200" dirty="0">
                <a:solidFill>
                  <a:schemeClr val="bg1"/>
                </a:solidFill>
              </a:rPr>
              <a:t> proses </a:t>
            </a:r>
            <a:r>
              <a:rPr lang="en-ID" sz="3200" dirty="0" err="1">
                <a:solidFill>
                  <a:schemeClr val="bg1"/>
                </a:solidFill>
              </a:rPr>
              <a:t>belajar</a:t>
            </a:r>
            <a:r>
              <a:rPr lang="en-ID" sz="3200" dirty="0">
                <a:solidFill>
                  <a:schemeClr val="bg1"/>
                </a:solidFill>
              </a:rPr>
              <a:t> </a:t>
            </a:r>
            <a:r>
              <a:rPr lang="en-ID" sz="3200" dirty="0" err="1">
                <a:solidFill>
                  <a:schemeClr val="bg1"/>
                </a:solidFill>
              </a:rPr>
              <a:t>mengajar</a:t>
            </a:r>
            <a:r>
              <a:rPr lang="en-ID" sz="3200" dirty="0">
                <a:solidFill>
                  <a:schemeClr val="bg1"/>
                </a:solidFill>
              </a:rPr>
              <a:t> </a:t>
            </a:r>
            <a:r>
              <a:rPr lang="en-ID" sz="3200" dirty="0" err="1">
                <a:solidFill>
                  <a:schemeClr val="bg1"/>
                </a:solidFill>
              </a:rPr>
              <a:t>bagi</a:t>
            </a:r>
            <a:r>
              <a:rPr lang="en-ID" sz="3200" dirty="0">
                <a:solidFill>
                  <a:schemeClr val="bg1"/>
                </a:solidFill>
              </a:rPr>
              <a:t> </a:t>
            </a:r>
            <a:r>
              <a:rPr lang="en-ID" sz="3200" dirty="0" err="1">
                <a:solidFill>
                  <a:schemeClr val="bg1"/>
                </a:solidFill>
              </a:rPr>
              <a:t>mahasiswa</a:t>
            </a:r>
            <a:r>
              <a:rPr lang="en-ID" sz="3200" dirty="0">
                <a:solidFill>
                  <a:schemeClr val="bg1"/>
                </a:solidFill>
              </a:rPr>
              <a:t> </a:t>
            </a:r>
            <a:r>
              <a:rPr lang="en-ID" sz="3200" dirty="0" err="1">
                <a:solidFill>
                  <a:schemeClr val="bg1"/>
                </a:solidFill>
              </a:rPr>
              <a:t>dan</a:t>
            </a:r>
            <a:r>
              <a:rPr lang="en-ID" sz="3200" dirty="0">
                <a:solidFill>
                  <a:schemeClr val="bg1"/>
                </a:solidFill>
              </a:rPr>
              <a:t> </a:t>
            </a:r>
            <a:r>
              <a:rPr lang="en-ID" sz="3200" dirty="0" err="1">
                <a:solidFill>
                  <a:schemeClr val="bg1"/>
                </a:solidFill>
              </a:rPr>
              <a:t>dosen</a:t>
            </a:r>
            <a:r>
              <a:rPr lang="en-ID" sz="3200" dirty="0">
                <a:solidFill>
                  <a:schemeClr val="bg1"/>
                </a:solidFill>
              </a:rPr>
              <a:t>.</a:t>
            </a:r>
          </a:p>
        </p:txBody>
      </p:sp>
      <p:sp>
        <p:nvSpPr>
          <p:cNvPr id="27" name="object 8"/>
          <p:cNvSpPr/>
          <p:nvPr/>
        </p:nvSpPr>
        <p:spPr>
          <a:xfrm>
            <a:off x="3939975" y="7779151"/>
            <a:ext cx="295275" cy="943249"/>
          </a:xfrm>
          <a:custGeom>
            <a:avLst/>
            <a:gdLst/>
            <a:ahLst/>
            <a:cxnLst/>
            <a:rect l="l" t="t" r="r" b="b"/>
            <a:pathLst>
              <a:path w="600075" h="1200150">
                <a:moveTo>
                  <a:pt x="600065" y="600084"/>
                </a:moveTo>
                <a:lnTo>
                  <a:pt x="598259" y="646978"/>
                </a:lnTo>
                <a:lnTo>
                  <a:pt x="592932" y="692885"/>
                </a:lnTo>
                <a:lnTo>
                  <a:pt x="584217" y="737672"/>
                </a:lnTo>
                <a:lnTo>
                  <a:pt x="572246" y="781205"/>
                </a:lnTo>
                <a:lnTo>
                  <a:pt x="557154" y="823351"/>
                </a:lnTo>
                <a:lnTo>
                  <a:pt x="539073" y="863976"/>
                </a:lnTo>
                <a:lnTo>
                  <a:pt x="518138" y="902946"/>
                </a:lnTo>
                <a:lnTo>
                  <a:pt x="494481" y="940130"/>
                </a:lnTo>
                <a:lnTo>
                  <a:pt x="468237" y="975392"/>
                </a:lnTo>
                <a:lnTo>
                  <a:pt x="439537" y="1008601"/>
                </a:lnTo>
                <a:lnTo>
                  <a:pt x="408517" y="1039621"/>
                </a:lnTo>
                <a:lnTo>
                  <a:pt x="375309" y="1068320"/>
                </a:lnTo>
                <a:lnTo>
                  <a:pt x="340046" y="1094565"/>
                </a:lnTo>
                <a:lnTo>
                  <a:pt x="302863" y="1118222"/>
                </a:lnTo>
                <a:lnTo>
                  <a:pt x="263892" y="1139157"/>
                </a:lnTo>
                <a:lnTo>
                  <a:pt x="223267" y="1157238"/>
                </a:lnTo>
                <a:lnTo>
                  <a:pt x="181121" y="1172330"/>
                </a:lnTo>
                <a:lnTo>
                  <a:pt x="137588" y="1184301"/>
                </a:lnTo>
                <a:lnTo>
                  <a:pt x="92801" y="1193017"/>
                </a:lnTo>
                <a:lnTo>
                  <a:pt x="46894" y="1198344"/>
                </a:lnTo>
                <a:lnTo>
                  <a:pt x="0" y="1200149"/>
                </a:lnTo>
                <a:lnTo>
                  <a:pt x="0" y="0"/>
                </a:lnTo>
                <a:lnTo>
                  <a:pt x="46894" y="1805"/>
                </a:lnTo>
                <a:lnTo>
                  <a:pt x="92801" y="7132"/>
                </a:lnTo>
                <a:lnTo>
                  <a:pt x="137588" y="15848"/>
                </a:lnTo>
                <a:lnTo>
                  <a:pt x="181121" y="27819"/>
                </a:lnTo>
                <a:lnTo>
                  <a:pt x="223267" y="42912"/>
                </a:lnTo>
                <a:lnTo>
                  <a:pt x="263892" y="60993"/>
                </a:lnTo>
                <a:lnTo>
                  <a:pt x="302863" y="81929"/>
                </a:lnTo>
                <a:lnTo>
                  <a:pt x="340046" y="105586"/>
                </a:lnTo>
                <a:lnTo>
                  <a:pt x="375309" y="131832"/>
                </a:lnTo>
                <a:lnTo>
                  <a:pt x="408517" y="160532"/>
                </a:lnTo>
                <a:lnTo>
                  <a:pt x="439537" y="191553"/>
                </a:lnTo>
                <a:lnTo>
                  <a:pt x="468237" y="224762"/>
                </a:lnTo>
                <a:lnTo>
                  <a:pt x="494481" y="260026"/>
                </a:lnTo>
                <a:lnTo>
                  <a:pt x="518138" y="297210"/>
                </a:lnTo>
                <a:lnTo>
                  <a:pt x="539073" y="336183"/>
                </a:lnTo>
                <a:lnTo>
                  <a:pt x="557154" y="376809"/>
                </a:lnTo>
                <a:lnTo>
                  <a:pt x="572246" y="418956"/>
                </a:lnTo>
                <a:lnTo>
                  <a:pt x="584217" y="462490"/>
                </a:lnTo>
                <a:lnTo>
                  <a:pt x="592932" y="507279"/>
                </a:lnTo>
                <a:lnTo>
                  <a:pt x="598259" y="553188"/>
                </a:lnTo>
                <a:lnTo>
                  <a:pt x="600065" y="600084"/>
                </a:lnTo>
                <a:close/>
              </a:path>
            </a:pathLst>
          </a:custGeom>
          <a:solidFill>
            <a:srgbClr val="EFD0A8"/>
          </a:solidFill>
        </p:spPr>
        <p:txBody>
          <a:bodyPr wrap="square" lIns="0" tIns="0" rIns="0" bIns="0" rtlCol="0"/>
          <a:lstStyle/>
          <a:p>
            <a:endParaRPr/>
          </a:p>
        </p:txBody>
      </p:sp>
    </p:spTree>
    <p:extLst>
      <p:ext uri="{BB962C8B-B14F-4D97-AF65-F5344CB8AC3E}">
        <p14:creationId xmlns:p14="http://schemas.microsoft.com/office/powerpoint/2010/main" val="306464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0" grpId="0"/>
      <p:bldP spid="24"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27" y="1171812"/>
            <a:ext cx="457200" cy="914400"/>
          </a:xfrm>
          <a:custGeom>
            <a:avLst/>
            <a:gdLst/>
            <a:ahLst/>
            <a:cxnLst/>
            <a:rect l="l" t="t" r="r" b="b"/>
            <a:pathLst>
              <a:path w="457200" h="914400">
                <a:moveTo>
                  <a:pt x="457200" y="457140"/>
                </a:moveTo>
                <a:lnTo>
                  <a:pt x="454839" y="503878"/>
                </a:lnTo>
                <a:lnTo>
                  <a:pt x="447911" y="549265"/>
                </a:lnTo>
                <a:lnTo>
                  <a:pt x="436645" y="593074"/>
                </a:lnTo>
                <a:lnTo>
                  <a:pt x="421270" y="635072"/>
                </a:lnTo>
                <a:lnTo>
                  <a:pt x="402018" y="675031"/>
                </a:lnTo>
                <a:lnTo>
                  <a:pt x="379117" y="712721"/>
                </a:lnTo>
                <a:lnTo>
                  <a:pt x="352797" y="747913"/>
                </a:lnTo>
                <a:lnTo>
                  <a:pt x="323288" y="780375"/>
                </a:lnTo>
                <a:lnTo>
                  <a:pt x="290821" y="809879"/>
                </a:lnTo>
                <a:lnTo>
                  <a:pt x="255624" y="836195"/>
                </a:lnTo>
                <a:lnTo>
                  <a:pt x="217928" y="859092"/>
                </a:lnTo>
                <a:lnTo>
                  <a:pt x="177962" y="878342"/>
                </a:lnTo>
                <a:lnTo>
                  <a:pt x="135956" y="893714"/>
                </a:lnTo>
                <a:lnTo>
                  <a:pt x="92141" y="904978"/>
                </a:lnTo>
                <a:lnTo>
                  <a:pt x="46745" y="911905"/>
                </a:lnTo>
                <a:lnTo>
                  <a:pt x="0" y="914265"/>
                </a:lnTo>
                <a:lnTo>
                  <a:pt x="0" y="0"/>
                </a:lnTo>
                <a:lnTo>
                  <a:pt x="46745" y="2360"/>
                </a:lnTo>
                <a:lnTo>
                  <a:pt x="92141" y="9287"/>
                </a:lnTo>
                <a:lnTo>
                  <a:pt x="135956" y="20552"/>
                </a:lnTo>
                <a:lnTo>
                  <a:pt x="177962" y="35924"/>
                </a:lnTo>
                <a:lnTo>
                  <a:pt x="217928" y="55174"/>
                </a:lnTo>
                <a:lnTo>
                  <a:pt x="255624" y="78072"/>
                </a:lnTo>
                <a:lnTo>
                  <a:pt x="290821" y="104388"/>
                </a:lnTo>
                <a:lnTo>
                  <a:pt x="323288" y="133893"/>
                </a:lnTo>
                <a:lnTo>
                  <a:pt x="352797" y="166356"/>
                </a:lnTo>
                <a:lnTo>
                  <a:pt x="379117" y="201549"/>
                </a:lnTo>
                <a:lnTo>
                  <a:pt x="402018" y="239240"/>
                </a:lnTo>
                <a:lnTo>
                  <a:pt x="421270" y="279200"/>
                </a:lnTo>
                <a:lnTo>
                  <a:pt x="436645" y="321200"/>
                </a:lnTo>
                <a:lnTo>
                  <a:pt x="447911" y="365010"/>
                </a:lnTo>
                <a:lnTo>
                  <a:pt x="454839" y="410400"/>
                </a:lnTo>
                <a:lnTo>
                  <a:pt x="457200" y="457140"/>
                </a:lnTo>
                <a:close/>
              </a:path>
            </a:pathLst>
          </a:custGeom>
          <a:solidFill>
            <a:srgbClr val="2F4F49"/>
          </a:solidFill>
        </p:spPr>
        <p:txBody>
          <a:bodyPr wrap="square" lIns="0" tIns="0" rIns="0" bIns="0" rtlCol="0"/>
          <a:lstStyle/>
          <a:p>
            <a:endParaRPr/>
          </a:p>
        </p:txBody>
      </p:sp>
      <p:sp>
        <p:nvSpPr>
          <p:cNvPr id="3" name="object 3"/>
          <p:cNvSpPr txBox="1">
            <a:spLocks noGrp="1"/>
          </p:cNvSpPr>
          <p:nvPr>
            <p:ph type="title"/>
          </p:nvPr>
        </p:nvSpPr>
        <p:spPr>
          <a:xfrm>
            <a:off x="1909880" y="992068"/>
            <a:ext cx="10205920" cy="1119858"/>
          </a:xfrm>
          <a:prstGeom prst="rect">
            <a:avLst/>
          </a:prstGeom>
        </p:spPr>
        <p:txBody>
          <a:bodyPr vert="horz" wrap="square" lIns="0" tIns="55880" rIns="0" bIns="0" rtlCol="0">
            <a:spAutoFit/>
          </a:bodyPr>
          <a:lstStyle/>
          <a:p>
            <a:pPr marL="12700" marR="5080">
              <a:lnSpc>
                <a:spcPts val="9570"/>
              </a:lnSpc>
              <a:spcBef>
                <a:spcPts val="440"/>
              </a:spcBef>
            </a:pPr>
            <a:r>
              <a:rPr lang="en-US" sz="4800" spc="340" dirty="0" err="1">
                <a:solidFill>
                  <a:srgbClr val="2F4F49"/>
                </a:solidFill>
                <a:latin typeface="Arial"/>
                <a:cs typeface="Arial"/>
              </a:rPr>
              <a:t>Gambaran</a:t>
            </a:r>
            <a:r>
              <a:rPr lang="en-US" sz="4800" spc="340" dirty="0">
                <a:solidFill>
                  <a:srgbClr val="2F4F49"/>
                </a:solidFill>
                <a:latin typeface="Arial"/>
                <a:cs typeface="Arial"/>
              </a:rPr>
              <a:t> </a:t>
            </a:r>
            <a:r>
              <a:rPr lang="en-US" sz="4800" spc="340" dirty="0" err="1">
                <a:solidFill>
                  <a:srgbClr val="2F4F49"/>
                </a:solidFill>
                <a:latin typeface="Arial"/>
                <a:cs typeface="Arial"/>
              </a:rPr>
              <a:t>Umum</a:t>
            </a:r>
            <a:r>
              <a:rPr lang="en-US" sz="4800" spc="340" dirty="0">
                <a:solidFill>
                  <a:srgbClr val="2F4F49"/>
                </a:solidFill>
                <a:latin typeface="Arial"/>
                <a:cs typeface="Arial"/>
              </a:rPr>
              <a:t> </a:t>
            </a:r>
            <a:r>
              <a:rPr lang="en-US" sz="4800" spc="340" dirty="0" err="1">
                <a:solidFill>
                  <a:srgbClr val="2F4F49"/>
                </a:solidFill>
                <a:latin typeface="Arial"/>
                <a:cs typeface="Arial"/>
              </a:rPr>
              <a:t>Sikola</a:t>
            </a:r>
            <a:endParaRPr sz="4800" dirty="0">
              <a:latin typeface="Arial"/>
              <a:cs typeface="Arial"/>
            </a:endParaRPr>
          </a:p>
        </p:txBody>
      </p:sp>
      <p:sp>
        <p:nvSpPr>
          <p:cNvPr id="4" name="object 4"/>
          <p:cNvSpPr txBox="1"/>
          <p:nvPr/>
        </p:nvSpPr>
        <p:spPr>
          <a:xfrm>
            <a:off x="1909881" y="3314700"/>
            <a:ext cx="7538919" cy="2012089"/>
          </a:xfrm>
          <a:prstGeom prst="rect">
            <a:avLst/>
          </a:prstGeom>
        </p:spPr>
        <p:txBody>
          <a:bodyPr vert="horz" wrap="square" lIns="0" tIns="12700" rIns="0" bIns="0" rtlCol="0">
            <a:spAutoFit/>
          </a:bodyPr>
          <a:lstStyle/>
          <a:p>
            <a:pPr marL="469900" marR="40640" indent="-457200" algn="just">
              <a:lnSpc>
                <a:spcPct val="116199"/>
              </a:lnSpc>
              <a:spcBef>
                <a:spcPts val="100"/>
              </a:spcBef>
              <a:buFont typeface="Wingdings" panose="05000000000000000000" pitchFamily="2" charset="2"/>
              <a:buChar char="§"/>
            </a:pPr>
            <a:r>
              <a:rPr lang="en-US" sz="2800" dirty="0"/>
              <a:t>SIKOLA </a:t>
            </a:r>
            <a:r>
              <a:rPr lang="en-US" sz="2800" dirty="0" err="1"/>
              <a:t>merupakan</a:t>
            </a:r>
            <a:r>
              <a:rPr lang="en-US" sz="2800" dirty="0"/>
              <a:t> </a:t>
            </a:r>
            <a:r>
              <a:rPr lang="en-US" sz="2800" dirty="0" err="1"/>
              <a:t>aplikasi</a:t>
            </a:r>
            <a:r>
              <a:rPr lang="en-US" sz="2800" dirty="0"/>
              <a:t> </a:t>
            </a:r>
            <a:r>
              <a:rPr lang="en-US" sz="2800" dirty="0" err="1"/>
              <a:t>pengelolaan</a:t>
            </a:r>
            <a:r>
              <a:rPr lang="en-US" sz="2800" dirty="0"/>
              <a:t> </a:t>
            </a:r>
            <a:r>
              <a:rPr lang="en-US" sz="2800" dirty="0" err="1"/>
              <a:t>pembelajaran</a:t>
            </a:r>
            <a:r>
              <a:rPr lang="en-US" sz="2800" dirty="0"/>
              <a:t> </a:t>
            </a:r>
            <a:r>
              <a:rPr lang="en-US" sz="2800" dirty="0" err="1"/>
              <a:t>atau</a:t>
            </a:r>
            <a:r>
              <a:rPr lang="en-US" sz="2800" dirty="0"/>
              <a:t> </a:t>
            </a:r>
            <a:r>
              <a:rPr lang="en-US" sz="2800" dirty="0" err="1"/>
              <a:t>disebut</a:t>
            </a:r>
            <a:r>
              <a:rPr lang="en-US" sz="2800" dirty="0"/>
              <a:t> juga </a:t>
            </a:r>
            <a:r>
              <a:rPr lang="en-US" sz="2800" dirty="0" err="1"/>
              <a:t>sebagai</a:t>
            </a:r>
            <a:r>
              <a:rPr lang="en-US" sz="2800" dirty="0"/>
              <a:t> Learning Management System (LMS) yang </a:t>
            </a:r>
            <a:r>
              <a:rPr lang="en-US" sz="2800" dirty="0" err="1"/>
              <a:t>digunakan</a:t>
            </a:r>
            <a:r>
              <a:rPr lang="en-US" sz="2800" dirty="0"/>
              <a:t> pada </a:t>
            </a:r>
            <a:r>
              <a:rPr lang="en-US" sz="2800" dirty="0" err="1"/>
              <a:t>lingkup</a:t>
            </a:r>
            <a:r>
              <a:rPr lang="en-US" sz="2800" dirty="0"/>
              <a:t> Universitas </a:t>
            </a:r>
            <a:r>
              <a:rPr lang="en-US" sz="2800" dirty="0" err="1"/>
              <a:t>Hasanuddin</a:t>
            </a:r>
            <a:r>
              <a:rPr lang="en-US" sz="2800" dirty="0"/>
              <a:t>. </a:t>
            </a:r>
            <a:endParaRPr sz="2800" dirty="0">
              <a:cs typeface="Verdana"/>
            </a:endParaRPr>
          </a:p>
        </p:txBody>
      </p:sp>
      <p:sp>
        <p:nvSpPr>
          <p:cNvPr id="6" name="object 4"/>
          <p:cNvSpPr txBox="1"/>
          <p:nvPr/>
        </p:nvSpPr>
        <p:spPr>
          <a:xfrm>
            <a:off x="1909880" y="6174226"/>
            <a:ext cx="7538920" cy="462178"/>
          </a:xfrm>
          <a:prstGeom prst="rect">
            <a:avLst/>
          </a:prstGeom>
        </p:spPr>
        <p:txBody>
          <a:bodyPr vert="horz" wrap="square" lIns="0" tIns="12700" rIns="0" bIns="0" rtlCol="0">
            <a:spAutoFit/>
          </a:bodyPr>
          <a:lstStyle/>
          <a:p>
            <a:pPr marL="469900" marR="40640" indent="-457200" algn="just">
              <a:lnSpc>
                <a:spcPct val="116199"/>
              </a:lnSpc>
              <a:spcBef>
                <a:spcPts val="100"/>
              </a:spcBef>
              <a:buFont typeface="Wingdings" panose="05000000000000000000" pitchFamily="2" charset="2"/>
              <a:buChar char="§"/>
            </a:pPr>
            <a:endParaRPr sz="2800" dirty="0">
              <a:latin typeface="Verdana"/>
              <a:cs typeface="Verdana"/>
            </a:endParaRPr>
          </a:p>
        </p:txBody>
      </p:sp>
      <p:pic>
        <p:nvPicPr>
          <p:cNvPr id="9" name="Picture 3"/>
          <p:cNvPicPr>
            <a:picLocks noChangeAspect="1"/>
          </p:cNvPicPr>
          <p:nvPr/>
        </p:nvPicPr>
        <p:blipFill>
          <a:blip r:embed="rId2"/>
          <a:srcRect/>
          <a:stretch>
            <a:fillRect/>
          </a:stretch>
        </p:blipFill>
        <p:spPr>
          <a:xfrm>
            <a:off x="11010900" y="2476500"/>
            <a:ext cx="6928913" cy="214142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2600" y="4990324"/>
            <a:ext cx="3345828" cy="3345828"/>
          </a:xfrm>
          <a:prstGeom prst="rect">
            <a:avLst/>
          </a:prstGeom>
        </p:spPr>
      </p:pic>
      <p:sp>
        <p:nvSpPr>
          <p:cNvPr id="11" name="object 4"/>
          <p:cNvSpPr txBox="1"/>
          <p:nvPr/>
        </p:nvSpPr>
        <p:spPr>
          <a:xfrm>
            <a:off x="1900590" y="8039100"/>
            <a:ext cx="7538920" cy="1012457"/>
          </a:xfrm>
          <a:prstGeom prst="rect">
            <a:avLst/>
          </a:prstGeom>
        </p:spPr>
        <p:txBody>
          <a:bodyPr vert="horz" wrap="square" lIns="0" tIns="12700" rIns="0" bIns="0" rtlCol="0">
            <a:spAutoFit/>
          </a:bodyPr>
          <a:lstStyle/>
          <a:p>
            <a:pPr marL="469900" marR="40640" indent="-457200" algn="just">
              <a:lnSpc>
                <a:spcPct val="116199"/>
              </a:lnSpc>
              <a:spcBef>
                <a:spcPts val="100"/>
              </a:spcBef>
              <a:buFont typeface="Wingdings" panose="05000000000000000000" pitchFamily="2" charset="2"/>
              <a:buChar char="§"/>
            </a:pPr>
            <a:r>
              <a:rPr lang="en-US" sz="2800" dirty="0"/>
              <a:t>SIKOLA </a:t>
            </a:r>
            <a:r>
              <a:rPr lang="en-US" sz="2800" dirty="0" err="1"/>
              <a:t>menggunakan</a:t>
            </a:r>
            <a:r>
              <a:rPr lang="en-US" sz="2800" dirty="0"/>
              <a:t> </a:t>
            </a:r>
            <a:r>
              <a:rPr lang="en-US" sz="2800" dirty="0" err="1"/>
              <a:t>Chamilo</a:t>
            </a:r>
            <a:r>
              <a:rPr lang="en-US" sz="2800" dirty="0"/>
              <a:t> </a:t>
            </a:r>
            <a:r>
              <a:rPr lang="en-US" sz="2800" dirty="0" err="1"/>
              <a:t>sebagai</a:t>
            </a:r>
            <a:r>
              <a:rPr lang="en-US" sz="2800" dirty="0"/>
              <a:t> platform </a:t>
            </a:r>
            <a:r>
              <a:rPr lang="en-US" sz="2800" dirty="0" err="1"/>
              <a:t>dasar</a:t>
            </a:r>
            <a:r>
              <a:rPr lang="en-US" sz="2800" dirty="0"/>
              <a:t> </a:t>
            </a:r>
            <a:r>
              <a:rPr lang="en-US" sz="2800" dirty="0" err="1"/>
              <a:t>dalam</a:t>
            </a:r>
            <a:r>
              <a:rPr lang="en-US" sz="2800" dirty="0"/>
              <a:t> proses </a:t>
            </a:r>
            <a:r>
              <a:rPr lang="en-US" sz="2800" dirty="0" err="1"/>
              <a:t>pengkodingan</a:t>
            </a:r>
            <a:r>
              <a:rPr lang="en-US" sz="2800" dirty="0"/>
              <a:t> .</a:t>
            </a:r>
            <a:endParaRPr sz="2800" dirty="0">
              <a:latin typeface="Verdana"/>
              <a:cs typeface="Verdana"/>
            </a:endParaRPr>
          </a:p>
        </p:txBody>
      </p:sp>
      <p:sp>
        <p:nvSpPr>
          <p:cNvPr id="12" name="object 4"/>
          <p:cNvSpPr txBox="1"/>
          <p:nvPr/>
        </p:nvSpPr>
        <p:spPr>
          <a:xfrm>
            <a:off x="1909881" y="5649178"/>
            <a:ext cx="7696199" cy="2012089"/>
          </a:xfrm>
          <a:prstGeom prst="rect">
            <a:avLst/>
          </a:prstGeom>
        </p:spPr>
        <p:txBody>
          <a:bodyPr vert="horz" wrap="square" lIns="0" tIns="12700" rIns="0" bIns="0" rtlCol="0">
            <a:spAutoFit/>
          </a:bodyPr>
          <a:lstStyle/>
          <a:p>
            <a:pPr marL="469900" marR="40640" indent="-457200" algn="just">
              <a:lnSpc>
                <a:spcPct val="116199"/>
              </a:lnSpc>
              <a:spcBef>
                <a:spcPts val="100"/>
              </a:spcBef>
              <a:buFont typeface="Wingdings" panose="05000000000000000000" pitchFamily="2" charset="2"/>
              <a:buChar char="§"/>
            </a:pPr>
            <a:r>
              <a:rPr lang="en-US" sz="2800" dirty="0"/>
              <a:t>Proses </a:t>
            </a:r>
            <a:r>
              <a:rPr lang="en-US" sz="2800" dirty="0" err="1"/>
              <a:t>pengembangan</a:t>
            </a:r>
            <a:r>
              <a:rPr lang="en-US" sz="2800" dirty="0"/>
              <a:t> </a:t>
            </a:r>
            <a:r>
              <a:rPr lang="en-US" sz="2800" dirty="0" err="1"/>
              <a:t>Sikola</a:t>
            </a:r>
            <a:r>
              <a:rPr lang="en-US" sz="2800" dirty="0"/>
              <a:t> </a:t>
            </a:r>
            <a:r>
              <a:rPr lang="en-US" sz="2800" dirty="0" err="1"/>
              <a:t>pada</a:t>
            </a:r>
            <a:r>
              <a:rPr lang="en-US" sz="2800" dirty="0"/>
              <a:t> </a:t>
            </a:r>
            <a:r>
              <a:rPr lang="en-US" sz="2800" dirty="0" err="1"/>
              <a:t>sisi</a:t>
            </a:r>
            <a:r>
              <a:rPr lang="en-US" sz="2800" dirty="0"/>
              <a:t> software (</a:t>
            </a:r>
            <a:r>
              <a:rPr lang="en-US" sz="2800" dirty="0" err="1"/>
              <a:t>perangkat</a:t>
            </a:r>
            <a:r>
              <a:rPr lang="en-US" sz="2800" dirty="0"/>
              <a:t> </a:t>
            </a:r>
            <a:r>
              <a:rPr lang="en-US" sz="2800" dirty="0" err="1"/>
              <a:t>lunak</a:t>
            </a:r>
            <a:r>
              <a:rPr lang="en-US" sz="2800" dirty="0"/>
              <a:t>) </a:t>
            </a:r>
            <a:r>
              <a:rPr lang="en-US" sz="2800" dirty="0" err="1"/>
              <a:t>tanggung</a:t>
            </a:r>
            <a:r>
              <a:rPr lang="en-US" sz="2800" dirty="0"/>
              <a:t> </a:t>
            </a:r>
            <a:r>
              <a:rPr lang="en-US" sz="2800" dirty="0" err="1"/>
              <a:t>jawab</a:t>
            </a:r>
            <a:r>
              <a:rPr lang="en-US" sz="2800" dirty="0"/>
              <a:t> </a:t>
            </a:r>
            <a:r>
              <a:rPr lang="en-US" sz="2800" dirty="0" err="1"/>
              <a:t>dari</a:t>
            </a:r>
            <a:r>
              <a:rPr lang="en-US" sz="2800" dirty="0"/>
              <a:t> </a:t>
            </a:r>
            <a:r>
              <a:rPr lang="en-US" sz="2800" dirty="0" err="1"/>
              <a:t>Lembaga</a:t>
            </a:r>
            <a:r>
              <a:rPr lang="en-US" sz="2800" dirty="0"/>
              <a:t> </a:t>
            </a:r>
            <a:r>
              <a:rPr lang="en-US" sz="2800" dirty="0" err="1"/>
              <a:t>Penjaminan</a:t>
            </a:r>
            <a:r>
              <a:rPr lang="en-US" sz="2800" dirty="0"/>
              <a:t> </a:t>
            </a:r>
            <a:r>
              <a:rPr lang="en-US" sz="2800" dirty="0" err="1"/>
              <a:t>Mutu</a:t>
            </a:r>
            <a:r>
              <a:rPr lang="en-US" sz="2800" dirty="0"/>
              <a:t> </a:t>
            </a:r>
            <a:r>
              <a:rPr lang="en-US" sz="2800" dirty="0" err="1"/>
              <a:t>dan</a:t>
            </a:r>
            <a:r>
              <a:rPr lang="en-US" sz="2800" dirty="0"/>
              <a:t> </a:t>
            </a:r>
            <a:r>
              <a:rPr lang="en-US" sz="2800" dirty="0" err="1"/>
              <a:t>Pengembangan</a:t>
            </a:r>
            <a:r>
              <a:rPr lang="en-US" sz="2800" dirty="0"/>
              <a:t> </a:t>
            </a:r>
            <a:r>
              <a:rPr lang="en-US" sz="2800" dirty="0" err="1"/>
              <a:t>Pendidikan</a:t>
            </a:r>
            <a:r>
              <a:rPr lang="en-US" sz="2800" dirty="0"/>
              <a:t> (LPMPP)</a:t>
            </a:r>
            <a:endParaRPr sz="2800" dirty="0">
              <a:latin typeface="Verdana"/>
              <a:cs typeface="Verdana"/>
            </a:endParaRPr>
          </a:p>
        </p:txBody>
      </p:sp>
    </p:spTree>
    <p:extLst>
      <p:ext uri="{BB962C8B-B14F-4D97-AF65-F5344CB8AC3E}">
        <p14:creationId xmlns:p14="http://schemas.microsoft.com/office/powerpoint/2010/main" val="51699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nodePh="1">
                                  <p:stCondLst>
                                    <p:cond delay="0"/>
                                  </p:stCondLst>
                                  <p:endCondLst>
                                    <p:cond evt="begin" delay="0">
                                      <p:tn val="12"/>
                                    </p:cond>
                                  </p:end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810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2F4F49"/>
          </a:solidFill>
        </p:spPr>
        <p:txBody>
          <a:bodyPr wrap="square" lIns="0" tIns="0" rIns="0" bIns="0" rtlCol="0"/>
          <a:lstStyle/>
          <a:p>
            <a:endParaRPr dirty="0">
              <a:solidFill>
                <a:schemeClr val="bg1"/>
              </a:solidFill>
            </a:endParaRPr>
          </a:p>
        </p:txBody>
      </p:sp>
      <p:sp>
        <p:nvSpPr>
          <p:cNvPr id="3" name="object 3"/>
          <p:cNvSpPr txBox="1"/>
          <p:nvPr/>
        </p:nvSpPr>
        <p:spPr>
          <a:xfrm>
            <a:off x="1633538" y="841574"/>
            <a:ext cx="7786990" cy="1936299"/>
          </a:xfrm>
          <a:prstGeom prst="rect">
            <a:avLst/>
          </a:prstGeom>
        </p:spPr>
        <p:txBody>
          <a:bodyPr vert="horz" wrap="square" lIns="0" tIns="12065" rIns="0" bIns="0" rtlCol="0">
            <a:spAutoFit/>
          </a:bodyPr>
          <a:lstStyle/>
          <a:p>
            <a:pPr marL="12700" marR="5080">
              <a:lnSpc>
                <a:spcPct val="115300"/>
              </a:lnSpc>
              <a:spcBef>
                <a:spcPts val="95"/>
              </a:spcBef>
            </a:pPr>
            <a:r>
              <a:rPr lang="en-US" sz="5400" b="1" dirty="0" err="1">
                <a:solidFill>
                  <a:schemeClr val="bg1"/>
                </a:solidFill>
              </a:rPr>
              <a:t>Pengembangan</a:t>
            </a:r>
            <a:r>
              <a:rPr lang="en-US" sz="5400" b="1" dirty="0">
                <a:solidFill>
                  <a:schemeClr val="bg1"/>
                </a:solidFill>
              </a:rPr>
              <a:t> SIKOLA</a:t>
            </a:r>
          </a:p>
          <a:p>
            <a:pPr marL="12700" marR="5080" lvl="0">
              <a:lnSpc>
                <a:spcPct val="115300"/>
              </a:lnSpc>
              <a:spcBef>
                <a:spcPts val="95"/>
              </a:spcBef>
            </a:pPr>
            <a:endParaRPr sz="5400" b="1" dirty="0">
              <a:solidFill>
                <a:schemeClr val="bg1"/>
              </a:solidFill>
              <a:latin typeface="Arial Black" panose="020B0A04020102020204" pitchFamily="34" charset="0"/>
              <a:cs typeface="Verdana"/>
            </a:endParaRPr>
          </a:p>
        </p:txBody>
      </p:sp>
      <p:sp>
        <p:nvSpPr>
          <p:cNvPr id="8" name="object 8"/>
          <p:cNvSpPr/>
          <p:nvPr/>
        </p:nvSpPr>
        <p:spPr>
          <a:xfrm>
            <a:off x="642938" y="601534"/>
            <a:ext cx="600075" cy="1200150"/>
          </a:xfrm>
          <a:custGeom>
            <a:avLst/>
            <a:gdLst/>
            <a:ahLst/>
            <a:cxnLst/>
            <a:rect l="l" t="t" r="r" b="b"/>
            <a:pathLst>
              <a:path w="600075" h="1200150">
                <a:moveTo>
                  <a:pt x="600065" y="600084"/>
                </a:moveTo>
                <a:lnTo>
                  <a:pt x="598259" y="646978"/>
                </a:lnTo>
                <a:lnTo>
                  <a:pt x="592932" y="692885"/>
                </a:lnTo>
                <a:lnTo>
                  <a:pt x="584217" y="737672"/>
                </a:lnTo>
                <a:lnTo>
                  <a:pt x="572246" y="781205"/>
                </a:lnTo>
                <a:lnTo>
                  <a:pt x="557154" y="823351"/>
                </a:lnTo>
                <a:lnTo>
                  <a:pt x="539073" y="863976"/>
                </a:lnTo>
                <a:lnTo>
                  <a:pt x="518138" y="902946"/>
                </a:lnTo>
                <a:lnTo>
                  <a:pt x="494481" y="940130"/>
                </a:lnTo>
                <a:lnTo>
                  <a:pt x="468237" y="975392"/>
                </a:lnTo>
                <a:lnTo>
                  <a:pt x="439537" y="1008601"/>
                </a:lnTo>
                <a:lnTo>
                  <a:pt x="408517" y="1039621"/>
                </a:lnTo>
                <a:lnTo>
                  <a:pt x="375309" y="1068320"/>
                </a:lnTo>
                <a:lnTo>
                  <a:pt x="340046" y="1094565"/>
                </a:lnTo>
                <a:lnTo>
                  <a:pt x="302863" y="1118222"/>
                </a:lnTo>
                <a:lnTo>
                  <a:pt x="263892" y="1139157"/>
                </a:lnTo>
                <a:lnTo>
                  <a:pt x="223267" y="1157238"/>
                </a:lnTo>
                <a:lnTo>
                  <a:pt x="181121" y="1172330"/>
                </a:lnTo>
                <a:lnTo>
                  <a:pt x="137588" y="1184301"/>
                </a:lnTo>
                <a:lnTo>
                  <a:pt x="92801" y="1193017"/>
                </a:lnTo>
                <a:lnTo>
                  <a:pt x="46894" y="1198344"/>
                </a:lnTo>
                <a:lnTo>
                  <a:pt x="0" y="1200149"/>
                </a:lnTo>
                <a:lnTo>
                  <a:pt x="0" y="0"/>
                </a:lnTo>
                <a:lnTo>
                  <a:pt x="46894" y="1805"/>
                </a:lnTo>
                <a:lnTo>
                  <a:pt x="92801" y="7132"/>
                </a:lnTo>
                <a:lnTo>
                  <a:pt x="137588" y="15848"/>
                </a:lnTo>
                <a:lnTo>
                  <a:pt x="181121" y="27819"/>
                </a:lnTo>
                <a:lnTo>
                  <a:pt x="223267" y="42912"/>
                </a:lnTo>
                <a:lnTo>
                  <a:pt x="263892" y="60993"/>
                </a:lnTo>
                <a:lnTo>
                  <a:pt x="302863" y="81929"/>
                </a:lnTo>
                <a:lnTo>
                  <a:pt x="340046" y="105586"/>
                </a:lnTo>
                <a:lnTo>
                  <a:pt x="375309" y="131832"/>
                </a:lnTo>
                <a:lnTo>
                  <a:pt x="408517" y="160532"/>
                </a:lnTo>
                <a:lnTo>
                  <a:pt x="439537" y="191553"/>
                </a:lnTo>
                <a:lnTo>
                  <a:pt x="468237" y="224762"/>
                </a:lnTo>
                <a:lnTo>
                  <a:pt x="494481" y="260026"/>
                </a:lnTo>
                <a:lnTo>
                  <a:pt x="518138" y="297210"/>
                </a:lnTo>
                <a:lnTo>
                  <a:pt x="539073" y="336183"/>
                </a:lnTo>
                <a:lnTo>
                  <a:pt x="557154" y="376809"/>
                </a:lnTo>
                <a:lnTo>
                  <a:pt x="572246" y="418956"/>
                </a:lnTo>
                <a:lnTo>
                  <a:pt x="584217" y="462490"/>
                </a:lnTo>
                <a:lnTo>
                  <a:pt x="592932" y="507279"/>
                </a:lnTo>
                <a:lnTo>
                  <a:pt x="598259" y="553188"/>
                </a:lnTo>
                <a:lnTo>
                  <a:pt x="600065" y="600084"/>
                </a:lnTo>
                <a:close/>
              </a:path>
            </a:pathLst>
          </a:custGeom>
          <a:solidFill>
            <a:srgbClr val="EFD0A8"/>
          </a:solidFill>
        </p:spPr>
        <p:txBody>
          <a:bodyPr wrap="square" lIns="0" tIns="0" rIns="0" bIns="0" rtlCol="0"/>
          <a:lstStyle/>
          <a:p>
            <a:endParaRPr>
              <a:solidFill>
                <a:schemeClr val="bg1"/>
              </a:solidFill>
            </a:endParaRPr>
          </a:p>
        </p:txBody>
      </p:sp>
      <p:sp>
        <p:nvSpPr>
          <p:cNvPr id="13" name="object 3"/>
          <p:cNvSpPr txBox="1"/>
          <p:nvPr/>
        </p:nvSpPr>
        <p:spPr>
          <a:xfrm>
            <a:off x="5181599" y="2428882"/>
            <a:ext cx="9659813" cy="1490152"/>
          </a:xfrm>
          <a:prstGeom prst="rect">
            <a:avLst/>
          </a:prstGeom>
        </p:spPr>
        <p:txBody>
          <a:bodyPr vert="horz" wrap="square" lIns="0" tIns="12700" rIns="0" bIns="0" rtlCol="0">
            <a:spAutoFit/>
          </a:bodyPr>
          <a:lstStyle/>
          <a:p>
            <a:pPr marL="12700" algn="just">
              <a:spcBef>
                <a:spcPts val="100"/>
              </a:spcBef>
            </a:pPr>
            <a:r>
              <a:rPr lang="en-US" sz="3200" dirty="0" err="1">
                <a:solidFill>
                  <a:schemeClr val="bg1"/>
                </a:solidFill>
              </a:rPr>
              <a:t>Pengembangan</a:t>
            </a:r>
            <a:r>
              <a:rPr lang="en-US" sz="3200" dirty="0">
                <a:solidFill>
                  <a:schemeClr val="bg1"/>
                </a:solidFill>
              </a:rPr>
              <a:t> SIKOLA </a:t>
            </a:r>
            <a:r>
              <a:rPr lang="en-US" sz="3200" dirty="0" err="1">
                <a:solidFill>
                  <a:schemeClr val="bg1"/>
                </a:solidFill>
              </a:rPr>
              <a:t>merupakan</a:t>
            </a:r>
            <a:r>
              <a:rPr lang="en-US" sz="3200" dirty="0">
                <a:solidFill>
                  <a:schemeClr val="bg1"/>
                </a:solidFill>
              </a:rPr>
              <a:t> proses yang </a:t>
            </a:r>
            <a:r>
              <a:rPr lang="en-US" sz="3200" dirty="0" err="1">
                <a:solidFill>
                  <a:schemeClr val="bg1"/>
                </a:solidFill>
              </a:rPr>
              <a:t>dihasilkan</a:t>
            </a:r>
            <a:r>
              <a:rPr lang="en-US" sz="3200" dirty="0">
                <a:solidFill>
                  <a:schemeClr val="bg1"/>
                </a:solidFill>
              </a:rPr>
              <a:t> </a:t>
            </a:r>
            <a:r>
              <a:rPr lang="en-US" sz="3200" dirty="0" err="1">
                <a:solidFill>
                  <a:schemeClr val="bg1"/>
                </a:solidFill>
              </a:rPr>
              <a:t>dari</a:t>
            </a:r>
            <a:r>
              <a:rPr lang="en-US" sz="3200" dirty="0">
                <a:solidFill>
                  <a:schemeClr val="bg1"/>
                </a:solidFill>
              </a:rPr>
              <a:t> </a:t>
            </a:r>
            <a:r>
              <a:rPr lang="en-US" sz="3200" dirty="0" err="1">
                <a:solidFill>
                  <a:schemeClr val="bg1"/>
                </a:solidFill>
              </a:rPr>
              <a:t>evaluasi</a:t>
            </a:r>
            <a:r>
              <a:rPr lang="en-US" sz="3200" dirty="0">
                <a:solidFill>
                  <a:schemeClr val="bg1"/>
                </a:solidFill>
              </a:rPr>
              <a:t> dan </a:t>
            </a:r>
            <a:r>
              <a:rPr lang="en-US" sz="3200" dirty="0" err="1">
                <a:solidFill>
                  <a:schemeClr val="bg1"/>
                </a:solidFill>
              </a:rPr>
              <a:t>pengembangan</a:t>
            </a:r>
            <a:r>
              <a:rPr lang="en-US" sz="3200" dirty="0">
                <a:solidFill>
                  <a:schemeClr val="bg1"/>
                </a:solidFill>
              </a:rPr>
              <a:t> </a:t>
            </a:r>
            <a:r>
              <a:rPr lang="en-US" sz="3200" dirty="0" err="1">
                <a:solidFill>
                  <a:schemeClr val="bg1"/>
                </a:solidFill>
              </a:rPr>
              <a:t>terhadap</a:t>
            </a:r>
            <a:r>
              <a:rPr lang="en-US" sz="3200" dirty="0">
                <a:solidFill>
                  <a:schemeClr val="bg1"/>
                </a:solidFill>
              </a:rPr>
              <a:t> Learning Management System LMS yang </a:t>
            </a:r>
            <a:r>
              <a:rPr lang="en-US" sz="3200" dirty="0" err="1">
                <a:solidFill>
                  <a:schemeClr val="bg1"/>
                </a:solidFill>
              </a:rPr>
              <a:t>telah</a:t>
            </a:r>
            <a:r>
              <a:rPr lang="en-US" sz="3200" dirty="0">
                <a:solidFill>
                  <a:schemeClr val="bg1"/>
                </a:solidFill>
              </a:rPr>
              <a:t> </a:t>
            </a:r>
            <a:r>
              <a:rPr lang="en-US" sz="3200" dirty="0" err="1">
                <a:solidFill>
                  <a:schemeClr val="bg1"/>
                </a:solidFill>
              </a:rPr>
              <a:t>hadir</a:t>
            </a:r>
            <a:r>
              <a:rPr lang="en-US" sz="3200" dirty="0">
                <a:solidFill>
                  <a:schemeClr val="bg1"/>
                </a:solidFill>
              </a:rPr>
              <a:t> </a:t>
            </a:r>
            <a:r>
              <a:rPr lang="en-US" sz="3200" dirty="0" err="1">
                <a:solidFill>
                  <a:schemeClr val="bg1"/>
                </a:solidFill>
              </a:rPr>
              <a:t>sebelumnya</a:t>
            </a:r>
            <a:r>
              <a:rPr lang="en-US" sz="3200" dirty="0">
                <a:solidFill>
                  <a:schemeClr val="bg1"/>
                </a:solidFill>
              </a:rPr>
              <a:t>.</a:t>
            </a:r>
            <a:endParaRPr sz="3600" spc="-229" dirty="0">
              <a:solidFill>
                <a:schemeClr val="bg1"/>
              </a:solidFill>
              <a:latin typeface="Adobe Heiti Std R" panose="020B0400000000000000" pitchFamily="34" charset="-128"/>
              <a:ea typeface="Adobe Heiti Std R" panose="020B0400000000000000" pitchFamily="34" charset="-128"/>
              <a:cs typeface="Verdana"/>
            </a:endParaRPr>
          </a:p>
        </p:txBody>
      </p:sp>
      <p:sp>
        <p:nvSpPr>
          <p:cNvPr id="14" name="object 8"/>
          <p:cNvSpPr/>
          <p:nvPr/>
        </p:nvSpPr>
        <p:spPr>
          <a:xfrm>
            <a:off x="4148137" y="4934505"/>
            <a:ext cx="504825" cy="390961"/>
          </a:xfrm>
          <a:custGeom>
            <a:avLst/>
            <a:gdLst/>
            <a:ahLst/>
            <a:cxnLst/>
            <a:rect l="l" t="t" r="r" b="b"/>
            <a:pathLst>
              <a:path w="600075" h="1200150">
                <a:moveTo>
                  <a:pt x="600065" y="600084"/>
                </a:moveTo>
                <a:lnTo>
                  <a:pt x="598259" y="646978"/>
                </a:lnTo>
                <a:lnTo>
                  <a:pt x="592932" y="692885"/>
                </a:lnTo>
                <a:lnTo>
                  <a:pt x="584217" y="737672"/>
                </a:lnTo>
                <a:lnTo>
                  <a:pt x="572246" y="781205"/>
                </a:lnTo>
                <a:lnTo>
                  <a:pt x="557154" y="823351"/>
                </a:lnTo>
                <a:lnTo>
                  <a:pt x="539073" y="863976"/>
                </a:lnTo>
                <a:lnTo>
                  <a:pt x="518138" y="902946"/>
                </a:lnTo>
                <a:lnTo>
                  <a:pt x="494481" y="940130"/>
                </a:lnTo>
                <a:lnTo>
                  <a:pt x="468237" y="975392"/>
                </a:lnTo>
                <a:lnTo>
                  <a:pt x="439537" y="1008601"/>
                </a:lnTo>
                <a:lnTo>
                  <a:pt x="408517" y="1039621"/>
                </a:lnTo>
                <a:lnTo>
                  <a:pt x="375309" y="1068320"/>
                </a:lnTo>
                <a:lnTo>
                  <a:pt x="340046" y="1094565"/>
                </a:lnTo>
                <a:lnTo>
                  <a:pt x="302863" y="1118222"/>
                </a:lnTo>
                <a:lnTo>
                  <a:pt x="263892" y="1139157"/>
                </a:lnTo>
                <a:lnTo>
                  <a:pt x="223267" y="1157238"/>
                </a:lnTo>
                <a:lnTo>
                  <a:pt x="181121" y="1172330"/>
                </a:lnTo>
                <a:lnTo>
                  <a:pt x="137588" y="1184301"/>
                </a:lnTo>
                <a:lnTo>
                  <a:pt x="92801" y="1193017"/>
                </a:lnTo>
                <a:lnTo>
                  <a:pt x="46894" y="1198344"/>
                </a:lnTo>
                <a:lnTo>
                  <a:pt x="0" y="1200149"/>
                </a:lnTo>
                <a:lnTo>
                  <a:pt x="0" y="0"/>
                </a:lnTo>
                <a:lnTo>
                  <a:pt x="46894" y="1805"/>
                </a:lnTo>
                <a:lnTo>
                  <a:pt x="92801" y="7132"/>
                </a:lnTo>
                <a:lnTo>
                  <a:pt x="137588" y="15848"/>
                </a:lnTo>
                <a:lnTo>
                  <a:pt x="181121" y="27819"/>
                </a:lnTo>
                <a:lnTo>
                  <a:pt x="223267" y="42912"/>
                </a:lnTo>
                <a:lnTo>
                  <a:pt x="263892" y="60993"/>
                </a:lnTo>
                <a:lnTo>
                  <a:pt x="302863" y="81929"/>
                </a:lnTo>
                <a:lnTo>
                  <a:pt x="340046" y="105586"/>
                </a:lnTo>
                <a:lnTo>
                  <a:pt x="375309" y="131832"/>
                </a:lnTo>
                <a:lnTo>
                  <a:pt x="408517" y="160532"/>
                </a:lnTo>
                <a:lnTo>
                  <a:pt x="439537" y="191553"/>
                </a:lnTo>
                <a:lnTo>
                  <a:pt x="468237" y="224762"/>
                </a:lnTo>
                <a:lnTo>
                  <a:pt x="494481" y="260026"/>
                </a:lnTo>
                <a:lnTo>
                  <a:pt x="518138" y="297210"/>
                </a:lnTo>
                <a:lnTo>
                  <a:pt x="539073" y="336183"/>
                </a:lnTo>
                <a:lnTo>
                  <a:pt x="557154" y="376809"/>
                </a:lnTo>
                <a:lnTo>
                  <a:pt x="572246" y="418956"/>
                </a:lnTo>
                <a:lnTo>
                  <a:pt x="584217" y="462490"/>
                </a:lnTo>
                <a:lnTo>
                  <a:pt x="592932" y="507279"/>
                </a:lnTo>
                <a:lnTo>
                  <a:pt x="598259" y="553188"/>
                </a:lnTo>
                <a:lnTo>
                  <a:pt x="600065" y="600084"/>
                </a:lnTo>
                <a:close/>
              </a:path>
            </a:pathLst>
          </a:custGeom>
          <a:solidFill>
            <a:srgbClr val="EFD0A8"/>
          </a:solidFill>
        </p:spPr>
        <p:txBody>
          <a:bodyPr wrap="square" lIns="0" tIns="0" rIns="0" bIns="0" rtlCol="0"/>
          <a:lstStyle/>
          <a:p>
            <a:endParaRPr>
              <a:solidFill>
                <a:schemeClr val="bg1"/>
              </a:solidFill>
            </a:endParaRPr>
          </a:p>
        </p:txBody>
      </p:sp>
      <p:sp>
        <p:nvSpPr>
          <p:cNvPr id="17" name="object 5"/>
          <p:cNvSpPr/>
          <p:nvPr/>
        </p:nvSpPr>
        <p:spPr>
          <a:xfrm>
            <a:off x="-119062" y="6721211"/>
            <a:ext cx="4772025" cy="3503295"/>
          </a:xfrm>
          <a:custGeom>
            <a:avLst/>
            <a:gdLst/>
            <a:ahLst/>
            <a:cxnLst/>
            <a:rect l="l" t="t" r="r" b="b"/>
            <a:pathLst>
              <a:path w="4772025" h="3503295">
                <a:moveTo>
                  <a:pt x="1238336" y="0"/>
                </a:moveTo>
                <a:lnTo>
                  <a:pt x="1286646" y="323"/>
                </a:lnTo>
                <a:lnTo>
                  <a:pt x="1334801" y="1291"/>
                </a:lnTo>
                <a:lnTo>
                  <a:pt x="1382796" y="2899"/>
                </a:lnTo>
                <a:lnTo>
                  <a:pt x="1430627" y="5143"/>
                </a:lnTo>
                <a:lnTo>
                  <a:pt x="1478290" y="8019"/>
                </a:lnTo>
                <a:lnTo>
                  <a:pt x="1525781" y="11522"/>
                </a:lnTo>
                <a:lnTo>
                  <a:pt x="1573097" y="15650"/>
                </a:lnTo>
                <a:lnTo>
                  <a:pt x="1620232" y="20397"/>
                </a:lnTo>
                <a:lnTo>
                  <a:pt x="1667182" y="25760"/>
                </a:lnTo>
                <a:lnTo>
                  <a:pt x="1713945" y="31734"/>
                </a:lnTo>
                <a:lnTo>
                  <a:pt x="1760515" y="38315"/>
                </a:lnTo>
                <a:lnTo>
                  <a:pt x="1806888" y="45500"/>
                </a:lnTo>
                <a:lnTo>
                  <a:pt x="1853061" y="53283"/>
                </a:lnTo>
                <a:lnTo>
                  <a:pt x="1899029" y="61662"/>
                </a:lnTo>
                <a:lnTo>
                  <a:pt x="1944788" y="70631"/>
                </a:lnTo>
                <a:lnTo>
                  <a:pt x="1990334" y="80187"/>
                </a:lnTo>
                <a:lnTo>
                  <a:pt x="2035663" y="90326"/>
                </a:lnTo>
                <a:lnTo>
                  <a:pt x="2080770" y="101044"/>
                </a:lnTo>
                <a:lnTo>
                  <a:pt x="2125653" y="112336"/>
                </a:lnTo>
                <a:lnTo>
                  <a:pt x="2170305" y="124198"/>
                </a:lnTo>
                <a:lnTo>
                  <a:pt x="2214725" y="136626"/>
                </a:lnTo>
                <a:lnTo>
                  <a:pt x="2258906" y="149617"/>
                </a:lnTo>
                <a:lnTo>
                  <a:pt x="2302846" y="163166"/>
                </a:lnTo>
                <a:lnTo>
                  <a:pt x="2346540" y="177268"/>
                </a:lnTo>
                <a:lnTo>
                  <a:pt x="2389984" y="191921"/>
                </a:lnTo>
                <a:lnTo>
                  <a:pt x="2433174" y="207119"/>
                </a:lnTo>
                <a:lnTo>
                  <a:pt x="2476106" y="222858"/>
                </a:lnTo>
                <a:lnTo>
                  <a:pt x="2518775" y="239135"/>
                </a:lnTo>
                <a:lnTo>
                  <a:pt x="2561178" y="255946"/>
                </a:lnTo>
                <a:lnTo>
                  <a:pt x="2603311" y="273286"/>
                </a:lnTo>
                <a:lnTo>
                  <a:pt x="2645169" y="291151"/>
                </a:lnTo>
                <a:lnTo>
                  <a:pt x="2686748" y="309536"/>
                </a:lnTo>
                <a:lnTo>
                  <a:pt x="2728044" y="328439"/>
                </a:lnTo>
                <a:lnTo>
                  <a:pt x="2769054" y="347855"/>
                </a:lnTo>
                <a:lnTo>
                  <a:pt x="2809772" y="367780"/>
                </a:lnTo>
                <a:lnTo>
                  <a:pt x="2850195" y="388209"/>
                </a:lnTo>
                <a:lnTo>
                  <a:pt x="2890319" y="409138"/>
                </a:lnTo>
                <a:lnTo>
                  <a:pt x="2930140" y="430564"/>
                </a:lnTo>
                <a:lnTo>
                  <a:pt x="2969653" y="452483"/>
                </a:lnTo>
                <a:lnTo>
                  <a:pt x="3008854" y="474889"/>
                </a:lnTo>
                <a:lnTo>
                  <a:pt x="3047740" y="497780"/>
                </a:lnTo>
                <a:lnTo>
                  <a:pt x="3086306" y="521151"/>
                </a:lnTo>
                <a:lnTo>
                  <a:pt x="3124548" y="544997"/>
                </a:lnTo>
                <a:lnTo>
                  <a:pt x="3162462" y="569315"/>
                </a:lnTo>
                <a:lnTo>
                  <a:pt x="3200044" y="594101"/>
                </a:lnTo>
                <a:lnTo>
                  <a:pt x="3237290" y="619351"/>
                </a:lnTo>
                <a:lnTo>
                  <a:pt x="3274196" y="645060"/>
                </a:lnTo>
                <a:lnTo>
                  <a:pt x="3310756" y="671224"/>
                </a:lnTo>
                <a:lnTo>
                  <a:pt x="3346969" y="697840"/>
                </a:lnTo>
                <a:lnTo>
                  <a:pt x="3382829" y="724902"/>
                </a:lnTo>
                <a:lnTo>
                  <a:pt x="3418332" y="752408"/>
                </a:lnTo>
                <a:lnTo>
                  <a:pt x="3453474" y="780353"/>
                </a:lnTo>
                <a:lnTo>
                  <a:pt x="3488251" y="808732"/>
                </a:lnTo>
                <a:lnTo>
                  <a:pt x="3522659" y="837542"/>
                </a:lnTo>
                <a:lnTo>
                  <a:pt x="3556694" y="866779"/>
                </a:lnTo>
                <a:lnTo>
                  <a:pt x="3590351" y="896438"/>
                </a:lnTo>
                <a:lnTo>
                  <a:pt x="3623628" y="926516"/>
                </a:lnTo>
                <a:lnTo>
                  <a:pt x="3656518" y="957007"/>
                </a:lnTo>
                <a:lnTo>
                  <a:pt x="3689019" y="987909"/>
                </a:lnTo>
                <a:lnTo>
                  <a:pt x="3721127" y="1019218"/>
                </a:lnTo>
                <a:lnTo>
                  <a:pt x="3752836" y="1050928"/>
                </a:lnTo>
                <a:lnTo>
                  <a:pt x="3784144" y="1083035"/>
                </a:lnTo>
                <a:lnTo>
                  <a:pt x="3815045" y="1115537"/>
                </a:lnTo>
                <a:lnTo>
                  <a:pt x="3845537" y="1148428"/>
                </a:lnTo>
                <a:lnTo>
                  <a:pt x="3875614" y="1181705"/>
                </a:lnTo>
                <a:lnTo>
                  <a:pt x="3905272" y="1215363"/>
                </a:lnTo>
                <a:lnTo>
                  <a:pt x="3934509" y="1249399"/>
                </a:lnTo>
                <a:lnTo>
                  <a:pt x="3963318" y="1283807"/>
                </a:lnTo>
                <a:lnTo>
                  <a:pt x="3991697" y="1318585"/>
                </a:lnTo>
                <a:lnTo>
                  <a:pt x="4019641" y="1353728"/>
                </a:lnTo>
                <a:lnTo>
                  <a:pt x="4047147" y="1389231"/>
                </a:lnTo>
                <a:lnTo>
                  <a:pt x="4074209" y="1425092"/>
                </a:lnTo>
                <a:lnTo>
                  <a:pt x="4100824" y="1461305"/>
                </a:lnTo>
                <a:lnTo>
                  <a:pt x="4126988" y="1497867"/>
                </a:lnTo>
                <a:lnTo>
                  <a:pt x="4152696" y="1534773"/>
                </a:lnTo>
                <a:lnTo>
                  <a:pt x="4177946" y="1572019"/>
                </a:lnTo>
                <a:lnTo>
                  <a:pt x="4202731" y="1609602"/>
                </a:lnTo>
                <a:lnTo>
                  <a:pt x="4227049" y="1647517"/>
                </a:lnTo>
                <a:lnTo>
                  <a:pt x="4250895" y="1685759"/>
                </a:lnTo>
                <a:lnTo>
                  <a:pt x="4274265" y="1724326"/>
                </a:lnTo>
                <a:lnTo>
                  <a:pt x="4297156" y="1763213"/>
                </a:lnTo>
                <a:lnTo>
                  <a:pt x="4319562" y="1802415"/>
                </a:lnTo>
                <a:lnTo>
                  <a:pt x="4341480" y="1841929"/>
                </a:lnTo>
                <a:lnTo>
                  <a:pt x="4362906" y="1881750"/>
                </a:lnTo>
                <a:lnTo>
                  <a:pt x="4383835" y="1921875"/>
                </a:lnTo>
                <a:lnTo>
                  <a:pt x="4404264" y="1962299"/>
                </a:lnTo>
                <a:lnTo>
                  <a:pt x="4424188" y="2003018"/>
                </a:lnTo>
                <a:lnTo>
                  <a:pt x="4443604" y="2044028"/>
                </a:lnTo>
                <a:lnTo>
                  <a:pt x="4462506" y="2085326"/>
                </a:lnTo>
                <a:lnTo>
                  <a:pt x="4480892" y="2126906"/>
                </a:lnTo>
                <a:lnTo>
                  <a:pt x="4498757" y="2168764"/>
                </a:lnTo>
                <a:lnTo>
                  <a:pt x="4516096" y="2210898"/>
                </a:lnTo>
                <a:lnTo>
                  <a:pt x="4532907" y="2253302"/>
                </a:lnTo>
                <a:lnTo>
                  <a:pt x="4549184" y="2295972"/>
                </a:lnTo>
                <a:lnTo>
                  <a:pt x="4564923" y="2338905"/>
                </a:lnTo>
                <a:lnTo>
                  <a:pt x="4580121" y="2382096"/>
                </a:lnTo>
                <a:lnTo>
                  <a:pt x="4594773" y="2425541"/>
                </a:lnTo>
                <a:lnTo>
                  <a:pt x="4608875" y="2469236"/>
                </a:lnTo>
                <a:lnTo>
                  <a:pt x="4622424" y="2513177"/>
                </a:lnTo>
                <a:lnTo>
                  <a:pt x="4635414" y="2557359"/>
                </a:lnTo>
                <a:lnTo>
                  <a:pt x="4647843" y="2601779"/>
                </a:lnTo>
                <a:lnTo>
                  <a:pt x="4659705" y="2646433"/>
                </a:lnTo>
                <a:lnTo>
                  <a:pt x="4670996" y="2691317"/>
                </a:lnTo>
                <a:lnTo>
                  <a:pt x="4681714" y="2736425"/>
                </a:lnTo>
                <a:lnTo>
                  <a:pt x="4691853" y="2781755"/>
                </a:lnTo>
                <a:lnTo>
                  <a:pt x="4701409" y="2827302"/>
                </a:lnTo>
                <a:lnTo>
                  <a:pt x="4710378" y="2873062"/>
                </a:lnTo>
                <a:lnTo>
                  <a:pt x="4718757" y="2919031"/>
                </a:lnTo>
                <a:lnTo>
                  <a:pt x="4726540" y="2965205"/>
                </a:lnTo>
                <a:lnTo>
                  <a:pt x="4733725" y="3011580"/>
                </a:lnTo>
                <a:lnTo>
                  <a:pt x="4740306" y="3058151"/>
                </a:lnTo>
                <a:lnTo>
                  <a:pt x="4746280" y="3104914"/>
                </a:lnTo>
                <a:lnTo>
                  <a:pt x="4751642" y="3151866"/>
                </a:lnTo>
                <a:lnTo>
                  <a:pt x="4756389" y="3199003"/>
                </a:lnTo>
                <a:lnTo>
                  <a:pt x="4760517" y="3246319"/>
                </a:lnTo>
                <a:lnTo>
                  <a:pt x="4764021" y="3293812"/>
                </a:lnTo>
                <a:lnTo>
                  <a:pt x="4766896" y="3341476"/>
                </a:lnTo>
                <a:lnTo>
                  <a:pt x="4769140" y="3389308"/>
                </a:lnTo>
                <a:lnTo>
                  <a:pt x="4770748" y="3437305"/>
                </a:lnTo>
                <a:lnTo>
                  <a:pt x="4771716" y="3485460"/>
                </a:lnTo>
                <a:lnTo>
                  <a:pt x="4771833" y="3502956"/>
                </a:lnTo>
                <a:lnTo>
                  <a:pt x="0" y="3502956"/>
                </a:lnTo>
                <a:lnTo>
                  <a:pt x="0" y="223056"/>
                </a:lnTo>
                <a:lnTo>
                  <a:pt x="43451" y="207119"/>
                </a:lnTo>
                <a:lnTo>
                  <a:pt x="86643" y="191921"/>
                </a:lnTo>
                <a:lnTo>
                  <a:pt x="130089" y="177268"/>
                </a:lnTo>
                <a:lnTo>
                  <a:pt x="173784" y="163166"/>
                </a:lnTo>
                <a:lnTo>
                  <a:pt x="217726" y="149617"/>
                </a:lnTo>
                <a:lnTo>
                  <a:pt x="261909" y="136626"/>
                </a:lnTo>
                <a:lnTo>
                  <a:pt x="306330" y="124198"/>
                </a:lnTo>
                <a:lnTo>
                  <a:pt x="350984" y="112336"/>
                </a:lnTo>
                <a:lnTo>
                  <a:pt x="395868" y="101044"/>
                </a:lnTo>
                <a:lnTo>
                  <a:pt x="440978" y="90326"/>
                </a:lnTo>
                <a:lnTo>
                  <a:pt x="486308" y="80187"/>
                </a:lnTo>
                <a:lnTo>
                  <a:pt x="531856" y="70631"/>
                </a:lnTo>
                <a:lnTo>
                  <a:pt x="577617" y="61662"/>
                </a:lnTo>
                <a:lnTo>
                  <a:pt x="623586" y="53283"/>
                </a:lnTo>
                <a:lnTo>
                  <a:pt x="669761" y="45500"/>
                </a:lnTo>
                <a:lnTo>
                  <a:pt x="716136" y="38315"/>
                </a:lnTo>
                <a:lnTo>
                  <a:pt x="762708" y="31734"/>
                </a:lnTo>
                <a:lnTo>
                  <a:pt x="809472" y="25760"/>
                </a:lnTo>
                <a:lnTo>
                  <a:pt x="856425" y="20397"/>
                </a:lnTo>
                <a:lnTo>
                  <a:pt x="903562" y="15650"/>
                </a:lnTo>
                <a:lnTo>
                  <a:pt x="950879" y="11522"/>
                </a:lnTo>
                <a:lnTo>
                  <a:pt x="998373" y="8019"/>
                </a:lnTo>
                <a:lnTo>
                  <a:pt x="1046038" y="5143"/>
                </a:lnTo>
                <a:lnTo>
                  <a:pt x="1093871" y="2899"/>
                </a:lnTo>
                <a:lnTo>
                  <a:pt x="1141868" y="1291"/>
                </a:lnTo>
                <a:lnTo>
                  <a:pt x="1190024" y="323"/>
                </a:lnTo>
                <a:lnTo>
                  <a:pt x="1238336" y="0"/>
                </a:lnTo>
                <a:close/>
              </a:path>
            </a:pathLst>
          </a:custGeom>
          <a:solidFill>
            <a:srgbClr val="2B413C"/>
          </a:solidFill>
        </p:spPr>
        <p:txBody>
          <a:bodyPr wrap="square" lIns="0" tIns="0" rIns="0" bIns="0" rtlCol="0"/>
          <a:lstStyle/>
          <a:p>
            <a:endParaRPr>
              <a:solidFill>
                <a:schemeClr val="bg1"/>
              </a:solidFill>
            </a:endParaRPr>
          </a:p>
        </p:txBody>
      </p:sp>
      <p:sp>
        <p:nvSpPr>
          <p:cNvPr id="4" name="Rectangle 3"/>
          <p:cNvSpPr/>
          <p:nvPr/>
        </p:nvSpPr>
        <p:spPr>
          <a:xfrm>
            <a:off x="5181599" y="5999043"/>
            <a:ext cx="9863138" cy="1077218"/>
          </a:xfrm>
          <a:prstGeom prst="rect">
            <a:avLst/>
          </a:prstGeom>
        </p:spPr>
        <p:txBody>
          <a:bodyPr wrap="square">
            <a:spAutoFit/>
          </a:bodyPr>
          <a:lstStyle/>
          <a:p>
            <a:r>
              <a:rPr lang="en-US" sz="3200" dirty="0" err="1">
                <a:solidFill>
                  <a:schemeClr val="bg1"/>
                </a:solidFill>
              </a:rPr>
              <a:t>Fitur</a:t>
            </a:r>
            <a:r>
              <a:rPr lang="en-US" sz="3200" dirty="0">
                <a:solidFill>
                  <a:schemeClr val="bg1"/>
                </a:solidFill>
              </a:rPr>
              <a:t> SIKOLA </a:t>
            </a:r>
            <a:r>
              <a:rPr lang="en-US" sz="3200" dirty="0" err="1">
                <a:solidFill>
                  <a:schemeClr val="bg1"/>
                </a:solidFill>
              </a:rPr>
              <a:t>dianggap</a:t>
            </a:r>
            <a:r>
              <a:rPr lang="en-US" sz="3200" dirty="0">
                <a:solidFill>
                  <a:schemeClr val="bg1"/>
                </a:solidFill>
              </a:rPr>
              <a:t> </a:t>
            </a:r>
            <a:r>
              <a:rPr lang="en-US" sz="3200" dirty="0" err="1">
                <a:solidFill>
                  <a:schemeClr val="bg1"/>
                </a:solidFill>
              </a:rPr>
              <a:t>lebih</a:t>
            </a:r>
            <a:r>
              <a:rPr lang="en-US" sz="3200" dirty="0">
                <a:solidFill>
                  <a:schemeClr val="bg1"/>
                </a:solidFill>
              </a:rPr>
              <a:t> </a:t>
            </a:r>
            <a:r>
              <a:rPr lang="en-US" sz="3200" dirty="0" err="1">
                <a:solidFill>
                  <a:schemeClr val="bg1"/>
                </a:solidFill>
              </a:rPr>
              <a:t>baik</a:t>
            </a:r>
            <a:r>
              <a:rPr lang="en-US" sz="3200" dirty="0">
                <a:solidFill>
                  <a:schemeClr val="bg1"/>
                </a:solidFill>
              </a:rPr>
              <a:t> </a:t>
            </a:r>
            <a:r>
              <a:rPr lang="en-US" sz="3200" dirty="0" err="1">
                <a:solidFill>
                  <a:schemeClr val="bg1"/>
                </a:solidFill>
              </a:rPr>
              <a:t>dan</a:t>
            </a:r>
            <a:r>
              <a:rPr lang="en-US" sz="3200" dirty="0">
                <a:solidFill>
                  <a:schemeClr val="bg1"/>
                </a:solidFill>
              </a:rPr>
              <a:t> </a:t>
            </a:r>
            <a:r>
              <a:rPr lang="en-US" sz="3200" dirty="0" err="1">
                <a:solidFill>
                  <a:schemeClr val="bg1"/>
                </a:solidFill>
              </a:rPr>
              <a:t>lebih</a:t>
            </a:r>
            <a:r>
              <a:rPr lang="en-US" sz="3200" dirty="0">
                <a:solidFill>
                  <a:schemeClr val="bg1"/>
                </a:solidFill>
              </a:rPr>
              <a:t> </a:t>
            </a:r>
            <a:r>
              <a:rPr lang="en-US" sz="3200" dirty="0" err="1">
                <a:solidFill>
                  <a:schemeClr val="bg1"/>
                </a:solidFill>
              </a:rPr>
              <a:t>lengkap</a:t>
            </a:r>
            <a:r>
              <a:rPr lang="en-US" sz="3200" dirty="0">
                <a:solidFill>
                  <a:schemeClr val="bg1"/>
                </a:solidFill>
              </a:rPr>
              <a:t> </a:t>
            </a:r>
            <a:r>
              <a:rPr lang="en-US" sz="3200" dirty="0" err="1">
                <a:solidFill>
                  <a:schemeClr val="bg1"/>
                </a:solidFill>
              </a:rPr>
              <a:t>dibandingkan</a:t>
            </a:r>
            <a:r>
              <a:rPr lang="en-US" sz="3200" dirty="0">
                <a:solidFill>
                  <a:schemeClr val="bg1"/>
                </a:solidFill>
              </a:rPr>
              <a:t> </a:t>
            </a:r>
            <a:r>
              <a:rPr lang="en-US" sz="3200" dirty="0" err="1">
                <a:solidFill>
                  <a:schemeClr val="bg1"/>
                </a:solidFill>
              </a:rPr>
              <a:t>dengan</a:t>
            </a:r>
            <a:r>
              <a:rPr lang="en-US" sz="3200" dirty="0">
                <a:solidFill>
                  <a:schemeClr val="bg1"/>
                </a:solidFill>
              </a:rPr>
              <a:t> </a:t>
            </a:r>
            <a:r>
              <a:rPr lang="en-US" sz="3200" dirty="0" err="1">
                <a:solidFill>
                  <a:schemeClr val="bg1"/>
                </a:solidFill>
              </a:rPr>
              <a:t>pendahulunya</a:t>
            </a:r>
            <a:r>
              <a:rPr lang="en-US" sz="3200" dirty="0">
                <a:solidFill>
                  <a:schemeClr val="bg1"/>
                </a:solidFill>
              </a:rPr>
              <a:t>.</a:t>
            </a:r>
          </a:p>
        </p:txBody>
      </p:sp>
      <p:sp>
        <p:nvSpPr>
          <p:cNvPr id="19" name="object 3"/>
          <p:cNvSpPr txBox="1"/>
          <p:nvPr/>
        </p:nvSpPr>
        <p:spPr>
          <a:xfrm>
            <a:off x="5181599" y="4820199"/>
            <a:ext cx="9863138" cy="505267"/>
          </a:xfrm>
          <a:prstGeom prst="rect">
            <a:avLst/>
          </a:prstGeom>
        </p:spPr>
        <p:txBody>
          <a:bodyPr vert="horz" wrap="square" lIns="0" tIns="12700" rIns="0" bIns="0" rtlCol="0">
            <a:spAutoFit/>
          </a:bodyPr>
          <a:lstStyle/>
          <a:p>
            <a:pPr marL="12700" algn="just">
              <a:lnSpc>
                <a:spcPct val="100000"/>
              </a:lnSpc>
              <a:spcBef>
                <a:spcPts val="100"/>
              </a:spcBef>
            </a:pPr>
            <a:r>
              <a:rPr lang="en-US" sz="3200" dirty="0" err="1">
                <a:solidFill>
                  <a:schemeClr val="bg1"/>
                </a:solidFill>
              </a:rPr>
              <a:t>Fitur</a:t>
            </a:r>
            <a:r>
              <a:rPr lang="en-US" sz="3200" dirty="0">
                <a:solidFill>
                  <a:schemeClr val="bg1"/>
                </a:solidFill>
              </a:rPr>
              <a:t> SIKOLA yang </a:t>
            </a:r>
            <a:r>
              <a:rPr lang="en-US" sz="3200" dirty="0" err="1">
                <a:solidFill>
                  <a:schemeClr val="bg1"/>
                </a:solidFill>
              </a:rPr>
              <a:t>bersifat</a:t>
            </a:r>
            <a:r>
              <a:rPr lang="en-US" sz="3200" dirty="0">
                <a:solidFill>
                  <a:schemeClr val="bg1"/>
                </a:solidFill>
              </a:rPr>
              <a:t> affordable </a:t>
            </a:r>
            <a:r>
              <a:rPr lang="en-US" sz="3200" dirty="0" err="1">
                <a:solidFill>
                  <a:schemeClr val="bg1"/>
                </a:solidFill>
              </a:rPr>
              <a:t>dan</a:t>
            </a:r>
            <a:r>
              <a:rPr lang="en-US" sz="3200" dirty="0">
                <a:solidFill>
                  <a:schemeClr val="bg1"/>
                </a:solidFill>
              </a:rPr>
              <a:t> user friendly.</a:t>
            </a:r>
            <a:endParaRPr sz="3200" spc="-229" dirty="0">
              <a:solidFill>
                <a:schemeClr val="bg1"/>
              </a:solidFill>
              <a:latin typeface="Adobe Heiti Std R" panose="020B0400000000000000" pitchFamily="34" charset="-128"/>
              <a:ea typeface="Adobe Heiti Std R" panose="020B0400000000000000" pitchFamily="34" charset="-128"/>
              <a:cs typeface="Verdana"/>
            </a:endParaRPr>
          </a:p>
        </p:txBody>
      </p:sp>
      <p:sp>
        <p:nvSpPr>
          <p:cNvPr id="21" name="object 8"/>
          <p:cNvSpPr/>
          <p:nvPr/>
        </p:nvSpPr>
        <p:spPr>
          <a:xfrm>
            <a:off x="4200523" y="6084668"/>
            <a:ext cx="504825" cy="390961"/>
          </a:xfrm>
          <a:custGeom>
            <a:avLst/>
            <a:gdLst/>
            <a:ahLst/>
            <a:cxnLst/>
            <a:rect l="l" t="t" r="r" b="b"/>
            <a:pathLst>
              <a:path w="600075" h="1200150">
                <a:moveTo>
                  <a:pt x="600065" y="600084"/>
                </a:moveTo>
                <a:lnTo>
                  <a:pt x="598259" y="646978"/>
                </a:lnTo>
                <a:lnTo>
                  <a:pt x="592932" y="692885"/>
                </a:lnTo>
                <a:lnTo>
                  <a:pt x="584217" y="737672"/>
                </a:lnTo>
                <a:lnTo>
                  <a:pt x="572246" y="781205"/>
                </a:lnTo>
                <a:lnTo>
                  <a:pt x="557154" y="823351"/>
                </a:lnTo>
                <a:lnTo>
                  <a:pt x="539073" y="863976"/>
                </a:lnTo>
                <a:lnTo>
                  <a:pt x="518138" y="902946"/>
                </a:lnTo>
                <a:lnTo>
                  <a:pt x="494481" y="940130"/>
                </a:lnTo>
                <a:lnTo>
                  <a:pt x="468237" y="975392"/>
                </a:lnTo>
                <a:lnTo>
                  <a:pt x="439537" y="1008601"/>
                </a:lnTo>
                <a:lnTo>
                  <a:pt x="408517" y="1039621"/>
                </a:lnTo>
                <a:lnTo>
                  <a:pt x="375309" y="1068320"/>
                </a:lnTo>
                <a:lnTo>
                  <a:pt x="340046" y="1094565"/>
                </a:lnTo>
                <a:lnTo>
                  <a:pt x="302863" y="1118222"/>
                </a:lnTo>
                <a:lnTo>
                  <a:pt x="263892" y="1139157"/>
                </a:lnTo>
                <a:lnTo>
                  <a:pt x="223267" y="1157238"/>
                </a:lnTo>
                <a:lnTo>
                  <a:pt x="181121" y="1172330"/>
                </a:lnTo>
                <a:lnTo>
                  <a:pt x="137588" y="1184301"/>
                </a:lnTo>
                <a:lnTo>
                  <a:pt x="92801" y="1193017"/>
                </a:lnTo>
                <a:lnTo>
                  <a:pt x="46894" y="1198344"/>
                </a:lnTo>
                <a:lnTo>
                  <a:pt x="0" y="1200149"/>
                </a:lnTo>
                <a:lnTo>
                  <a:pt x="0" y="0"/>
                </a:lnTo>
                <a:lnTo>
                  <a:pt x="46894" y="1805"/>
                </a:lnTo>
                <a:lnTo>
                  <a:pt x="92801" y="7132"/>
                </a:lnTo>
                <a:lnTo>
                  <a:pt x="137588" y="15848"/>
                </a:lnTo>
                <a:lnTo>
                  <a:pt x="181121" y="27819"/>
                </a:lnTo>
                <a:lnTo>
                  <a:pt x="223267" y="42912"/>
                </a:lnTo>
                <a:lnTo>
                  <a:pt x="263892" y="60993"/>
                </a:lnTo>
                <a:lnTo>
                  <a:pt x="302863" y="81929"/>
                </a:lnTo>
                <a:lnTo>
                  <a:pt x="340046" y="105586"/>
                </a:lnTo>
                <a:lnTo>
                  <a:pt x="375309" y="131832"/>
                </a:lnTo>
                <a:lnTo>
                  <a:pt x="408517" y="160532"/>
                </a:lnTo>
                <a:lnTo>
                  <a:pt x="439537" y="191553"/>
                </a:lnTo>
                <a:lnTo>
                  <a:pt x="468237" y="224762"/>
                </a:lnTo>
                <a:lnTo>
                  <a:pt x="494481" y="260026"/>
                </a:lnTo>
                <a:lnTo>
                  <a:pt x="518138" y="297210"/>
                </a:lnTo>
                <a:lnTo>
                  <a:pt x="539073" y="336183"/>
                </a:lnTo>
                <a:lnTo>
                  <a:pt x="557154" y="376809"/>
                </a:lnTo>
                <a:lnTo>
                  <a:pt x="572246" y="418956"/>
                </a:lnTo>
                <a:lnTo>
                  <a:pt x="584217" y="462490"/>
                </a:lnTo>
                <a:lnTo>
                  <a:pt x="592932" y="507279"/>
                </a:lnTo>
                <a:lnTo>
                  <a:pt x="598259" y="553188"/>
                </a:lnTo>
                <a:lnTo>
                  <a:pt x="600065" y="600084"/>
                </a:lnTo>
                <a:close/>
              </a:path>
            </a:pathLst>
          </a:custGeom>
          <a:solidFill>
            <a:srgbClr val="EFD0A8"/>
          </a:solidFill>
        </p:spPr>
        <p:txBody>
          <a:bodyPr wrap="square" lIns="0" tIns="0" rIns="0" bIns="0" rtlCol="0"/>
          <a:lstStyle/>
          <a:p>
            <a:endParaRPr>
              <a:solidFill>
                <a:schemeClr val="bg1"/>
              </a:solidFill>
            </a:endParaRPr>
          </a:p>
        </p:txBody>
      </p:sp>
      <p:sp>
        <p:nvSpPr>
          <p:cNvPr id="22" name="object 8"/>
          <p:cNvSpPr/>
          <p:nvPr/>
        </p:nvSpPr>
        <p:spPr>
          <a:xfrm>
            <a:off x="4200523" y="2582392"/>
            <a:ext cx="504825" cy="390961"/>
          </a:xfrm>
          <a:custGeom>
            <a:avLst/>
            <a:gdLst/>
            <a:ahLst/>
            <a:cxnLst/>
            <a:rect l="l" t="t" r="r" b="b"/>
            <a:pathLst>
              <a:path w="600075" h="1200150">
                <a:moveTo>
                  <a:pt x="600065" y="600084"/>
                </a:moveTo>
                <a:lnTo>
                  <a:pt x="598259" y="646978"/>
                </a:lnTo>
                <a:lnTo>
                  <a:pt x="592932" y="692885"/>
                </a:lnTo>
                <a:lnTo>
                  <a:pt x="584217" y="737672"/>
                </a:lnTo>
                <a:lnTo>
                  <a:pt x="572246" y="781205"/>
                </a:lnTo>
                <a:lnTo>
                  <a:pt x="557154" y="823351"/>
                </a:lnTo>
                <a:lnTo>
                  <a:pt x="539073" y="863976"/>
                </a:lnTo>
                <a:lnTo>
                  <a:pt x="518138" y="902946"/>
                </a:lnTo>
                <a:lnTo>
                  <a:pt x="494481" y="940130"/>
                </a:lnTo>
                <a:lnTo>
                  <a:pt x="468237" y="975392"/>
                </a:lnTo>
                <a:lnTo>
                  <a:pt x="439537" y="1008601"/>
                </a:lnTo>
                <a:lnTo>
                  <a:pt x="408517" y="1039621"/>
                </a:lnTo>
                <a:lnTo>
                  <a:pt x="375309" y="1068320"/>
                </a:lnTo>
                <a:lnTo>
                  <a:pt x="340046" y="1094565"/>
                </a:lnTo>
                <a:lnTo>
                  <a:pt x="302863" y="1118222"/>
                </a:lnTo>
                <a:lnTo>
                  <a:pt x="263892" y="1139157"/>
                </a:lnTo>
                <a:lnTo>
                  <a:pt x="223267" y="1157238"/>
                </a:lnTo>
                <a:lnTo>
                  <a:pt x="181121" y="1172330"/>
                </a:lnTo>
                <a:lnTo>
                  <a:pt x="137588" y="1184301"/>
                </a:lnTo>
                <a:lnTo>
                  <a:pt x="92801" y="1193017"/>
                </a:lnTo>
                <a:lnTo>
                  <a:pt x="46894" y="1198344"/>
                </a:lnTo>
                <a:lnTo>
                  <a:pt x="0" y="1200149"/>
                </a:lnTo>
                <a:lnTo>
                  <a:pt x="0" y="0"/>
                </a:lnTo>
                <a:lnTo>
                  <a:pt x="46894" y="1805"/>
                </a:lnTo>
                <a:lnTo>
                  <a:pt x="92801" y="7132"/>
                </a:lnTo>
                <a:lnTo>
                  <a:pt x="137588" y="15848"/>
                </a:lnTo>
                <a:lnTo>
                  <a:pt x="181121" y="27819"/>
                </a:lnTo>
                <a:lnTo>
                  <a:pt x="223267" y="42912"/>
                </a:lnTo>
                <a:lnTo>
                  <a:pt x="263892" y="60993"/>
                </a:lnTo>
                <a:lnTo>
                  <a:pt x="302863" y="81929"/>
                </a:lnTo>
                <a:lnTo>
                  <a:pt x="340046" y="105586"/>
                </a:lnTo>
                <a:lnTo>
                  <a:pt x="375309" y="131832"/>
                </a:lnTo>
                <a:lnTo>
                  <a:pt x="408517" y="160532"/>
                </a:lnTo>
                <a:lnTo>
                  <a:pt x="439537" y="191553"/>
                </a:lnTo>
                <a:lnTo>
                  <a:pt x="468237" y="224762"/>
                </a:lnTo>
                <a:lnTo>
                  <a:pt x="494481" y="260026"/>
                </a:lnTo>
                <a:lnTo>
                  <a:pt x="518138" y="297210"/>
                </a:lnTo>
                <a:lnTo>
                  <a:pt x="539073" y="336183"/>
                </a:lnTo>
                <a:lnTo>
                  <a:pt x="557154" y="376809"/>
                </a:lnTo>
                <a:lnTo>
                  <a:pt x="572246" y="418956"/>
                </a:lnTo>
                <a:lnTo>
                  <a:pt x="584217" y="462490"/>
                </a:lnTo>
                <a:lnTo>
                  <a:pt x="592932" y="507279"/>
                </a:lnTo>
                <a:lnTo>
                  <a:pt x="598259" y="553188"/>
                </a:lnTo>
                <a:lnTo>
                  <a:pt x="600065" y="600084"/>
                </a:lnTo>
                <a:close/>
              </a:path>
            </a:pathLst>
          </a:custGeom>
          <a:solidFill>
            <a:srgbClr val="EFD0A8"/>
          </a:solidFill>
        </p:spPr>
        <p:txBody>
          <a:bodyPr wrap="square" lIns="0" tIns="0" rIns="0" bIns="0" rtlCol="0"/>
          <a:lstStyle/>
          <a:p>
            <a:endParaRPr>
              <a:solidFill>
                <a:schemeClr val="bg1"/>
              </a:solidFill>
            </a:endParaRPr>
          </a:p>
        </p:txBody>
      </p:sp>
    </p:spTree>
    <p:extLst>
      <p:ext uri="{BB962C8B-B14F-4D97-AF65-F5344CB8AC3E}">
        <p14:creationId xmlns:p14="http://schemas.microsoft.com/office/powerpoint/2010/main" val="230547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2F4F49"/>
          </a:solidFill>
        </p:spPr>
        <p:txBody>
          <a:bodyPr wrap="square" lIns="0" tIns="0" rIns="0" bIns="0" rtlCol="0"/>
          <a:lstStyle/>
          <a:p>
            <a:endParaRPr/>
          </a:p>
        </p:txBody>
      </p:sp>
      <p:sp>
        <p:nvSpPr>
          <p:cNvPr id="3" name="object 3"/>
          <p:cNvSpPr txBox="1"/>
          <p:nvPr/>
        </p:nvSpPr>
        <p:spPr>
          <a:xfrm>
            <a:off x="1752600" y="887740"/>
            <a:ext cx="7786990" cy="911340"/>
          </a:xfrm>
          <a:prstGeom prst="rect">
            <a:avLst/>
          </a:prstGeom>
        </p:spPr>
        <p:txBody>
          <a:bodyPr vert="horz" wrap="square" lIns="0" tIns="12065" rIns="0" bIns="0" rtlCol="0">
            <a:spAutoFit/>
          </a:bodyPr>
          <a:lstStyle/>
          <a:p>
            <a:pPr marL="12700" marR="5080">
              <a:lnSpc>
                <a:spcPct val="115300"/>
              </a:lnSpc>
              <a:spcBef>
                <a:spcPts val="95"/>
              </a:spcBef>
            </a:pPr>
            <a:r>
              <a:rPr lang="en-US" sz="5400" spc="-65" dirty="0">
                <a:solidFill>
                  <a:srgbClr val="F1EDED"/>
                </a:solidFill>
                <a:latin typeface="Arial Black" panose="020B0A04020102020204" pitchFamily="34" charset="0"/>
                <a:cs typeface="Verdana"/>
              </a:rPr>
              <a:t>CHAMILO</a:t>
            </a:r>
            <a:endParaRPr sz="5400" dirty="0">
              <a:latin typeface="Arial Black" panose="020B0A04020102020204" pitchFamily="34" charset="0"/>
              <a:cs typeface="Verdana"/>
            </a:endParaRPr>
          </a:p>
        </p:txBody>
      </p:sp>
      <p:sp>
        <p:nvSpPr>
          <p:cNvPr id="8" name="object 8"/>
          <p:cNvSpPr/>
          <p:nvPr/>
        </p:nvSpPr>
        <p:spPr>
          <a:xfrm>
            <a:off x="762000" y="647700"/>
            <a:ext cx="600075" cy="1200150"/>
          </a:xfrm>
          <a:custGeom>
            <a:avLst/>
            <a:gdLst/>
            <a:ahLst/>
            <a:cxnLst/>
            <a:rect l="l" t="t" r="r" b="b"/>
            <a:pathLst>
              <a:path w="600075" h="1200150">
                <a:moveTo>
                  <a:pt x="600065" y="600084"/>
                </a:moveTo>
                <a:lnTo>
                  <a:pt x="598259" y="646978"/>
                </a:lnTo>
                <a:lnTo>
                  <a:pt x="592932" y="692885"/>
                </a:lnTo>
                <a:lnTo>
                  <a:pt x="584217" y="737672"/>
                </a:lnTo>
                <a:lnTo>
                  <a:pt x="572246" y="781205"/>
                </a:lnTo>
                <a:lnTo>
                  <a:pt x="557154" y="823351"/>
                </a:lnTo>
                <a:lnTo>
                  <a:pt x="539073" y="863976"/>
                </a:lnTo>
                <a:lnTo>
                  <a:pt x="518138" y="902946"/>
                </a:lnTo>
                <a:lnTo>
                  <a:pt x="494481" y="940130"/>
                </a:lnTo>
                <a:lnTo>
                  <a:pt x="468237" y="975392"/>
                </a:lnTo>
                <a:lnTo>
                  <a:pt x="439537" y="1008601"/>
                </a:lnTo>
                <a:lnTo>
                  <a:pt x="408517" y="1039621"/>
                </a:lnTo>
                <a:lnTo>
                  <a:pt x="375309" y="1068320"/>
                </a:lnTo>
                <a:lnTo>
                  <a:pt x="340046" y="1094565"/>
                </a:lnTo>
                <a:lnTo>
                  <a:pt x="302863" y="1118222"/>
                </a:lnTo>
                <a:lnTo>
                  <a:pt x="263892" y="1139157"/>
                </a:lnTo>
                <a:lnTo>
                  <a:pt x="223267" y="1157238"/>
                </a:lnTo>
                <a:lnTo>
                  <a:pt x="181121" y="1172330"/>
                </a:lnTo>
                <a:lnTo>
                  <a:pt x="137588" y="1184301"/>
                </a:lnTo>
                <a:lnTo>
                  <a:pt x="92801" y="1193017"/>
                </a:lnTo>
                <a:lnTo>
                  <a:pt x="46894" y="1198344"/>
                </a:lnTo>
                <a:lnTo>
                  <a:pt x="0" y="1200149"/>
                </a:lnTo>
                <a:lnTo>
                  <a:pt x="0" y="0"/>
                </a:lnTo>
                <a:lnTo>
                  <a:pt x="46894" y="1805"/>
                </a:lnTo>
                <a:lnTo>
                  <a:pt x="92801" y="7132"/>
                </a:lnTo>
                <a:lnTo>
                  <a:pt x="137588" y="15848"/>
                </a:lnTo>
                <a:lnTo>
                  <a:pt x="181121" y="27819"/>
                </a:lnTo>
                <a:lnTo>
                  <a:pt x="223267" y="42912"/>
                </a:lnTo>
                <a:lnTo>
                  <a:pt x="263892" y="60993"/>
                </a:lnTo>
                <a:lnTo>
                  <a:pt x="302863" y="81929"/>
                </a:lnTo>
                <a:lnTo>
                  <a:pt x="340046" y="105586"/>
                </a:lnTo>
                <a:lnTo>
                  <a:pt x="375309" y="131832"/>
                </a:lnTo>
                <a:lnTo>
                  <a:pt x="408517" y="160532"/>
                </a:lnTo>
                <a:lnTo>
                  <a:pt x="439537" y="191553"/>
                </a:lnTo>
                <a:lnTo>
                  <a:pt x="468237" y="224762"/>
                </a:lnTo>
                <a:lnTo>
                  <a:pt x="494481" y="260026"/>
                </a:lnTo>
                <a:lnTo>
                  <a:pt x="518138" y="297210"/>
                </a:lnTo>
                <a:lnTo>
                  <a:pt x="539073" y="336183"/>
                </a:lnTo>
                <a:lnTo>
                  <a:pt x="557154" y="376809"/>
                </a:lnTo>
                <a:lnTo>
                  <a:pt x="572246" y="418956"/>
                </a:lnTo>
                <a:lnTo>
                  <a:pt x="584217" y="462490"/>
                </a:lnTo>
                <a:lnTo>
                  <a:pt x="592932" y="507279"/>
                </a:lnTo>
                <a:lnTo>
                  <a:pt x="598259" y="553188"/>
                </a:lnTo>
                <a:lnTo>
                  <a:pt x="600065" y="600084"/>
                </a:lnTo>
                <a:close/>
              </a:path>
            </a:pathLst>
          </a:custGeom>
          <a:solidFill>
            <a:srgbClr val="EFD0A8"/>
          </a:solidFill>
        </p:spPr>
        <p:txBody>
          <a:bodyPr wrap="square" lIns="0" tIns="0" rIns="0" bIns="0" rtlCol="0"/>
          <a:lstStyle/>
          <a:p>
            <a:endParaRPr/>
          </a:p>
        </p:txBody>
      </p:sp>
      <p:sp>
        <p:nvSpPr>
          <p:cNvPr id="11" name="object 3"/>
          <p:cNvSpPr txBox="1"/>
          <p:nvPr/>
        </p:nvSpPr>
        <p:spPr>
          <a:xfrm>
            <a:off x="9448800" y="1211265"/>
            <a:ext cx="7977063" cy="1982594"/>
          </a:xfrm>
          <a:prstGeom prst="rect">
            <a:avLst/>
          </a:prstGeom>
        </p:spPr>
        <p:txBody>
          <a:bodyPr vert="horz" wrap="square" lIns="0" tIns="12700" rIns="0" bIns="0" rtlCol="0">
            <a:spAutoFit/>
          </a:bodyPr>
          <a:lstStyle/>
          <a:p>
            <a:pPr marL="12700" algn="just">
              <a:lnSpc>
                <a:spcPct val="100000"/>
              </a:lnSpc>
              <a:spcBef>
                <a:spcPts val="100"/>
              </a:spcBef>
            </a:pPr>
            <a:r>
              <a:rPr lang="en-US" sz="3200" dirty="0">
                <a:solidFill>
                  <a:schemeClr val="bg1"/>
                </a:solidFill>
                <a:latin typeface="Adobe Heiti Std R" panose="020B0400000000000000" pitchFamily="34" charset="-128"/>
                <a:ea typeface="Adobe Heiti Std R" panose="020B0400000000000000" pitchFamily="34" charset="-128"/>
              </a:rPr>
              <a:t>Salah </a:t>
            </a:r>
            <a:r>
              <a:rPr lang="en-US" sz="3200" dirty="0" err="1">
                <a:solidFill>
                  <a:schemeClr val="bg1"/>
                </a:solidFill>
                <a:latin typeface="Adobe Heiti Std R" panose="020B0400000000000000" pitchFamily="34" charset="-128"/>
                <a:ea typeface="Adobe Heiti Std R" panose="020B0400000000000000" pitchFamily="34" charset="-128"/>
              </a:rPr>
              <a:t>satu</a:t>
            </a:r>
            <a:r>
              <a:rPr lang="en-US" sz="3200" dirty="0">
                <a:solidFill>
                  <a:schemeClr val="bg1"/>
                </a:solidFill>
                <a:latin typeface="Adobe Heiti Std R" panose="020B0400000000000000" pitchFamily="34" charset="-128"/>
                <a:ea typeface="Adobe Heiti Std R" panose="020B0400000000000000" pitchFamily="34" charset="-128"/>
              </a:rPr>
              <a:t> Learning Management System yang </a:t>
            </a:r>
            <a:r>
              <a:rPr lang="en-US" sz="3200" dirty="0" err="1">
                <a:solidFill>
                  <a:schemeClr val="bg1"/>
                </a:solidFill>
                <a:latin typeface="Adobe Heiti Std R" panose="020B0400000000000000" pitchFamily="34" charset="-128"/>
                <a:ea typeface="Adobe Heiti Std R" panose="020B0400000000000000" pitchFamily="34" charset="-128"/>
              </a:rPr>
              <a:t>bersifat</a:t>
            </a:r>
            <a:r>
              <a:rPr lang="en-US" sz="3200" dirty="0">
                <a:solidFill>
                  <a:schemeClr val="bg1"/>
                </a:solidFill>
                <a:latin typeface="Adobe Heiti Std R" panose="020B0400000000000000" pitchFamily="34" charset="-128"/>
                <a:ea typeface="Adobe Heiti Std R" panose="020B0400000000000000" pitchFamily="34" charset="-128"/>
              </a:rPr>
              <a:t> Open Source, </a:t>
            </a:r>
            <a:r>
              <a:rPr lang="en-US" sz="3200" dirty="0" err="1">
                <a:solidFill>
                  <a:schemeClr val="bg1"/>
                </a:solidFill>
                <a:latin typeface="Adobe Heiti Std R" panose="020B0400000000000000" pitchFamily="34" charset="-128"/>
                <a:ea typeface="Adobe Heiti Std R" panose="020B0400000000000000" pitchFamily="34" charset="-128"/>
              </a:rPr>
              <a:t>menitik</a:t>
            </a:r>
            <a:r>
              <a:rPr lang="en-US" sz="3200" dirty="0">
                <a:solidFill>
                  <a:schemeClr val="bg1"/>
                </a:solidFill>
                <a:latin typeface="Adobe Heiti Std R" panose="020B0400000000000000" pitchFamily="34" charset="-128"/>
                <a:ea typeface="Adobe Heiti Std R" panose="020B0400000000000000" pitchFamily="34" charset="-128"/>
              </a:rPr>
              <a:t> </a:t>
            </a:r>
            <a:r>
              <a:rPr lang="en-US" sz="3200" dirty="0" err="1">
                <a:solidFill>
                  <a:schemeClr val="bg1"/>
                </a:solidFill>
                <a:latin typeface="Adobe Heiti Std R" panose="020B0400000000000000" pitchFamily="34" charset="-128"/>
                <a:ea typeface="Adobe Heiti Std R" panose="020B0400000000000000" pitchFamily="34" charset="-128"/>
              </a:rPr>
              <a:t>beratkan</a:t>
            </a:r>
            <a:r>
              <a:rPr lang="en-US" sz="3200" dirty="0">
                <a:solidFill>
                  <a:schemeClr val="bg1"/>
                </a:solidFill>
                <a:latin typeface="Adobe Heiti Std R" panose="020B0400000000000000" pitchFamily="34" charset="-128"/>
                <a:ea typeface="Adobe Heiti Std R" panose="020B0400000000000000" pitchFamily="34" charset="-128"/>
              </a:rPr>
              <a:t> </a:t>
            </a:r>
            <a:r>
              <a:rPr lang="en-US" sz="3200" dirty="0" err="1">
                <a:solidFill>
                  <a:schemeClr val="bg1"/>
                </a:solidFill>
                <a:latin typeface="Adobe Heiti Std R" panose="020B0400000000000000" pitchFamily="34" charset="-128"/>
                <a:ea typeface="Adobe Heiti Std R" panose="020B0400000000000000" pitchFamily="34" charset="-128"/>
              </a:rPr>
              <a:t>pada</a:t>
            </a:r>
            <a:r>
              <a:rPr lang="en-US" sz="3200" dirty="0">
                <a:solidFill>
                  <a:schemeClr val="bg1"/>
                </a:solidFill>
                <a:latin typeface="Adobe Heiti Std R" panose="020B0400000000000000" pitchFamily="34" charset="-128"/>
                <a:ea typeface="Adobe Heiti Std R" panose="020B0400000000000000" pitchFamily="34" charset="-128"/>
              </a:rPr>
              <a:t> </a:t>
            </a:r>
            <a:r>
              <a:rPr lang="en-US" sz="3200" dirty="0" err="1">
                <a:solidFill>
                  <a:schemeClr val="bg1"/>
                </a:solidFill>
                <a:latin typeface="Adobe Heiti Std R" panose="020B0400000000000000" pitchFamily="34" charset="-128"/>
                <a:ea typeface="Adobe Heiti Std R" panose="020B0400000000000000" pitchFamily="34" charset="-128"/>
              </a:rPr>
              <a:t>pembangunan</a:t>
            </a:r>
            <a:r>
              <a:rPr lang="en-US" sz="3200" dirty="0">
                <a:solidFill>
                  <a:schemeClr val="bg1"/>
                </a:solidFill>
                <a:latin typeface="Adobe Heiti Std R" panose="020B0400000000000000" pitchFamily="34" charset="-128"/>
                <a:ea typeface="Adobe Heiti Std R" panose="020B0400000000000000" pitchFamily="34" charset="-128"/>
              </a:rPr>
              <a:t> portal </a:t>
            </a:r>
          </a:p>
          <a:p>
            <a:pPr marL="12700" algn="just">
              <a:lnSpc>
                <a:spcPct val="100000"/>
              </a:lnSpc>
              <a:spcBef>
                <a:spcPts val="100"/>
              </a:spcBef>
            </a:pPr>
            <a:r>
              <a:rPr lang="en-US" sz="3200" dirty="0">
                <a:solidFill>
                  <a:schemeClr val="bg1"/>
                </a:solidFill>
                <a:latin typeface="Adobe Heiti Std R" panose="020B0400000000000000" pitchFamily="34" charset="-128"/>
                <a:ea typeface="Adobe Heiti Std R" panose="020B0400000000000000" pitchFamily="34" charset="-128"/>
              </a:rPr>
              <a:t>E-learning</a:t>
            </a:r>
            <a:endParaRPr sz="3200" spc="-229" dirty="0">
              <a:solidFill>
                <a:schemeClr val="bg1"/>
              </a:solidFill>
              <a:latin typeface="Adobe Heiti Std R" panose="020B0400000000000000" pitchFamily="34" charset="-128"/>
              <a:ea typeface="Adobe Heiti Std R" panose="020B0400000000000000" pitchFamily="34" charset="-128"/>
              <a:cs typeface="Verdana"/>
            </a:endParaRPr>
          </a:p>
        </p:txBody>
      </p:sp>
      <p:sp>
        <p:nvSpPr>
          <p:cNvPr id="12" name="object 8"/>
          <p:cNvSpPr/>
          <p:nvPr/>
        </p:nvSpPr>
        <p:spPr>
          <a:xfrm>
            <a:off x="8772524" y="1336351"/>
            <a:ext cx="295275" cy="943249"/>
          </a:xfrm>
          <a:custGeom>
            <a:avLst/>
            <a:gdLst/>
            <a:ahLst/>
            <a:cxnLst/>
            <a:rect l="l" t="t" r="r" b="b"/>
            <a:pathLst>
              <a:path w="600075" h="1200150">
                <a:moveTo>
                  <a:pt x="600065" y="600084"/>
                </a:moveTo>
                <a:lnTo>
                  <a:pt x="598259" y="646978"/>
                </a:lnTo>
                <a:lnTo>
                  <a:pt x="592932" y="692885"/>
                </a:lnTo>
                <a:lnTo>
                  <a:pt x="584217" y="737672"/>
                </a:lnTo>
                <a:lnTo>
                  <a:pt x="572246" y="781205"/>
                </a:lnTo>
                <a:lnTo>
                  <a:pt x="557154" y="823351"/>
                </a:lnTo>
                <a:lnTo>
                  <a:pt x="539073" y="863976"/>
                </a:lnTo>
                <a:lnTo>
                  <a:pt x="518138" y="902946"/>
                </a:lnTo>
                <a:lnTo>
                  <a:pt x="494481" y="940130"/>
                </a:lnTo>
                <a:lnTo>
                  <a:pt x="468237" y="975392"/>
                </a:lnTo>
                <a:lnTo>
                  <a:pt x="439537" y="1008601"/>
                </a:lnTo>
                <a:lnTo>
                  <a:pt x="408517" y="1039621"/>
                </a:lnTo>
                <a:lnTo>
                  <a:pt x="375309" y="1068320"/>
                </a:lnTo>
                <a:lnTo>
                  <a:pt x="340046" y="1094565"/>
                </a:lnTo>
                <a:lnTo>
                  <a:pt x="302863" y="1118222"/>
                </a:lnTo>
                <a:lnTo>
                  <a:pt x="263892" y="1139157"/>
                </a:lnTo>
                <a:lnTo>
                  <a:pt x="223267" y="1157238"/>
                </a:lnTo>
                <a:lnTo>
                  <a:pt x="181121" y="1172330"/>
                </a:lnTo>
                <a:lnTo>
                  <a:pt x="137588" y="1184301"/>
                </a:lnTo>
                <a:lnTo>
                  <a:pt x="92801" y="1193017"/>
                </a:lnTo>
                <a:lnTo>
                  <a:pt x="46894" y="1198344"/>
                </a:lnTo>
                <a:lnTo>
                  <a:pt x="0" y="1200149"/>
                </a:lnTo>
                <a:lnTo>
                  <a:pt x="0" y="0"/>
                </a:lnTo>
                <a:lnTo>
                  <a:pt x="46894" y="1805"/>
                </a:lnTo>
                <a:lnTo>
                  <a:pt x="92801" y="7132"/>
                </a:lnTo>
                <a:lnTo>
                  <a:pt x="137588" y="15848"/>
                </a:lnTo>
                <a:lnTo>
                  <a:pt x="181121" y="27819"/>
                </a:lnTo>
                <a:lnTo>
                  <a:pt x="223267" y="42912"/>
                </a:lnTo>
                <a:lnTo>
                  <a:pt x="263892" y="60993"/>
                </a:lnTo>
                <a:lnTo>
                  <a:pt x="302863" y="81929"/>
                </a:lnTo>
                <a:lnTo>
                  <a:pt x="340046" y="105586"/>
                </a:lnTo>
                <a:lnTo>
                  <a:pt x="375309" y="131832"/>
                </a:lnTo>
                <a:lnTo>
                  <a:pt x="408517" y="160532"/>
                </a:lnTo>
                <a:lnTo>
                  <a:pt x="439537" y="191553"/>
                </a:lnTo>
                <a:lnTo>
                  <a:pt x="468237" y="224762"/>
                </a:lnTo>
                <a:lnTo>
                  <a:pt x="494481" y="260026"/>
                </a:lnTo>
                <a:lnTo>
                  <a:pt x="518138" y="297210"/>
                </a:lnTo>
                <a:lnTo>
                  <a:pt x="539073" y="336183"/>
                </a:lnTo>
                <a:lnTo>
                  <a:pt x="557154" y="376809"/>
                </a:lnTo>
                <a:lnTo>
                  <a:pt x="572246" y="418956"/>
                </a:lnTo>
                <a:lnTo>
                  <a:pt x="584217" y="462490"/>
                </a:lnTo>
                <a:lnTo>
                  <a:pt x="592932" y="507279"/>
                </a:lnTo>
                <a:lnTo>
                  <a:pt x="598259" y="553188"/>
                </a:lnTo>
                <a:lnTo>
                  <a:pt x="600065" y="600084"/>
                </a:lnTo>
                <a:close/>
              </a:path>
            </a:pathLst>
          </a:custGeom>
          <a:solidFill>
            <a:srgbClr val="EFD0A8"/>
          </a:solidFill>
        </p:spPr>
        <p:txBody>
          <a:bodyPr wrap="square" lIns="0" tIns="0" rIns="0" bIns="0" rtlCol="0"/>
          <a:lstStyle/>
          <a:p>
            <a:endParaRPr/>
          </a:p>
        </p:txBody>
      </p:sp>
      <p:sp>
        <p:nvSpPr>
          <p:cNvPr id="13" name="object 3"/>
          <p:cNvSpPr txBox="1"/>
          <p:nvPr/>
        </p:nvSpPr>
        <p:spPr>
          <a:xfrm>
            <a:off x="9472737" y="4229100"/>
            <a:ext cx="7977063" cy="2056973"/>
          </a:xfrm>
          <a:prstGeom prst="rect">
            <a:avLst/>
          </a:prstGeom>
        </p:spPr>
        <p:txBody>
          <a:bodyPr vert="horz" wrap="square" lIns="0" tIns="12700" rIns="0" bIns="0" rtlCol="0">
            <a:spAutoFit/>
          </a:bodyPr>
          <a:lstStyle/>
          <a:p>
            <a:pPr marL="12700" algn="just">
              <a:spcBef>
                <a:spcPts val="100"/>
              </a:spcBef>
            </a:pPr>
            <a:r>
              <a:rPr lang="en-US" sz="3200" dirty="0" err="1">
                <a:solidFill>
                  <a:schemeClr val="bg1"/>
                </a:solidFill>
                <a:latin typeface="Adobe Heiti Std R" panose="020B0400000000000000" pitchFamily="34" charset="-128"/>
                <a:ea typeface="Adobe Heiti Std R" panose="020B0400000000000000" pitchFamily="34" charset="-128"/>
              </a:rPr>
              <a:t>Memiliki</a:t>
            </a:r>
            <a:r>
              <a:rPr lang="en-US" sz="3200" dirty="0">
                <a:solidFill>
                  <a:schemeClr val="bg1"/>
                </a:solidFill>
                <a:latin typeface="Adobe Heiti Std R" panose="020B0400000000000000" pitchFamily="34" charset="-128"/>
                <a:ea typeface="Adobe Heiti Std R" panose="020B0400000000000000" pitchFamily="34" charset="-128"/>
              </a:rPr>
              <a:t> </a:t>
            </a:r>
            <a:r>
              <a:rPr lang="en-US" sz="3200" dirty="0" err="1">
                <a:solidFill>
                  <a:schemeClr val="bg1"/>
                </a:solidFill>
                <a:latin typeface="Adobe Heiti Std R" panose="020B0400000000000000" pitchFamily="34" charset="-128"/>
                <a:ea typeface="Adobe Heiti Std R" panose="020B0400000000000000" pitchFamily="34" charset="-128"/>
              </a:rPr>
              <a:t>fungsi</a:t>
            </a:r>
            <a:r>
              <a:rPr lang="en-US" sz="3200" dirty="0">
                <a:solidFill>
                  <a:schemeClr val="bg1"/>
                </a:solidFill>
                <a:latin typeface="Adobe Heiti Std R" panose="020B0400000000000000" pitchFamily="34" charset="-128"/>
                <a:ea typeface="Adobe Heiti Std R" panose="020B0400000000000000" pitchFamily="34" charset="-128"/>
              </a:rPr>
              <a:t> yang </a:t>
            </a:r>
            <a:r>
              <a:rPr lang="en-US" sz="3200" dirty="0" err="1">
                <a:solidFill>
                  <a:schemeClr val="bg1"/>
                </a:solidFill>
                <a:latin typeface="Adobe Heiti Std R" panose="020B0400000000000000" pitchFamily="34" charset="-128"/>
                <a:ea typeface="Adobe Heiti Std R" panose="020B0400000000000000" pitchFamily="34" charset="-128"/>
              </a:rPr>
              <a:t>sama</a:t>
            </a:r>
            <a:r>
              <a:rPr lang="en-US" sz="3200" dirty="0">
                <a:solidFill>
                  <a:schemeClr val="bg1"/>
                </a:solidFill>
                <a:latin typeface="Adobe Heiti Std R" panose="020B0400000000000000" pitchFamily="34" charset="-128"/>
                <a:ea typeface="Adobe Heiti Std R" panose="020B0400000000000000" pitchFamily="34" charset="-128"/>
              </a:rPr>
              <a:t> </a:t>
            </a:r>
            <a:r>
              <a:rPr lang="en-US" sz="3200" dirty="0" err="1">
                <a:solidFill>
                  <a:schemeClr val="bg1"/>
                </a:solidFill>
                <a:latin typeface="Adobe Heiti Std R" panose="020B0400000000000000" pitchFamily="34" charset="-128"/>
                <a:ea typeface="Adobe Heiti Std R" panose="020B0400000000000000" pitchFamily="34" charset="-128"/>
              </a:rPr>
              <a:t>dengan</a:t>
            </a:r>
            <a:r>
              <a:rPr lang="en-US" sz="3200" dirty="0">
                <a:solidFill>
                  <a:schemeClr val="bg1"/>
                </a:solidFill>
                <a:latin typeface="Adobe Heiti Std R" panose="020B0400000000000000" pitchFamily="34" charset="-128"/>
                <a:ea typeface="Adobe Heiti Std R" panose="020B0400000000000000" pitchFamily="34" charset="-128"/>
              </a:rPr>
              <a:t> </a:t>
            </a:r>
            <a:r>
              <a:rPr lang="en-US" sz="3200" dirty="0" err="1">
                <a:solidFill>
                  <a:schemeClr val="bg1"/>
                </a:solidFill>
                <a:latin typeface="Adobe Heiti Std R" panose="020B0400000000000000" pitchFamily="34" charset="-128"/>
                <a:ea typeface="Adobe Heiti Std R" panose="020B0400000000000000" pitchFamily="34" charset="-128"/>
              </a:rPr>
              <a:t>aplikasi</a:t>
            </a:r>
            <a:r>
              <a:rPr lang="en-US" sz="3200" dirty="0">
                <a:solidFill>
                  <a:schemeClr val="bg1"/>
                </a:solidFill>
                <a:latin typeface="Adobe Heiti Std R" panose="020B0400000000000000" pitchFamily="34" charset="-128"/>
                <a:ea typeface="Adobe Heiti Std R" panose="020B0400000000000000" pitchFamily="34" charset="-128"/>
              </a:rPr>
              <a:t> E-Learning </a:t>
            </a:r>
            <a:r>
              <a:rPr lang="en-US" sz="3200" dirty="0" err="1">
                <a:solidFill>
                  <a:schemeClr val="bg1"/>
                </a:solidFill>
                <a:latin typeface="Adobe Heiti Std R" panose="020B0400000000000000" pitchFamily="34" charset="-128"/>
                <a:ea typeface="Adobe Heiti Std R" panose="020B0400000000000000" pitchFamily="34" charset="-128"/>
              </a:rPr>
              <a:t>lainnya</a:t>
            </a:r>
            <a:r>
              <a:rPr lang="en-US" sz="3200" dirty="0">
                <a:solidFill>
                  <a:schemeClr val="bg1"/>
                </a:solidFill>
                <a:latin typeface="Adobe Heiti Std R" panose="020B0400000000000000" pitchFamily="34" charset="-128"/>
                <a:ea typeface="Adobe Heiti Std R" panose="020B0400000000000000" pitchFamily="34" charset="-128"/>
              </a:rPr>
              <a:t> </a:t>
            </a:r>
            <a:r>
              <a:rPr lang="en-US" sz="3200" dirty="0" err="1">
                <a:solidFill>
                  <a:schemeClr val="bg1"/>
                </a:solidFill>
                <a:latin typeface="Adobe Heiti Std R" panose="020B0400000000000000" pitchFamily="34" charset="-128"/>
                <a:ea typeface="Adobe Heiti Std R" panose="020B0400000000000000" pitchFamily="34" charset="-128"/>
              </a:rPr>
              <a:t>seperti</a:t>
            </a:r>
            <a:r>
              <a:rPr lang="en-US" sz="3200" dirty="0">
                <a:solidFill>
                  <a:schemeClr val="bg1"/>
                </a:solidFill>
                <a:latin typeface="Adobe Heiti Std R" panose="020B0400000000000000" pitchFamily="34" charset="-128"/>
                <a:ea typeface="Adobe Heiti Std R" panose="020B0400000000000000" pitchFamily="34" charset="-128"/>
              </a:rPr>
              <a:t> Moodle, </a:t>
            </a:r>
            <a:r>
              <a:rPr lang="en-US" sz="3200" dirty="0" err="1">
                <a:solidFill>
                  <a:schemeClr val="bg1"/>
                </a:solidFill>
                <a:latin typeface="Adobe Heiti Std R" panose="020B0400000000000000" pitchFamily="34" charset="-128"/>
                <a:ea typeface="Adobe Heiti Std R" panose="020B0400000000000000" pitchFamily="34" charset="-128"/>
              </a:rPr>
              <a:t>Dokeos</a:t>
            </a:r>
            <a:r>
              <a:rPr lang="en-US" sz="3200" dirty="0">
                <a:solidFill>
                  <a:schemeClr val="bg1"/>
                </a:solidFill>
                <a:latin typeface="Adobe Heiti Std R" panose="020B0400000000000000" pitchFamily="34" charset="-128"/>
                <a:ea typeface="Adobe Heiti Std R" panose="020B0400000000000000" pitchFamily="34" charset="-128"/>
              </a:rPr>
              <a:t>, A Tutor, </a:t>
            </a:r>
            <a:r>
              <a:rPr lang="en-US" sz="3200" dirty="0" err="1">
                <a:solidFill>
                  <a:schemeClr val="bg1"/>
                </a:solidFill>
                <a:latin typeface="Adobe Heiti Std R" panose="020B0400000000000000" pitchFamily="34" charset="-128"/>
                <a:ea typeface="Adobe Heiti Std R" panose="020B0400000000000000" pitchFamily="34" charset="-128"/>
              </a:rPr>
              <a:t>eFront</a:t>
            </a:r>
            <a:r>
              <a:rPr lang="en-US" sz="3200" dirty="0">
                <a:solidFill>
                  <a:schemeClr val="bg1"/>
                </a:solidFill>
                <a:latin typeface="Adobe Heiti Std R" panose="020B0400000000000000" pitchFamily="34" charset="-128"/>
                <a:ea typeface="Adobe Heiti Std R" panose="020B0400000000000000" pitchFamily="34" charset="-128"/>
              </a:rPr>
              <a:t>  </a:t>
            </a:r>
            <a:r>
              <a:rPr lang="en-US" sz="3200" dirty="0" err="1">
                <a:solidFill>
                  <a:schemeClr val="bg1"/>
                </a:solidFill>
                <a:latin typeface="Adobe Heiti Std R" panose="020B0400000000000000" pitchFamily="34" charset="-128"/>
                <a:ea typeface="Adobe Heiti Std R" panose="020B0400000000000000" pitchFamily="34" charset="-128"/>
              </a:rPr>
              <a:t>dan</a:t>
            </a:r>
            <a:r>
              <a:rPr lang="en-US" sz="3200" dirty="0">
                <a:solidFill>
                  <a:schemeClr val="bg1"/>
                </a:solidFill>
                <a:latin typeface="Adobe Heiti Std R" panose="020B0400000000000000" pitchFamily="34" charset="-128"/>
                <a:ea typeface="Adobe Heiti Std R" panose="020B0400000000000000" pitchFamily="34" charset="-128"/>
              </a:rPr>
              <a:t> </a:t>
            </a:r>
            <a:r>
              <a:rPr lang="en-US" sz="3200" dirty="0" err="1">
                <a:solidFill>
                  <a:schemeClr val="bg1"/>
                </a:solidFill>
                <a:latin typeface="Adobe Heiti Std R" panose="020B0400000000000000" pitchFamily="34" charset="-128"/>
                <a:ea typeface="Adobe Heiti Std R" panose="020B0400000000000000" pitchFamily="34" charset="-128"/>
              </a:rPr>
              <a:t>sebagainya</a:t>
            </a:r>
            <a:r>
              <a:rPr lang="en-US" sz="3200" dirty="0">
                <a:solidFill>
                  <a:schemeClr val="bg1"/>
                </a:solidFill>
                <a:latin typeface="Adobe Heiti Std R" panose="020B0400000000000000" pitchFamily="34" charset="-128"/>
                <a:ea typeface="Adobe Heiti Std R" panose="020B0400000000000000" pitchFamily="34" charset="-128"/>
              </a:rPr>
              <a:t>.</a:t>
            </a:r>
          </a:p>
          <a:p>
            <a:pPr marL="12700" algn="just">
              <a:lnSpc>
                <a:spcPct val="100000"/>
              </a:lnSpc>
              <a:spcBef>
                <a:spcPts val="100"/>
              </a:spcBef>
            </a:pPr>
            <a:endParaRPr sz="3600" spc="-229" dirty="0">
              <a:solidFill>
                <a:schemeClr val="bg1"/>
              </a:solidFill>
              <a:latin typeface="Adobe Heiti Std R" panose="020B0400000000000000" pitchFamily="34" charset="-128"/>
              <a:ea typeface="Adobe Heiti Std R" panose="020B0400000000000000" pitchFamily="34" charset="-128"/>
              <a:cs typeface="Verdana"/>
            </a:endParaRPr>
          </a:p>
        </p:txBody>
      </p:sp>
      <p:sp>
        <p:nvSpPr>
          <p:cNvPr id="14" name="object 8"/>
          <p:cNvSpPr/>
          <p:nvPr/>
        </p:nvSpPr>
        <p:spPr>
          <a:xfrm>
            <a:off x="8772525" y="4420943"/>
            <a:ext cx="295275" cy="943249"/>
          </a:xfrm>
          <a:custGeom>
            <a:avLst/>
            <a:gdLst/>
            <a:ahLst/>
            <a:cxnLst/>
            <a:rect l="l" t="t" r="r" b="b"/>
            <a:pathLst>
              <a:path w="600075" h="1200150">
                <a:moveTo>
                  <a:pt x="600065" y="600084"/>
                </a:moveTo>
                <a:lnTo>
                  <a:pt x="598259" y="646978"/>
                </a:lnTo>
                <a:lnTo>
                  <a:pt x="592932" y="692885"/>
                </a:lnTo>
                <a:lnTo>
                  <a:pt x="584217" y="737672"/>
                </a:lnTo>
                <a:lnTo>
                  <a:pt x="572246" y="781205"/>
                </a:lnTo>
                <a:lnTo>
                  <a:pt x="557154" y="823351"/>
                </a:lnTo>
                <a:lnTo>
                  <a:pt x="539073" y="863976"/>
                </a:lnTo>
                <a:lnTo>
                  <a:pt x="518138" y="902946"/>
                </a:lnTo>
                <a:lnTo>
                  <a:pt x="494481" y="940130"/>
                </a:lnTo>
                <a:lnTo>
                  <a:pt x="468237" y="975392"/>
                </a:lnTo>
                <a:lnTo>
                  <a:pt x="439537" y="1008601"/>
                </a:lnTo>
                <a:lnTo>
                  <a:pt x="408517" y="1039621"/>
                </a:lnTo>
                <a:lnTo>
                  <a:pt x="375309" y="1068320"/>
                </a:lnTo>
                <a:lnTo>
                  <a:pt x="340046" y="1094565"/>
                </a:lnTo>
                <a:lnTo>
                  <a:pt x="302863" y="1118222"/>
                </a:lnTo>
                <a:lnTo>
                  <a:pt x="263892" y="1139157"/>
                </a:lnTo>
                <a:lnTo>
                  <a:pt x="223267" y="1157238"/>
                </a:lnTo>
                <a:lnTo>
                  <a:pt x="181121" y="1172330"/>
                </a:lnTo>
                <a:lnTo>
                  <a:pt x="137588" y="1184301"/>
                </a:lnTo>
                <a:lnTo>
                  <a:pt x="92801" y="1193017"/>
                </a:lnTo>
                <a:lnTo>
                  <a:pt x="46894" y="1198344"/>
                </a:lnTo>
                <a:lnTo>
                  <a:pt x="0" y="1200149"/>
                </a:lnTo>
                <a:lnTo>
                  <a:pt x="0" y="0"/>
                </a:lnTo>
                <a:lnTo>
                  <a:pt x="46894" y="1805"/>
                </a:lnTo>
                <a:lnTo>
                  <a:pt x="92801" y="7132"/>
                </a:lnTo>
                <a:lnTo>
                  <a:pt x="137588" y="15848"/>
                </a:lnTo>
                <a:lnTo>
                  <a:pt x="181121" y="27819"/>
                </a:lnTo>
                <a:lnTo>
                  <a:pt x="223267" y="42912"/>
                </a:lnTo>
                <a:lnTo>
                  <a:pt x="263892" y="60993"/>
                </a:lnTo>
                <a:lnTo>
                  <a:pt x="302863" y="81929"/>
                </a:lnTo>
                <a:lnTo>
                  <a:pt x="340046" y="105586"/>
                </a:lnTo>
                <a:lnTo>
                  <a:pt x="375309" y="131832"/>
                </a:lnTo>
                <a:lnTo>
                  <a:pt x="408517" y="160532"/>
                </a:lnTo>
                <a:lnTo>
                  <a:pt x="439537" y="191553"/>
                </a:lnTo>
                <a:lnTo>
                  <a:pt x="468237" y="224762"/>
                </a:lnTo>
                <a:lnTo>
                  <a:pt x="494481" y="260026"/>
                </a:lnTo>
                <a:lnTo>
                  <a:pt x="518138" y="297210"/>
                </a:lnTo>
                <a:lnTo>
                  <a:pt x="539073" y="336183"/>
                </a:lnTo>
                <a:lnTo>
                  <a:pt x="557154" y="376809"/>
                </a:lnTo>
                <a:lnTo>
                  <a:pt x="572246" y="418956"/>
                </a:lnTo>
                <a:lnTo>
                  <a:pt x="584217" y="462490"/>
                </a:lnTo>
                <a:lnTo>
                  <a:pt x="592932" y="507279"/>
                </a:lnTo>
                <a:lnTo>
                  <a:pt x="598259" y="553188"/>
                </a:lnTo>
                <a:lnTo>
                  <a:pt x="600065" y="600084"/>
                </a:lnTo>
                <a:close/>
              </a:path>
            </a:pathLst>
          </a:custGeom>
          <a:solidFill>
            <a:srgbClr val="EFD0A8"/>
          </a:solidFill>
        </p:spPr>
        <p:txBody>
          <a:bodyPr wrap="square" lIns="0" tIns="0" rIns="0" bIns="0" rtlCol="0"/>
          <a:lstStyle/>
          <a:p>
            <a:endParaRPr/>
          </a:p>
        </p:txBody>
      </p:sp>
      <p:sp>
        <p:nvSpPr>
          <p:cNvPr id="15" name="object 3"/>
          <p:cNvSpPr txBox="1"/>
          <p:nvPr/>
        </p:nvSpPr>
        <p:spPr>
          <a:xfrm>
            <a:off x="9525000" y="6972300"/>
            <a:ext cx="8358064" cy="2475037"/>
          </a:xfrm>
          <a:prstGeom prst="rect">
            <a:avLst/>
          </a:prstGeom>
        </p:spPr>
        <p:txBody>
          <a:bodyPr vert="horz" wrap="square" lIns="0" tIns="12700" rIns="0" bIns="0" rtlCol="0">
            <a:spAutoFit/>
          </a:bodyPr>
          <a:lstStyle/>
          <a:p>
            <a:pPr marL="12700" algn="just">
              <a:lnSpc>
                <a:spcPct val="100000"/>
              </a:lnSpc>
              <a:spcBef>
                <a:spcPts val="100"/>
              </a:spcBef>
            </a:pPr>
            <a:r>
              <a:rPr lang="en-US" sz="3200" dirty="0" err="1">
                <a:solidFill>
                  <a:schemeClr val="bg1"/>
                </a:solidFill>
                <a:latin typeface="Adobe Heiti Std R" panose="020B0400000000000000" pitchFamily="34" charset="-128"/>
                <a:ea typeface="Adobe Heiti Std R" panose="020B0400000000000000" pitchFamily="34" charset="-128"/>
              </a:rPr>
              <a:t>Perangkat</a:t>
            </a:r>
            <a:r>
              <a:rPr lang="en-US" sz="3200" dirty="0">
                <a:solidFill>
                  <a:schemeClr val="bg1"/>
                </a:solidFill>
                <a:latin typeface="Adobe Heiti Std R" panose="020B0400000000000000" pitchFamily="34" charset="-128"/>
                <a:ea typeface="Adobe Heiti Std R" panose="020B0400000000000000" pitchFamily="34" charset="-128"/>
              </a:rPr>
              <a:t> </a:t>
            </a:r>
            <a:r>
              <a:rPr lang="en-US" sz="3200" dirty="0" err="1">
                <a:solidFill>
                  <a:schemeClr val="bg1"/>
                </a:solidFill>
                <a:latin typeface="Adobe Heiti Std R" panose="020B0400000000000000" pitchFamily="34" charset="-128"/>
                <a:ea typeface="Adobe Heiti Std R" panose="020B0400000000000000" pitchFamily="34" charset="-128"/>
              </a:rPr>
              <a:t>lunak</a:t>
            </a:r>
            <a:r>
              <a:rPr lang="en-US" sz="3200" dirty="0">
                <a:solidFill>
                  <a:schemeClr val="bg1"/>
                </a:solidFill>
                <a:latin typeface="Adobe Heiti Std R" panose="020B0400000000000000" pitchFamily="34" charset="-128"/>
                <a:ea typeface="Adobe Heiti Std R" panose="020B0400000000000000" pitchFamily="34" charset="-128"/>
              </a:rPr>
              <a:t> gratis (di </a:t>
            </a:r>
            <a:r>
              <a:rPr lang="en-US" sz="3200" dirty="0" err="1">
                <a:solidFill>
                  <a:schemeClr val="bg1"/>
                </a:solidFill>
                <a:latin typeface="Adobe Heiti Std R" panose="020B0400000000000000" pitchFamily="34" charset="-128"/>
                <a:ea typeface="Adobe Heiti Std R" panose="020B0400000000000000" pitchFamily="34" charset="-128"/>
              </a:rPr>
              <a:t>bawah</a:t>
            </a:r>
            <a:r>
              <a:rPr lang="en-US" sz="3200" dirty="0">
                <a:solidFill>
                  <a:schemeClr val="bg1"/>
                </a:solidFill>
                <a:latin typeface="Adobe Heiti Std R" panose="020B0400000000000000" pitchFamily="34" charset="-128"/>
                <a:ea typeface="Adobe Heiti Std R" panose="020B0400000000000000" pitchFamily="34" charset="-128"/>
              </a:rPr>
              <a:t> GNU/GPL </a:t>
            </a:r>
            <a:r>
              <a:rPr lang="en-US" sz="3200" dirty="0" err="1">
                <a:solidFill>
                  <a:schemeClr val="bg1"/>
                </a:solidFill>
                <a:latin typeface="Adobe Heiti Std R" panose="020B0400000000000000" pitchFamily="34" charset="-128"/>
                <a:ea typeface="Adobe Heiti Std R" panose="020B0400000000000000" pitchFamily="34" charset="-128"/>
              </a:rPr>
              <a:t>lisensi</a:t>
            </a:r>
            <a:r>
              <a:rPr lang="en-US" sz="3200" dirty="0">
                <a:solidFill>
                  <a:schemeClr val="bg1"/>
                </a:solidFill>
                <a:latin typeface="Adobe Heiti Std R" panose="020B0400000000000000" pitchFamily="34" charset="-128"/>
                <a:ea typeface="Adobe Heiti Std R" panose="020B0400000000000000" pitchFamily="34" charset="-128"/>
              </a:rPr>
              <a:t>) e-learning </a:t>
            </a:r>
            <a:r>
              <a:rPr lang="en-US" sz="3200" dirty="0" err="1">
                <a:solidFill>
                  <a:schemeClr val="bg1"/>
                </a:solidFill>
                <a:latin typeface="Adobe Heiti Std R" panose="020B0400000000000000" pitchFamily="34" charset="-128"/>
                <a:ea typeface="Adobe Heiti Std R" panose="020B0400000000000000" pitchFamily="34" charset="-128"/>
              </a:rPr>
              <a:t>dan</a:t>
            </a:r>
            <a:r>
              <a:rPr lang="en-US" sz="3200" dirty="0">
                <a:solidFill>
                  <a:schemeClr val="bg1"/>
                </a:solidFill>
                <a:latin typeface="Adobe Heiti Std R" panose="020B0400000000000000" pitchFamily="34" charset="-128"/>
                <a:ea typeface="Adobe Heiti Std R" panose="020B0400000000000000" pitchFamily="34" charset="-128"/>
              </a:rPr>
              <a:t> </a:t>
            </a:r>
            <a:r>
              <a:rPr lang="en-US" sz="3200" dirty="0" err="1">
                <a:solidFill>
                  <a:schemeClr val="bg1"/>
                </a:solidFill>
                <a:latin typeface="Adobe Heiti Std R" panose="020B0400000000000000" pitchFamily="34" charset="-128"/>
                <a:ea typeface="Adobe Heiti Std R" panose="020B0400000000000000" pitchFamily="34" charset="-128"/>
              </a:rPr>
              <a:t>manajemen</a:t>
            </a:r>
            <a:r>
              <a:rPr lang="en-US" sz="3200" dirty="0">
                <a:solidFill>
                  <a:schemeClr val="bg1"/>
                </a:solidFill>
                <a:latin typeface="Adobe Heiti Std R" panose="020B0400000000000000" pitchFamily="34" charset="-128"/>
                <a:ea typeface="Adobe Heiti Std R" panose="020B0400000000000000" pitchFamily="34" charset="-128"/>
              </a:rPr>
              <a:t> </a:t>
            </a:r>
            <a:r>
              <a:rPr lang="en-US" sz="3200" dirty="0" err="1">
                <a:solidFill>
                  <a:schemeClr val="bg1"/>
                </a:solidFill>
                <a:latin typeface="Adobe Heiti Std R" panose="020B0400000000000000" pitchFamily="34" charset="-128"/>
                <a:ea typeface="Adobe Heiti Std R" panose="020B0400000000000000" pitchFamily="34" charset="-128"/>
              </a:rPr>
              <a:t>konten</a:t>
            </a:r>
            <a:r>
              <a:rPr lang="en-US" sz="3200" dirty="0">
                <a:solidFill>
                  <a:schemeClr val="bg1"/>
                </a:solidFill>
                <a:latin typeface="Adobe Heiti Std R" panose="020B0400000000000000" pitchFamily="34" charset="-128"/>
                <a:ea typeface="Adobe Heiti Std R" panose="020B0400000000000000" pitchFamily="34" charset="-128"/>
              </a:rPr>
              <a:t> </a:t>
            </a:r>
            <a:r>
              <a:rPr lang="en-US" sz="3200" dirty="0" err="1">
                <a:solidFill>
                  <a:schemeClr val="bg1"/>
                </a:solidFill>
                <a:latin typeface="Adobe Heiti Std R" panose="020B0400000000000000" pitchFamily="34" charset="-128"/>
                <a:ea typeface="Adobe Heiti Std R" panose="020B0400000000000000" pitchFamily="34" charset="-128"/>
              </a:rPr>
              <a:t>sistem</a:t>
            </a:r>
            <a:r>
              <a:rPr lang="en-US" sz="3200" dirty="0">
                <a:solidFill>
                  <a:schemeClr val="bg1"/>
                </a:solidFill>
                <a:latin typeface="Adobe Heiti Std R" panose="020B0400000000000000" pitchFamily="34" charset="-128"/>
                <a:ea typeface="Adobe Heiti Std R" panose="020B0400000000000000" pitchFamily="34" charset="-128"/>
              </a:rPr>
              <a:t>, yang </a:t>
            </a:r>
            <a:r>
              <a:rPr lang="en-US" sz="3200" dirty="0" err="1">
                <a:solidFill>
                  <a:schemeClr val="bg1"/>
                </a:solidFill>
                <a:latin typeface="Adobe Heiti Std R" panose="020B0400000000000000" pitchFamily="34" charset="-128"/>
                <a:ea typeface="Adobe Heiti Std R" panose="020B0400000000000000" pitchFamily="34" charset="-128"/>
              </a:rPr>
              <a:t>bertujuan</a:t>
            </a:r>
            <a:r>
              <a:rPr lang="en-US" sz="3200" dirty="0">
                <a:solidFill>
                  <a:schemeClr val="bg1"/>
                </a:solidFill>
                <a:latin typeface="Adobe Heiti Std R" panose="020B0400000000000000" pitchFamily="34" charset="-128"/>
                <a:ea typeface="Adobe Heiti Std R" panose="020B0400000000000000" pitchFamily="34" charset="-128"/>
              </a:rPr>
              <a:t> </a:t>
            </a:r>
            <a:r>
              <a:rPr lang="en-US" sz="3200" dirty="0" err="1">
                <a:solidFill>
                  <a:schemeClr val="bg1"/>
                </a:solidFill>
                <a:latin typeface="Adobe Heiti Std R" panose="020B0400000000000000" pitchFamily="34" charset="-128"/>
                <a:ea typeface="Adobe Heiti Std R" panose="020B0400000000000000" pitchFamily="34" charset="-128"/>
              </a:rPr>
              <a:t>untuk</a:t>
            </a:r>
            <a:r>
              <a:rPr lang="en-US" sz="3200" dirty="0">
                <a:solidFill>
                  <a:schemeClr val="bg1"/>
                </a:solidFill>
                <a:latin typeface="Adobe Heiti Std R" panose="020B0400000000000000" pitchFamily="34" charset="-128"/>
                <a:ea typeface="Adobe Heiti Std R" panose="020B0400000000000000" pitchFamily="34" charset="-128"/>
              </a:rPr>
              <a:t> </a:t>
            </a:r>
            <a:r>
              <a:rPr lang="en-US" sz="3200" dirty="0" err="1">
                <a:solidFill>
                  <a:schemeClr val="bg1"/>
                </a:solidFill>
                <a:latin typeface="Adobe Heiti Std R" panose="020B0400000000000000" pitchFamily="34" charset="-128"/>
                <a:ea typeface="Adobe Heiti Std R" panose="020B0400000000000000" pitchFamily="34" charset="-128"/>
              </a:rPr>
              <a:t>meningkatkan</a:t>
            </a:r>
            <a:r>
              <a:rPr lang="en-US" sz="3200" dirty="0">
                <a:solidFill>
                  <a:schemeClr val="bg1"/>
                </a:solidFill>
                <a:latin typeface="Adobe Heiti Std R" panose="020B0400000000000000" pitchFamily="34" charset="-128"/>
                <a:ea typeface="Adobe Heiti Std R" panose="020B0400000000000000" pitchFamily="34" charset="-128"/>
              </a:rPr>
              <a:t> </a:t>
            </a:r>
            <a:r>
              <a:rPr lang="en-US" sz="3200" dirty="0" err="1">
                <a:solidFill>
                  <a:schemeClr val="bg1"/>
                </a:solidFill>
                <a:latin typeface="Adobe Heiti Std R" panose="020B0400000000000000" pitchFamily="34" charset="-128"/>
                <a:ea typeface="Adobe Heiti Std R" panose="020B0400000000000000" pitchFamily="34" charset="-128"/>
              </a:rPr>
              <a:t>akses</a:t>
            </a:r>
            <a:r>
              <a:rPr lang="en-US" sz="3200" dirty="0">
                <a:solidFill>
                  <a:schemeClr val="bg1"/>
                </a:solidFill>
                <a:latin typeface="Adobe Heiti Std R" panose="020B0400000000000000" pitchFamily="34" charset="-128"/>
                <a:ea typeface="Adobe Heiti Std R" panose="020B0400000000000000" pitchFamily="34" charset="-128"/>
              </a:rPr>
              <a:t> </a:t>
            </a:r>
            <a:r>
              <a:rPr lang="en-US" sz="3200" dirty="0" err="1">
                <a:solidFill>
                  <a:schemeClr val="bg1"/>
                </a:solidFill>
                <a:latin typeface="Adobe Heiti Std R" panose="020B0400000000000000" pitchFamily="34" charset="-128"/>
                <a:ea typeface="Adobe Heiti Std R" panose="020B0400000000000000" pitchFamily="34" charset="-128"/>
              </a:rPr>
              <a:t>pendidikan</a:t>
            </a:r>
            <a:r>
              <a:rPr lang="en-US" sz="3200" dirty="0">
                <a:solidFill>
                  <a:schemeClr val="bg1"/>
                </a:solidFill>
                <a:latin typeface="Adobe Heiti Std R" panose="020B0400000000000000" pitchFamily="34" charset="-128"/>
                <a:ea typeface="Adobe Heiti Std R" panose="020B0400000000000000" pitchFamily="34" charset="-128"/>
              </a:rPr>
              <a:t> </a:t>
            </a:r>
            <a:r>
              <a:rPr lang="en-US" sz="3200" dirty="0" err="1">
                <a:solidFill>
                  <a:schemeClr val="bg1"/>
                </a:solidFill>
                <a:latin typeface="Adobe Heiti Std R" panose="020B0400000000000000" pitchFamily="34" charset="-128"/>
                <a:ea typeface="Adobe Heiti Std R" panose="020B0400000000000000" pitchFamily="34" charset="-128"/>
              </a:rPr>
              <a:t>dan</a:t>
            </a:r>
            <a:r>
              <a:rPr lang="en-US" sz="3200" dirty="0">
                <a:solidFill>
                  <a:schemeClr val="bg1"/>
                </a:solidFill>
                <a:latin typeface="Adobe Heiti Std R" panose="020B0400000000000000" pitchFamily="34" charset="-128"/>
                <a:ea typeface="Adobe Heiti Std R" panose="020B0400000000000000" pitchFamily="34" charset="-128"/>
              </a:rPr>
              <a:t> </a:t>
            </a:r>
            <a:r>
              <a:rPr lang="en-US" sz="3200" dirty="0" err="1">
                <a:solidFill>
                  <a:schemeClr val="bg1"/>
                </a:solidFill>
                <a:latin typeface="Adobe Heiti Std R" panose="020B0400000000000000" pitchFamily="34" charset="-128"/>
                <a:ea typeface="Adobe Heiti Std R" panose="020B0400000000000000" pitchFamily="34" charset="-128"/>
              </a:rPr>
              <a:t>pengetahuan</a:t>
            </a:r>
            <a:r>
              <a:rPr lang="en-US" sz="3200" dirty="0">
                <a:solidFill>
                  <a:schemeClr val="bg1"/>
                </a:solidFill>
                <a:latin typeface="Adobe Heiti Std R" panose="020B0400000000000000" pitchFamily="34" charset="-128"/>
                <a:ea typeface="Adobe Heiti Std R" panose="020B0400000000000000" pitchFamily="34" charset="-128"/>
              </a:rPr>
              <a:t> </a:t>
            </a:r>
            <a:r>
              <a:rPr lang="en-US" sz="3200" dirty="0" err="1">
                <a:solidFill>
                  <a:schemeClr val="bg1"/>
                </a:solidFill>
                <a:latin typeface="Adobe Heiti Std R" panose="020B0400000000000000" pitchFamily="34" charset="-128"/>
                <a:ea typeface="Adobe Heiti Std R" panose="020B0400000000000000" pitchFamily="34" charset="-128"/>
              </a:rPr>
              <a:t>secara</a:t>
            </a:r>
            <a:r>
              <a:rPr lang="en-US" sz="3200" dirty="0">
                <a:solidFill>
                  <a:schemeClr val="bg1"/>
                </a:solidFill>
                <a:latin typeface="Adobe Heiti Std R" panose="020B0400000000000000" pitchFamily="34" charset="-128"/>
                <a:ea typeface="Adobe Heiti Std R" panose="020B0400000000000000" pitchFamily="34" charset="-128"/>
              </a:rPr>
              <a:t> global</a:t>
            </a:r>
            <a:endParaRPr sz="3200" spc="-229" dirty="0">
              <a:solidFill>
                <a:schemeClr val="bg1"/>
              </a:solidFill>
              <a:latin typeface="Adobe Heiti Std R" panose="020B0400000000000000" pitchFamily="34" charset="-128"/>
              <a:ea typeface="Adobe Heiti Std R" panose="020B0400000000000000" pitchFamily="34" charset="-128"/>
              <a:cs typeface="Verdana"/>
            </a:endParaRPr>
          </a:p>
        </p:txBody>
      </p:sp>
      <p:sp>
        <p:nvSpPr>
          <p:cNvPr id="16" name="object 8"/>
          <p:cNvSpPr/>
          <p:nvPr/>
        </p:nvSpPr>
        <p:spPr>
          <a:xfrm>
            <a:off x="8772525" y="7320784"/>
            <a:ext cx="295275" cy="943249"/>
          </a:xfrm>
          <a:custGeom>
            <a:avLst/>
            <a:gdLst/>
            <a:ahLst/>
            <a:cxnLst/>
            <a:rect l="l" t="t" r="r" b="b"/>
            <a:pathLst>
              <a:path w="600075" h="1200150">
                <a:moveTo>
                  <a:pt x="600065" y="600084"/>
                </a:moveTo>
                <a:lnTo>
                  <a:pt x="598259" y="646978"/>
                </a:lnTo>
                <a:lnTo>
                  <a:pt x="592932" y="692885"/>
                </a:lnTo>
                <a:lnTo>
                  <a:pt x="584217" y="737672"/>
                </a:lnTo>
                <a:lnTo>
                  <a:pt x="572246" y="781205"/>
                </a:lnTo>
                <a:lnTo>
                  <a:pt x="557154" y="823351"/>
                </a:lnTo>
                <a:lnTo>
                  <a:pt x="539073" y="863976"/>
                </a:lnTo>
                <a:lnTo>
                  <a:pt x="518138" y="902946"/>
                </a:lnTo>
                <a:lnTo>
                  <a:pt x="494481" y="940130"/>
                </a:lnTo>
                <a:lnTo>
                  <a:pt x="468237" y="975392"/>
                </a:lnTo>
                <a:lnTo>
                  <a:pt x="439537" y="1008601"/>
                </a:lnTo>
                <a:lnTo>
                  <a:pt x="408517" y="1039621"/>
                </a:lnTo>
                <a:lnTo>
                  <a:pt x="375309" y="1068320"/>
                </a:lnTo>
                <a:lnTo>
                  <a:pt x="340046" y="1094565"/>
                </a:lnTo>
                <a:lnTo>
                  <a:pt x="302863" y="1118222"/>
                </a:lnTo>
                <a:lnTo>
                  <a:pt x="263892" y="1139157"/>
                </a:lnTo>
                <a:lnTo>
                  <a:pt x="223267" y="1157238"/>
                </a:lnTo>
                <a:lnTo>
                  <a:pt x="181121" y="1172330"/>
                </a:lnTo>
                <a:lnTo>
                  <a:pt x="137588" y="1184301"/>
                </a:lnTo>
                <a:lnTo>
                  <a:pt x="92801" y="1193017"/>
                </a:lnTo>
                <a:lnTo>
                  <a:pt x="46894" y="1198344"/>
                </a:lnTo>
                <a:lnTo>
                  <a:pt x="0" y="1200149"/>
                </a:lnTo>
                <a:lnTo>
                  <a:pt x="0" y="0"/>
                </a:lnTo>
                <a:lnTo>
                  <a:pt x="46894" y="1805"/>
                </a:lnTo>
                <a:lnTo>
                  <a:pt x="92801" y="7132"/>
                </a:lnTo>
                <a:lnTo>
                  <a:pt x="137588" y="15848"/>
                </a:lnTo>
                <a:lnTo>
                  <a:pt x="181121" y="27819"/>
                </a:lnTo>
                <a:lnTo>
                  <a:pt x="223267" y="42912"/>
                </a:lnTo>
                <a:lnTo>
                  <a:pt x="263892" y="60993"/>
                </a:lnTo>
                <a:lnTo>
                  <a:pt x="302863" y="81929"/>
                </a:lnTo>
                <a:lnTo>
                  <a:pt x="340046" y="105586"/>
                </a:lnTo>
                <a:lnTo>
                  <a:pt x="375309" y="131832"/>
                </a:lnTo>
                <a:lnTo>
                  <a:pt x="408517" y="160532"/>
                </a:lnTo>
                <a:lnTo>
                  <a:pt x="439537" y="191553"/>
                </a:lnTo>
                <a:lnTo>
                  <a:pt x="468237" y="224762"/>
                </a:lnTo>
                <a:lnTo>
                  <a:pt x="494481" y="260026"/>
                </a:lnTo>
                <a:lnTo>
                  <a:pt x="518138" y="297210"/>
                </a:lnTo>
                <a:lnTo>
                  <a:pt x="539073" y="336183"/>
                </a:lnTo>
                <a:lnTo>
                  <a:pt x="557154" y="376809"/>
                </a:lnTo>
                <a:lnTo>
                  <a:pt x="572246" y="418956"/>
                </a:lnTo>
                <a:lnTo>
                  <a:pt x="584217" y="462490"/>
                </a:lnTo>
                <a:lnTo>
                  <a:pt x="592932" y="507279"/>
                </a:lnTo>
                <a:lnTo>
                  <a:pt x="598259" y="553188"/>
                </a:lnTo>
                <a:lnTo>
                  <a:pt x="600065" y="600084"/>
                </a:lnTo>
                <a:close/>
              </a:path>
            </a:pathLst>
          </a:custGeom>
          <a:solidFill>
            <a:srgbClr val="EFD0A8"/>
          </a:solidFill>
        </p:spPr>
        <p:txBody>
          <a:bodyPr wrap="square" lIns="0" tIns="0" rIns="0" bIns="0" rtlCol="0"/>
          <a:lstStyle/>
          <a:p>
            <a:endParaRPr/>
          </a:p>
        </p:txBody>
      </p:sp>
      <p:sp>
        <p:nvSpPr>
          <p:cNvPr id="17" name="object 5"/>
          <p:cNvSpPr/>
          <p:nvPr/>
        </p:nvSpPr>
        <p:spPr>
          <a:xfrm>
            <a:off x="0" y="6767377"/>
            <a:ext cx="4772025" cy="3503295"/>
          </a:xfrm>
          <a:custGeom>
            <a:avLst/>
            <a:gdLst/>
            <a:ahLst/>
            <a:cxnLst/>
            <a:rect l="l" t="t" r="r" b="b"/>
            <a:pathLst>
              <a:path w="4772025" h="3503295">
                <a:moveTo>
                  <a:pt x="1238336" y="0"/>
                </a:moveTo>
                <a:lnTo>
                  <a:pt x="1286646" y="323"/>
                </a:lnTo>
                <a:lnTo>
                  <a:pt x="1334801" y="1291"/>
                </a:lnTo>
                <a:lnTo>
                  <a:pt x="1382796" y="2899"/>
                </a:lnTo>
                <a:lnTo>
                  <a:pt x="1430627" y="5143"/>
                </a:lnTo>
                <a:lnTo>
                  <a:pt x="1478290" y="8019"/>
                </a:lnTo>
                <a:lnTo>
                  <a:pt x="1525781" y="11522"/>
                </a:lnTo>
                <a:lnTo>
                  <a:pt x="1573097" y="15650"/>
                </a:lnTo>
                <a:lnTo>
                  <a:pt x="1620232" y="20397"/>
                </a:lnTo>
                <a:lnTo>
                  <a:pt x="1667182" y="25760"/>
                </a:lnTo>
                <a:lnTo>
                  <a:pt x="1713945" y="31734"/>
                </a:lnTo>
                <a:lnTo>
                  <a:pt x="1760515" y="38315"/>
                </a:lnTo>
                <a:lnTo>
                  <a:pt x="1806888" y="45500"/>
                </a:lnTo>
                <a:lnTo>
                  <a:pt x="1853061" y="53283"/>
                </a:lnTo>
                <a:lnTo>
                  <a:pt x="1899029" y="61662"/>
                </a:lnTo>
                <a:lnTo>
                  <a:pt x="1944788" y="70631"/>
                </a:lnTo>
                <a:lnTo>
                  <a:pt x="1990334" y="80187"/>
                </a:lnTo>
                <a:lnTo>
                  <a:pt x="2035663" y="90326"/>
                </a:lnTo>
                <a:lnTo>
                  <a:pt x="2080770" y="101044"/>
                </a:lnTo>
                <a:lnTo>
                  <a:pt x="2125653" y="112336"/>
                </a:lnTo>
                <a:lnTo>
                  <a:pt x="2170305" y="124198"/>
                </a:lnTo>
                <a:lnTo>
                  <a:pt x="2214725" y="136626"/>
                </a:lnTo>
                <a:lnTo>
                  <a:pt x="2258906" y="149617"/>
                </a:lnTo>
                <a:lnTo>
                  <a:pt x="2302846" y="163166"/>
                </a:lnTo>
                <a:lnTo>
                  <a:pt x="2346540" y="177268"/>
                </a:lnTo>
                <a:lnTo>
                  <a:pt x="2389984" y="191921"/>
                </a:lnTo>
                <a:lnTo>
                  <a:pt x="2433174" y="207119"/>
                </a:lnTo>
                <a:lnTo>
                  <a:pt x="2476106" y="222858"/>
                </a:lnTo>
                <a:lnTo>
                  <a:pt x="2518775" y="239135"/>
                </a:lnTo>
                <a:lnTo>
                  <a:pt x="2561178" y="255946"/>
                </a:lnTo>
                <a:lnTo>
                  <a:pt x="2603311" y="273286"/>
                </a:lnTo>
                <a:lnTo>
                  <a:pt x="2645169" y="291151"/>
                </a:lnTo>
                <a:lnTo>
                  <a:pt x="2686748" y="309536"/>
                </a:lnTo>
                <a:lnTo>
                  <a:pt x="2728044" y="328439"/>
                </a:lnTo>
                <a:lnTo>
                  <a:pt x="2769054" y="347855"/>
                </a:lnTo>
                <a:lnTo>
                  <a:pt x="2809772" y="367780"/>
                </a:lnTo>
                <a:lnTo>
                  <a:pt x="2850195" y="388209"/>
                </a:lnTo>
                <a:lnTo>
                  <a:pt x="2890319" y="409138"/>
                </a:lnTo>
                <a:lnTo>
                  <a:pt x="2930140" y="430564"/>
                </a:lnTo>
                <a:lnTo>
                  <a:pt x="2969653" y="452483"/>
                </a:lnTo>
                <a:lnTo>
                  <a:pt x="3008854" y="474889"/>
                </a:lnTo>
                <a:lnTo>
                  <a:pt x="3047740" y="497780"/>
                </a:lnTo>
                <a:lnTo>
                  <a:pt x="3086306" y="521151"/>
                </a:lnTo>
                <a:lnTo>
                  <a:pt x="3124548" y="544997"/>
                </a:lnTo>
                <a:lnTo>
                  <a:pt x="3162462" y="569315"/>
                </a:lnTo>
                <a:lnTo>
                  <a:pt x="3200044" y="594101"/>
                </a:lnTo>
                <a:lnTo>
                  <a:pt x="3237290" y="619351"/>
                </a:lnTo>
                <a:lnTo>
                  <a:pt x="3274196" y="645060"/>
                </a:lnTo>
                <a:lnTo>
                  <a:pt x="3310756" y="671224"/>
                </a:lnTo>
                <a:lnTo>
                  <a:pt x="3346969" y="697840"/>
                </a:lnTo>
                <a:lnTo>
                  <a:pt x="3382829" y="724902"/>
                </a:lnTo>
                <a:lnTo>
                  <a:pt x="3418332" y="752408"/>
                </a:lnTo>
                <a:lnTo>
                  <a:pt x="3453474" y="780353"/>
                </a:lnTo>
                <a:lnTo>
                  <a:pt x="3488251" y="808732"/>
                </a:lnTo>
                <a:lnTo>
                  <a:pt x="3522659" y="837542"/>
                </a:lnTo>
                <a:lnTo>
                  <a:pt x="3556694" y="866779"/>
                </a:lnTo>
                <a:lnTo>
                  <a:pt x="3590351" y="896438"/>
                </a:lnTo>
                <a:lnTo>
                  <a:pt x="3623628" y="926516"/>
                </a:lnTo>
                <a:lnTo>
                  <a:pt x="3656518" y="957007"/>
                </a:lnTo>
                <a:lnTo>
                  <a:pt x="3689019" y="987909"/>
                </a:lnTo>
                <a:lnTo>
                  <a:pt x="3721127" y="1019218"/>
                </a:lnTo>
                <a:lnTo>
                  <a:pt x="3752836" y="1050928"/>
                </a:lnTo>
                <a:lnTo>
                  <a:pt x="3784144" y="1083035"/>
                </a:lnTo>
                <a:lnTo>
                  <a:pt x="3815045" y="1115537"/>
                </a:lnTo>
                <a:lnTo>
                  <a:pt x="3845537" y="1148428"/>
                </a:lnTo>
                <a:lnTo>
                  <a:pt x="3875614" y="1181705"/>
                </a:lnTo>
                <a:lnTo>
                  <a:pt x="3905272" y="1215363"/>
                </a:lnTo>
                <a:lnTo>
                  <a:pt x="3934509" y="1249399"/>
                </a:lnTo>
                <a:lnTo>
                  <a:pt x="3963318" y="1283807"/>
                </a:lnTo>
                <a:lnTo>
                  <a:pt x="3991697" y="1318585"/>
                </a:lnTo>
                <a:lnTo>
                  <a:pt x="4019641" y="1353728"/>
                </a:lnTo>
                <a:lnTo>
                  <a:pt x="4047147" y="1389231"/>
                </a:lnTo>
                <a:lnTo>
                  <a:pt x="4074209" y="1425092"/>
                </a:lnTo>
                <a:lnTo>
                  <a:pt x="4100824" y="1461305"/>
                </a:lnTo>
                <a:lnTo>
                  <a:pt x="4126988" y="1497867"/>
                </a:lnTo>
                <a:lnTo>
                  <a:pt x="4152696" y="1534773"/>
                </a:lnTo>
                <a:lnTo>
                  <a:pt x="4177946" y="1572019"/>
                </a:lnTo>
                <a:lnTo>
                  <a:pt x="4202731" y="1609602"/>
                </a:lnTo>
                <a:lnTo>
                  <a:pt x="4227049" y="1647517"/>
                </a:lnTo>
                <a:lnTo>
                  <a:pt x="4250895" y="1685759"/>
                </a:lnTo>
                <a:lnTo>
                  <a:pt x="4274265" y="1724326"/>
                </a:lnTo>
                <a:lnTo>
                  <a:pt x="4297156" y="1763213"/>
                </a:lnTo>
                <a:lnTo>
                  <a:pt x="4319562" y="1802415"/>
                </a:lnTo>
                <a:lnTo>
                  <a:pt x="4341480" y="1841929"/>
                </a:lnTo>
                <a:lnTo>
                  <a:pt x="4362906" y="1881750"/>
                </a:lnTo>
                <a:lnTo>
                  <a:pt x="4383835" y="1921875"/>
                </a:lnTo>
                <a:lnTo>
                  <a:pt x="4404264" y="1962299"/>
                </a:lnTo>
                <a:lnTo>
                  <a:pt x="4424188" y="2003018"/>
                </a:lnTo>
                <a:lnTo>
                  <a:pt x="4443604" y="2044028"/>
                </a:lnTo>
                <a:lnTo>
                  <a:pt x="4462506" y="2085326"/>
                </a:lnTo>
                <a:lnTo>
                  <a:pt x="4480892" y="2126906"/>
                </a:lnTo>
                <a:lnTo>
                  <a:pt x="4498757" y="2168764"/>
                </a:lnTo>
                <a:lnTo>
                  <a:pt x="4516096" y="2210898"/>
                </a:lnTo>
                <a:lnTo>
                  <a:pt x="4532907" y="2253302"/>
                </a:lnTo>
                <a:lnTo>
                  <a:pt x="4549184" y="2295972"/>
                </a:lnTo>
                <a:lnTo>
                  <a:pt x="4564923" y="2338905"/>
                </a:lnTo>
                <a:lnTo>
                  <a:pt x="4580121" y="2382096"/>
                </a:lnTo>
                <a:lnTo>
                  <a:pt x="4594773" y="2425541"/>
                </a:lnTo>
                <a:lnTo>
                  <a:pt x="4608875" y="2469236"/>
                </a:lnTo>
                <a:lnTo>
                  <a:pt x="4622424" y="2513177"/>
                </a:lnTo>
                <a:lnTo>
                  <a:pt x="4635414" y="2557359"/>
                </a:lnTo>
                <a:lnTo>
                  <a:pt x="4647843" y="2601779"/>
                </a:lnTo>
                <a:lnTo>
                  <a:pt x="4659705" y="2646433"/>
                </a:lnTo>
                <a:lnTo>
                  <a:pt x="4670996" y="2691317"/>
                </a:lnTo>
                <a:lnTo>
                  <a:pt x="4681714" y="2736425"/>
                </a:lnTo>
                <a:lnTo>
                  <a:pt x="4691853" y="2781755"/>
                </a:lnTo>
                <a:lnTo>
                  <a:pt x="4701409" y="2827302"/>
                </a:lnTo>
                <a:lnTo>
                  <a:pt x="4710378" y="2873062"/>
                </a:lnTo>
                <a:lnTo>
                  <a:pt x="4718757" y="2919031"/>
                </a:lnTo>
                <a:lnTo>
                  <a:pt x="4726540" y="2965205"/>
                </a:lnTo>
                <a:lnTo>
                  <a:pt x="4733725" y="3011580"/>
                </a:lnTo>
                <a:lnTo>
                  <a:pt x="4740306" y="3058151"/>
                </a:lnTo>
                <a:lnTo>
                  <a:pt x="4746280" y="3104914"/>
                </a:lnTo>
                <a:lnTo>
                  <a:pt x="4751642" y="3151866"/>
                </a:lnTo>
                <a:lnTo>
                  <a:pt x="4756389" y="3199003"/>
                </a:lnTo>
                <a:lnTo>
                  <a:pt x="4760517" y="3246319"/>
                </a:lnTo>
                <a:lnTo>
                  <a:pt x="4764021" y="3293812"/>
                </a:lnTo>
                <a:lnTo>
                  <a:pt x="4766896" y="3341476"/>
                </a:lnTo>
                <a:lnTo>
                  <a:pt x="4769140" y="3389308"/>
                </a:lnTo>
                <a:lnTo>
                  <a:pt x="4770748" y="3437305"/>
                </a:lnTo>
                <a:lnTo>
                  <a:pt x="4771716" y="3485460"/>
                </a:lnTo>
                <a:lnTo>
                  <a:pt x="4771833" y="3502956"/>
                </a:lnTo>
                <a:lnTo>
                  <a:pt x="0" y="3502956"/>
                </a:lnTo>
                <a:lnTo>
                  <a:pt x="0" y="223056"/>
                </a:lnTo>
                <a:lnTo>
                  <a:pt x="43451" y="207119"/>
                </a:lnTo>
                <a:lnTo>
                  <a:pt x="86643" y="191921"/>
                </a:lnTo>
                <a:lnTo>
                  <a:pt x="130089" y="177268"/>
                </a:lnTo>
                <a:lnTo>
                  <a:pt x="173784" y="163166"/>
                </a:lnTo>
                <a:lnTo>
                  <a:pt x="217726" y="149617"/>
                </a:lnTo>
                <a:lnTo>
                  <a:pt x="261909" y="136626"/>
                </a:lnTo>
                <a:lnTo>
                  <a:pt x="306330" y="124198"/>
                </a:lnTo>
                <a:lnTo>
                  <a:pt x="350984" y="112336"/>
                </a:lnTo>
                <a:lnTo>
                  <a:pt x="395868" y="101044"/>
                </a:lnTo>
                <a:lnTo>
                  <a:pt x="440978" y="90326"/>
                </a:lnTo>
                <a:lnTo>
                  <a:pt x="486308" y="80187"/>
                </a:lnTo>
                <a:lnTo>
                  <a:pt x="531856" y="70631"/>
                </a:lnTo>
                <a:lnTo>
                  <a:pt x="577617" y="61662"/>
                </a:lnTo>
                <a:lnTo>
                  <a:pt x="623586" y="53283"/>
                </a:lnTo>
                <a:lnTo>
                  <a:pt x="669761" y="45500"/>
                </a:lnTo>
                <a:lnTo>
                  <a:pt x="716136" y="38315"/>
                </a:lnTo>
                <a:lnTo>
                  <a:pt x="762708" y="31734"/>
                </a:lnTo>
                <a:lnTo>
                  <a:pt x="809472" y="25760"/>
                </a:lnTo>
                <a:lnTo>
                  <a:pt x="856425" y="20397"/>
                </a:lnTo>
                <a:lnTo>
                  <a:pt x="903562" y="15650"/>
                </a:lnTo>
                <a:lnTo>
                  <a:pt x="950879" y="11522"/>
                </a:lnTo>
                <a:lnTo>
                  <a:pt x="998373" y="8019"/>
                </a:lnTo>
                <a:lnTo>
                  <a:pt x="1046038" y="5143"/>
                </a:lnTo>
                <a:lnTo>
                  <a:pt x="1093871" y="2899"/>
                </a:lnTo>
                <a:lnTo>
                  <a:pt x="1141868" y="1291"/>
                </a:lnTo>
                <a:lnTo>
                  <a:pt x="1190024" y="323"/>
                </a:lnTo>
                <a:lnTo>
                  <a:pt x="1238336" y="0"/>
                </a:lnTo>
                <a:close/>
              </a:path>
            </a:pathLst>
          </a:custGeom>
          <a:solidFill>
            <a:srgbClr val="2B413C"/>
          </a:solidFill>
        </p:spPr>
        <p:txBody>
          <a:bodyPr wrap="square" lIns="0" tIns="0" rIns="0" bIns="0" rtlCol="0"/>
          <a:lstStyle/>
          <a:p>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940245"/>
            <a:ext cx="3345828" cy="33458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27" y="1171812"/>
            <a:ext cx="457200" cy="914400"/>
          </a:xfrm>
          <a:custGeom>
            <a:avLst/>
            <a:gdLst/>
            <a:ahLst/>
            <a:cxnLst/>
            <a:rect l="l" t="t" r="r" b="b"/>
            <a:pathLst>
              <a:path w="457200" h="914400">
                <a:moveTo>
                  <a:pt x="457200" y="457140"/>
                </a:moveTo>
                <a:lnTo>
                  <a:pt x="454839" y="503878"/>
                </a:lnTo>
                <a:lnTo>
                  <a:pt x="447911" y="549265"/>
                </a:lnTo>
                <a:lnTo>
                  <a:pt x="436645" y="593074"/>
                </a:lnTo>
                <a:lnTo>
                  <a:pt x="421270" y="635072"/>
                </a:lnTo>
                <a:lnTo>
                  <a:pt x="402018" y="675031"/>
                </a:lnTo>
                <a:lnTo>
                  <a:pt x="379117" y="712721"/>
                </a:lnTo>
                <a:lnTo>
                  <a:pt x="352797" y="747913"/>
                </a:lnTo>
                <a:lnTo>
                  <a:pt x="323288" y="780375"/>
                </a:lnTo>
                <a:lnTo>
                  <a:pt x="290821" y="809879"/>
                </a:lnTo>
                <a:lnTo>
                  <a:pt x="255624" y="836195"/>
                </a:lnTo>
                <a:lnTo>
                  <a:pt x="217928" y="859092"/>
                </a:lnTo>
                <a:lnTo>
                  <a:pt x="177962" y="878342"/>
                </a:lnTo>
                <a:lnTo>
                  <a:pt x="135956" y="893714"/>
                </a:lnTo>
                <a:lnTo>
                  <a:pt x="92141" y="904978"/>
                </a:lnTo>
                <a:lnTo>
                  <a:pt x="46745" y="911905"/>
                </a:lnTo>
                <a:lnTo>
                  <a:pt x="0" y="914265"/>
                </a:lnTo>
                <a:lnTo>
                  <a:pt x="0" y="0"/>
                </a:lnTo>
                <a:lnTo>
                  <a:pt x="46745" y="2360"/>
                </a:lnTo>
                <a:lnTo>
                  <a:pt x="92141" y="9287"/>
                </a:lnTo>
                <a:lnTo>
                  <a:pt x="135956" y="20552"/>
                </a:lnTo>
                <a:lnTo>
                  <a:pt x="177962" y="35924"/>
                </a:lnTo>
                <a:lnTo>
                  <a:pt x="217928" y="55174"/>
                </a:lnTo>
                <a:lnTo>
                  <a:pt x="255624" y="78072"/>
                </a:lnTo>
                <a:lnTo>
                  <a:pt x="290821" y="104388"/>
                </a:lnTo>
                <a:lnTo>
                  <a:pt x="323288" y="133893"/>
                </a:lnTo>
                <a:lnTo>
                  <a:pt x="352797" y="166356"/>
                </a:lnTo>
                <a:lnTo>
                  <a:pt x="379117" y="201549"/>
                </a:lnTo>
                <a:lnTo>
                  <a:pt x="402018" y="239240"/>
                </a:lnTo>
                <a:lnTo>
                  <a:pt x="421270" y="279200"/>
                </a:lnTo>
                <a:lnTo>
                  <a:pt x="436645" y="321200"/>
                </a:lnTo>
                <a:lnTo>
                  <a:pt x="447911" y="365010"/>
                </a:lnTo>
                <a:lnTo>
                  <a:pt x="454839" y="410400"/>
                </a:lnTo>
                <a:lnTo>
                  <a:pt x="457200" y="457140"/>
                </a:lnTo>
                <a:close/>
              </a:path>
            </a:pathLst>
          </a:custGeom>
          <a:solidFill>
            <a:srgbClr val="2F4F49"/>
          </a:solidFill>
        </p:spPr>
        <p:txBody>
          <a:bodyPr wrap="square" lIns="0" tIns="0" rIns="0" bIns="0" rtlCol="0"/>
          <a:lstStyle/>
          <a:p>
            <a:endParaRPr/>
          </a:p>
        </p:txBody>
      </p:sp>
      <p:sp>
        <p:nvSpPr>
          <p:cNvPr id="3" name="object 3"/>
          <p:cNvSpPr txBox="1">
            <a:spLocks noGrp="1"/>
          </p:cNvSpPr>
          <p:nvPr>
            <p:ph type="title"/>
          </p:nvPr>
        </p:nvSpPr>
        <p:spPr>
          <a:xfrm>
            <a:off x="1909880" y="992068"/>
            <a:ext cx="10205920" cy="1287532"/>
          </a:xfrm>
          <a:prstGeom prst="rect">
            <a:avLst/>
          </a:prstGeom>
        </p:spPr>
        <p:txBody>
          <a:bodyPr vert="horz" wrap="square" lIns="0" tIns="55880" rIns="0" bIns="0" rtlCol="0">
            <a:spAutoFit/>
          </a:bodyPr>
          <a:lstStyle/>
          <a:p>
            <a:pPr marL="12700" marR="5080">
              <a:lnSpc>
                <a:spcPts val="9570"/>
              </a:lnSpc>
              <a:spcBef>
                <a:spcPts val="440"/>
              </a:spcBef>
            </a:pPr>
            <a:r>
              <a:rPr lang="en-US" sz="8000" spc="340" dirty="0" err="1">
                <a:solidFill>
                  <a:srgbClr val="2F4F49"/>
                </a:solidFill>
                <a:latin typeface="Arial"/>
                <a:cs typeface="Arial"/>
              </a:rPr>
              <a:t>Kelebihan</a:t>
            </a:r>
            <a:r>
              <a:rPr lang="en-US" sz="8000" spc="340" dirty="0">
                <a:solidFill>
                  <a:srgbClr val="2F4F49"/>
                </a:solidFill>
                <a:latin typeface="Arial"/>
                <a:cs typeface="Arial"/>
              </a:rPr>
              <a:t> </a:t>
            </a:r>
            <a:r>
              <a:rPr lang="en-US" sz="8000" spc="340" dirty="0" err="1">
                <a:solidFill>
                  <a:srgbClr val="2F4F49"/>
                </a:solidFill>
                <a:latin typeface="Arial"/>
                <a:cs typeface="Arial"/>
              </a:rPr>
              <a:t>Chamilo</a:t>
            </a:r>
            <a:endParaRPr sz="8000" dirty="0">
              <a:latin typeface="Arial"/>
              <a:cs typeface="Arial"/>
            </a:endParaRPr>
          </a:p>
        </p:txBody>
      </p:sp>
      <p:sp>
        <p:nvSpPr>
          <p:cNvPr id="4" name="object 4"/>
          <p:cNvSpPr txBox="1"/>
          <p:nvPr/>
        </p:nvSpPr>
        <p:spPr>
          <a:xfrm>
            <a:off x="1909881" y="3314700"/>
            <a:ext cx="6929319" cy="2012089"/>
          </a:xfrm>
          <a:prstGeom prst="rect">
            <a:avLst/>
          </a:prstGeom>
        </p:spPr>
        <p:txBody>
          <a:bodyPr vert="horz" wrap="square" lIns="0" tIns="12700" rIns="0" bIns="0" rtlCol="0">
            <a:spAutoFit/>
          </a:bodyPr>
          <a:lstStyle/>
          <a:p>
            <a:pPr marL="469900" marR="40640" indent="-457200" algn="just">
              <a:lnSpc>
                <a:spcPct val="116199"/>
              </a:lnSpc>
              <a:spcBef>
                <a:spcPts val="100"/>
              </a:spcBef>
              <a:buFont typeface="Wingdings" panose="05000000000000000000" pitchFamily="2" charset="2"/>
              <a:buChar char="§"/>
            </a:pPr>
            <a:r>
              <a:rPr lang="en-US" sz="2800" b="1" spc="-235" dirty="0" err="1">
                <a:solidFill>
                  <a:srgbClr val="2F4F49"/>
                </a:solidFill>
                <a:latin typeface="Verdana"/>
                <a:cs typeface="Verdana"/>
              </a:rPr>
              <a:t>Chamilo</a:t>
            </a:r>
            <a:r>
              <a:rPr lang="en-US" sz="2800" b="1" spc="-235" dirty="0">
                <a:solidFill>
                  <a:srgbClr val="2F4F49"/>
                </a:solidFill>
                <a:latin typeface="Verdana"/>
                <a:cs typeface="Verdana"/>
              </a:rPr>
              <a:t> </a:t>
            </a:r>
            <a:r>
              <a:rPr lang="en-US" sz="2800" b="1" spc="-235" dirty="0" err="1">
                <a:solidFill>
                  <a:srgbClr val="2F4F49"/>
                </a:solidFill>
                <a:latin typeface="Verdana"/>
                <a:cs typeface="Verdana"/>
              </a:rPr>
              <a:t>menekankan</a:t>
            </a:r>
            <a:r>
              <a:rPr lang="en-US" sz="2800" b="1" spc="-235" dirty="0">
                <a:solidFill>
                  <a:srgbClr val="2F4F49"/>
                </a:solidFill>
                <a:latin typeface="Verdana"/>
                <a:cs typeface="Verdana"/>
              </a:rPr>
              <a:t> </a:t>
            </a:r>
            <a:r>
              <a:rPr lang="en-US" sz="2800" b="1" spc="-235" dirty="0" err="1">
                <a:solidFill>
                  <a:srgbClr val="2F4F49"/>
                </a:solidFill>
                <a:latin typeface="Verdana"/>
                <a:cs typeface="Verdana"/>
              </a:rPr>
              <a:t>bagaimana</a:t>
            </a:r>
            <a:r>
              <a:rPr lang="en-US" sz="2800" b="1" spc="-235" dirty="0">
                <a:solidFill>
                  <a:srgbClr val="2F4F49"/>
                </a:solidFill>
                <a:latin typeface="Verdana"/>
                <a:cs typeface="Verdana"/>
              </a:rPr>
              <a:t> </a:t>
            </a:r>
            <a:r>
              <a:rPr lang="en-US" sz="2800" b="1" spc="-235" dirty="0" err="1">
                <a:solidFill>
                  <a:srgbClr val="2F4F49"/>
                </a:solidFill>
                <a:latin typeface="Verdana"/>
                <a:cs typeface="Verdana"/>
              </a:rPr>
              <a:t>membuat</a:t>
            </a:r>
            <a:r>
              <a:rPr lang="en-US" sz="2800" b="1" spc="-235" dirty="0">
                <a:solidFill>
                  <a:srgbClr val="2F4F49"/>
                </a:solidFill>
                <a:latin typeface="Verdana"/>
                <a:cs typeface="Verdana"/>
              </a:rPr>
              <a:t> E-Learning </a:t>
            </a:r>
            <a:r>
              <a:rPr lang="en-US" sz="2800" b="1" spc="-235" dirty="0" err="1">
                <a:solidFill>
                  <a:srgbClr val="2F4F49"/>
                </a:solidFill>
                <a:latin typeface="Verdana"/>
                <a:cs typeface="Verdana"/>
              </a:rPr>
              <a:t>dengan</a:t>
            </a:r>
            <a:r>
              <a:rPr lang="en-US" sz="2800" b="1" spc="-235" dirty="0">
                <a:solidFill>
                  <a:srgbClr val="2F4F49"/>
                </a:solidFill>
                <a:latin typeface="Verdana"/>
                <a:cs typeface="Verdana"/>
              </a:rPr>
              <a:t> </a:t>
            </a:r>
            <a:r>
              <a:rPr lang="en-US" sz="2800" b="1" spc="-235" dirty="0" err="1">
                <a:solidFill>
                  <a:srgbClr val="2F4F49"/>
                </a:solidFill>
                <a:latin typeface="Verdana"/>
                <a:cs typeface="Verdana"/>
              </a:rPr>
              <a:t>Cepat</a:t>
            </a:r>
            <a:r>
              <a:rPr lang="en-US" sz="2800" b="1" spc="-235" dirty="0">
                <a:solidFill>
                  <a:srgbClr val="2F4F49"/>
                </a:solidFill>
                <a:latin typeface="Verdana"/>
                <a:cs typeface="Verdana"/>
              </a:rPr>
              <a:t> </a:t>
            </a:r>
            <a:r>
              <a:rPr lang="en-US" sz="2800" b="1" spc="-235" dirty="0" err="1">
                <a:solidFill>
                  <a:srgbClr val="2F4F49"/>
                </a:solidFill>
                <a:latin typeface="Verdana"/>
                <a:cs typeface="Verdana"/>
              </a:rPr>
              <a:t>tanpa</a:t>
            </a:r>
            <a:r>
              <a:rPr lang="en-US" sz="2800" b="1" spc="-235" dirty="0">
                <a:solidFill>
                  <a:srgbClr val="2F4F49"/>
                </a:solidFill>
                <a:latin typeface="Verdana"/>
                <a:cs typeface="Verdana"/>
              </a:rPr>
              <a:t> </a:t>
            </a:r>
            <a:r>
              <a:rPr lang="en-US" sz="2800" b="1" spc="-235" dirty="0" err="1">
                <a:solidFill>
                  <a:srgbClr val="2F4F49"/>
                </a:solidFill>
                <a:latin typeface="Verdana"/>
                <a:cs typeface="Verdana"/>
              </a:rPr>
              <a:t>harus</a:t>
            </a:r>
            <a:r>
              <a:rPr lang="en-US" sz="2800" b="1" spc="-235" dirty="0">
                <a:solidFill>
                  <a:srgbClr val="2F4F49"/>
                </a:solidFill>
                <a:latin typeface="Verdana"/>
                <a:cs typeface="Verdana"/>
              </a:rPr>
              <a:t> </a:t>
            </a:r>
            <a:r>
              <a:rPr lang="en-US" sz="2800" b="1" spc="-235" dirty="0" err="1">
                <a:solidFill>
                  <a:srgbClr val="2F4F49"/>
                </a:solidFill>
                <a:latin typeface="Verdana"/>
                <a:cs typeface="Verdana"/>
              </a:rPr>
              <a:t>mencari</a:t>
            </a:r>
            <a:r>
              <a:rPr lang="en-US" sz="2800" b="1" spc="-235" dirty="0">
                <a:solidFill>
                  <a:srgbClr val="2F4F49"/>
                </a:solidFill>
                <a:latin typeface="Verdana"/>
                <a:cs typeface="Verdana"/>
              </a:rPr>
              <a:t> </a:t>
            </a:r>
            <a:r>
              <a:rPr lang="en-US" sz="2800" b="1" spc="-235" dirty="0" err="1">
                <a:solidFill>
                  <a:srgbClr val="2F4F49"/>
                </a:solidFill>
                <a:latin typeface="Verdana"/>
                <a:cs typeface="Verdana"/>
              </a:rPr>
              <a:t>referensi</a:t>
            </a:r>
            <a:r>
              <a:rPr lang="en-US" sz="2800" b="1" spc="-235" dirty="0">
                <a:solidFill>
                  <a:srgbClr val="2F4F49"/>
                </a:solidFill>
                <a:latin typeface="Verdana"/>
                <a:cs typeface="Verdana"/>
              </a:rPr>
              <a:t> </a:t>
            </a:r>
            <a:r>
              <a:rPr lang="en-US" sz="2800" b="1" spc="-235" dirty="0" err="1">
                <a:solidFill>
                  <a:srgbClr val="2F4F49"/>
                </a:solidFill>
                <a:latin typeface="Verdana"/>
                <a:cs typeface="Verdana"/>
              </a:rPr>
              <a:t>terlalu</a:t>
            </a:r>
            <a:r>
              <a:rPr lang="en-US" sz="2800" b="1" spc="-235" dirty="0">
                <a:solidFill>
                  <a:srgbClr val="2F4F49"/>
                </a:solidFill>
                <a:latin typeface="Verdana"/>
                <a:cs typeface="Verdana"/>
              </a:rPr>
              <a:t> </a:t>
            </a:r>
            <a:r>
              <a:rPr lang="en-US" sz="2800" b="1" spc="-235" dirty="0" err="1">
                <a:solidFill>
                  <a:srgbClr val="2F4F49"/>
                </a:solidFill>
                <a:latin typeface="Verdana"/>
                <a:cs typeface="Verdana"/>
              </a:rPr>
              <a:t>banyak</a:t>
            </a:r>
            <a:endParaRPr sz="2800" dirty="0">
              <a:latin typeface="Verdana"/>
              <a:cs typeface="Verdana"/>
            </a:endParaRPr>
          </a:p>
        </p:txBody>
      </p:sp>
      <p:sp>
        <p:nvSpPr>
          <p:cNvPr id="5" name="object 5"/>
          <p:cNvSpPr txBox="1"/>
          <p:nvPr/>
        </p:nvSpPr>
        <p:spPr>
          <a:xfrm>
            <a:off x="1909880" y="8965094"/>
            <a:ext cx="7467600" cy="512641"/>
          </a:xfrm>
          <a:prstGeom prst="rect">
            <a:avLst/>
          </a:prstGeom>
        </p:spPr>
        <p:txBody>
          <a:bodyPr vert="horz" wrap="square" lIns="0" tIns="12700" rIns="0" bIns="0" rtlCol="0">
            <a:spAutoFit/>
          </a:bodyPr>
          <a:lstStyle/>
          <a:p>
            <a:pPr marL="469900" marR="528320" indent="-457200" algn="just">
              <a:lnSpc>
                <a:spcPct val="116199"/>
              </a:lnSpc>
              <a:spcBef>
                <a:spcPts val="100"/>
              </a:spcBef>
              <a:buFont typeface="Wingdings" panose="05000000000000000000" pitchFamily="2" charset="2"/>
              <a:buChar char="§"/>
            </a:pPr>
            <a:r>
              <a:rPr lang="en-US" sz="2800" b="1" spc="-225" dirty="0">
                <a:solidFill>
                  <a:srgbClr val="2F4F49"/>
                </a:solidFill>
                <a:latin typeface="Verdana"/>
                <a:cs typeface="Verdana"/>
              </a:rPr>
              <a:t>Visual </a:t>
            </a:r>
            <a:r>
              <a:rPr lang="en-US" sz="2800" b="1" spc="-225" dirty="0" err="1">
                <a:solidFill>
                  <a:srgbClr val="2F4F49"/>
                </a:solidFill>
                <a:latin typeface="Verdana"/>
                <a:cs typeface="Verdana"/>
              </a:rPr>
              <a:t>Menarik</a:t>
            </a:r>
            <a:r>
              <a:rPr lang="en-US" sz="2800" b="1" spc="-225" dirty="0">
                <a:solidFill>
                  <a:srgbClr val="2F4F49"/>
                </a:solidFill>
                <a:latin typeface="Verdana"/>
                <a:cs typeface="Verdana"/>
              </a:rPr>
              <a:t> &amp; </a:t>
            </a:r>
            <a:r>
              <a:rPr lang="en-US" sz="2800" b="1" spc="-225" dirty="0" err="1">
                <a:solidFill>
                  <a:srgbClr val="2F4F49"/>
                </a:solidFill>
                <a:latin typeface="Verdana"/>
                <a:cs typeface="Verdana"/>
              </a:rPr>
              <a:t>Memudahkan</a:t>
            </a:r>
            <a:r>
              <a:rPr lang="en-US" sz="2800" b="1" spc="-225" dirty="0">
                <a:solidFill>
                  <a:srgbClr val="2F4F49"/>
                </a:solidFill>
                <a:latin typeface="Verdana"/>
                <a:cs typeface="Verdana"/>
              </a:rPr>
              <a:t> User </a:t>
            </a:r>
            <a:endParaRPr sz="2800" dirty="0">
              <a:latin typeface="Verdana"/>
              <a:cs typeface="Verdana"/>
            </a:endParaRPr>
          </a:p>
        </p:txBody>
      </p:sp>
      <p:sp>
        <p:nvSpPr>
          <p:cNvPr id="6" name="object 4"/>
          <p:cNvSpPr txBox="1"/>
          <p:nvPr/>
        </p:nvSpPr>
        <p:spPr>
          <a:xfrm>
            <a:off x="1909880" y="6174226"/>
            <a:ext cx="7538920" cy="1512273"/>
          </a:xfrm>
          <a:prstGeom prst="rect">
            <a:avLst/>
          </a:prstGeom>
        </p:spPr>
        <p:txBody>
          <a:bodyPr vert="horz" wrap="square" lIns="0" tIns="12700" rIns="0" bIns="0" rtlCol="0">
            <a:spAutoFit/>
          </a:bodyPr>
          <a:lstStyle/>
          <a:p>
            <a:pPr marL="469900" marR="40640" indent="-457200" algn="just">
              <a:lnSpc>
                <a:spcPct val="116199"/>
              </a:lnSpc>
              <a:spcBef>
                <a:spcPts val="100"/>
              </a:spcBef>
              <a:buFont typeface="Wingdings" panose="05000000000000000000" pitchFamily="2" charset="2"/>
              <a:buChar char="§"/>
            </a:pPr>
            <a:r>
              <a:rPr lang="en-US" sz="2800" b="1" spc="-235" dirty="0" err="1">
                <a:solidFill>
                  <a:srgbClr val="2F4F49"/>
                </a:solidFill>
                <a:latin typeface="Verdana"/>
                <a:cs typeface="Verdana"/>
              </a:rPr>
              <a:t>Akses</a:t>
            </a:r>
            <a:r>
              <a:rPr lang="en-US" sz="2800" b="1" spc="-235" dirty="0">
                <a:solidFill>
                  <a:srgbClr val="2F4F49"/>
                </a:solidFill>
                <a:latin typeface="Verdana"/>
                <a:cs typeface="Verdana"/>
              </a:rPr>
              <a:t> Open Source, </a:t>
            </a:r>
            <a:r>
              <a:rPr lang="en-US" sz="2800" b="1" spc="-235" dirty="0" err="1">
                <a:solidFill>
                  <a:srgbClr val="2F4F49"/>
                </a:solidFill>
                <a:latin typeface="Verdana"/>
                <a:cs typeface="Verdana"/>
              </a:rPr>
              <a:t>dapat</a:t>
            </a:r>
            <a:r>
              <a:rPr lang="en-US" sz="2800" b="1" spc="-235" dirty="0">
                <a:solidFill>
                  <a:srgbClr val="2F4F49"/>
                </a:solidFill>
                <a:latin typeface="Verdana"/>
                <a:cs typeface="Verdana"/>
              </a:rPr>
              <a:t> </a:t>
            </a:r>
            <a:r>
              <a:rPr lang="en-US" sz="2800" b="1" spc="-235" dirty="0" err="1">
                <a:solidFill>
                  <a:srgbClr val="2F4F49"/>
                </a:solidFill>
                <a:latin typeface="Verdana"/>
                <a:cs typeface="Verdana"/>
              </a:rPr>
              <a:t>dihubungkan</a:t>
            </a:r>
            <a:r>
              <a:rPr lang="en-US" sz="2800" b="1" spc="-235" dirty="0">
                <a:solidFill>
                  <a:srgbClr val="2F4F49"/>
                </a:solidFill>
                <a:latin typeface="Verdana"/>
                <a:cs typeface="Verdana"/>
              </a:rPr>
              <a:t> </a:t>
            </a:r>
            <a:r>
              <a:rPr lang="en-US" sz="2800" b="1" spc="-235" dirty="0" err="1">
                <a:solidFill>
                  <a:srgbClr val="2F4F49"/>
                </a:solidFill>
                <a:latin typeface="Verdana"/>
                <a:cs typeface="Verdana"/>
              </a:rPr>
              <a:t>secara</a:t>
            </a:r>
            <a:r>
              <a:rPr lang="en-US" sz="2800" b="1" spc="-235" dirty="0">
                <a:solidFill>
                  <a:srgbClr val="2F4F49"/>
                </a:solidFill>
                <a:latin typeface="Verdana"/>
                <a:cs typeface="Verdana"/>
              </a:rPr>
              <a:t> </a:t>
            </a:r>
            <a:r>
              <a:rPr lang="en-US" sz="2800" b="1" spc="-235" dirty="0" err="1">
                <a:solidFill>
                  <a:srgbClr val="2F4F49"/>
                </a:solidFill>
                <a:latin typeface="Verdana"/>
                <a:cs typeface="Verdana"/>
              </a:rPr>
              <a:t>Internasional</a:t>
            </a:r>
            <a:r>
              <a:rPr lang="en-US" sz="2800" b="1" spc="-235" dirty="0">
                <a:solidFill>
                  <a:srgbClr val="2F4F49"/>
                </a:solidFill>
                <a:latin typeface="Verdana"/>
                <a:cs typeface="Verdana"/>
              </a:rPr>
              <a:t> </a:t>
            </a:r>
            <a:r>
              <a:rPr lang="en-US" sz="2800" b="1" spc="-235" dirty="0" err="1">
                <a:solidFill>
                  <a:srgbClr val="2F4F49"/>
                </a:solidFill>
                <a:latin typeface="Verdana"/>
                <a:cs typeface="Verdana"/>
              </a:rPr>
              <a:t>dengan</a:t>
            </a:r>
            <a:r>
              <a:rPr lang="en-US" sz="2800" b="1" spc="-235" dirty="0">
                <a:solidFill>
                  <a:srgbClr val="2F4F49"/>
                </a:solidFill>
                <a:latin typeface="Verdana"/>
                <a:cs typeface="Verdana"/>
              </a:rPr>
              <a:t> </a:t>
            </a:r>
            <a:r>
              <a:rPr lang="en-US" sz="2800" b="1" spc="-235" dirty="0" err="1">
                <a:solidFill>
                  <a:srgbClr val="2F4F49"/>
                </a:solidFill>
                <a:latin typeface="Verdana"/>
                <a:cs typeface="Verdana"/>
              </a:rPr>
              <a:t>pendidikan</a:t>
            </a:r>
            <a:r>
              <a:rPr lang="en-US" sz="2800" b="1" spc="-235" dirty="0">
                <a:solidFill>
                  <a:srgbClr val="2F4F49"/>
                </a:solidFill>
                <a:latin typeface="Verdana"/>
                <a:cs typeface="Verdana"/>
              </a:rPr>
              <a:t> </a:t>
            </a:r>
            <a:r>
              <a:rPr lang="en-US" sz="2800" b="1" spc="-235" dirty="0" err="1">
                <a:solidFill>
                  <a:srgbClr val="2F4F49"/>
                </a:solidFill>
                <a:latin typeface="Verdana"/>
                <a:cs typeface="Verdana"/>
              </a:rPr>
              <a:t>luar</a:t>
            </a:r>
            <a:r>
              <a:rPr lang="en-US" sz="2800" b="1" spc="-235" dirty="0">
                <a:solidFill>
                  <a:srgbClr val="2F4F49"/>
                </a:solidFill>
                <a:latin typeface="Verdana"/>
                <a:cs typeface="Verdana"/>
              </a:rPr>
              <a:t> </a:t>
            </a:r>
            <a:r>
              <a:rPr lang="en-US" sz="2800" b="1" spc="-235" dirty="0" err="1">
                <a:solidFill>
                  <a:srgbClr val="2F4F49"/>
                </a:solidFill>
                <a:latin typeface="Verdana"/>
                <a:cs typeface="Verdana"/>
              </a:rPr>
              <a:t>negeri</a:t>
            </a:r>
            <a:endParaRPr sz="2800" dirty="0">
              <a:latin typeface="Verdana"/>
              <a:cs typeface="Verdana"/>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0400" y="4493293"/>
            <a:ext cx="5338363" cy="461040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5600" y="2130281"/>
            <a:ext cx="3345828" cy="33458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website&#10;&#10;Description automatically generate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1600" y="179614"/>
            <a:ext cx="8915400" cy="6411686"/>
          </a:xfrm>
          <a:prstGeom prst="rect">
            <a:avLst/>
          </a:prstGeom>
          <a:noFill/>
          <a:ln>
            <a:noFill/>
          </a:ln>
        </p:spPr>
      </p:pic>
      <p:sp>
        <p:nvSpPr>
          <p:cNvPr id="6" name="Rounded Rectangular Callout 5"/>
          <p:cNvSpPr/>
          <p:nvPr/>
        </p:nvSpPr>
        <p:spPr>
          <a:xfrm>
            <a:off x="522514" y="4838700"/>
            <a:ext cx="8229600" cy="4800600"/>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en-US" sz="2000" dirty="0">
                <a:solidFill>
                  <a:schemeClr val="tx2"/>
                </a:solidFill>
                <a:latin typeface="Times New Roman" panose="02020603050405020304" pitchFamily="18" charset="0"/>
                <a:cs typeface="Times New Roman" panose="02020603050405020304" pitchFamily="18" charset="0"/>
              </a:rPr>
              <a:t>“Salah </a:t>
            </a:r>
            <a:r>
              <a:rPr lang="en-US" sz="2000" dirty="0" err="1">
                <a:solidFill>
                  <a:schemeClr val="tx2"/>
                </a:solidFill>
                <a:latin typeface="Times New Roman" panose="02020603050405020304" pitchFamily="18" charset="0"/>
                <a:cs typeface="Times New Roman" panose="02020603050405020304" pitchFamily="18" charset="0"/>
              </a:rPr>
              <a:t>satu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kelebihan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dari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Chamilo</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adalah</a:t>
            </a:r>
            <a:r>
              <a:rPr lang="en-US" sz="2000" dirty="0">
                <a:solidFill>
                  <a:schemeClr val="tx2"/>
                </a:solidFill>
                <a:latin typeface="Times New Roman" panose="02020603050405020304" pitchFamily="18" charset="0"/>
                <a:cs typeface="Times New Roman" panose="02020603050405020304" pitchFamily="18" charset="0"/>
              </a:rPr>
              <a:t> open source </a:t>
            </a:r>
            <a:r>
              <a:rPr lang="en-US" sz="2000" dirty="0" err="1">
                <a:solidFill>
                  <a:schemeClr val="tx2"/>
                </a:solidFill>
                <a:latin typeface="Times New Roman" panose="02020603050405020304" pitchFamily="18" charset="0"/>
                <a:cs typeface="Times New Roman" panose="02020603050405020304" pitchFamily="18" charset="0"/>
              </a:rPr>
              <a:t>tidak</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berbayar</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tidak</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seperti</a:t>
            </a:r>
            <a:r>
              <a:rPr lang="en-US" sz="2000" dirty="0">
                <a:solidFill>
                  <a:schemeClr val="tx2"/>
                </a:solidFill>
                <a:latin typeface="Times New Roman" panose="02020603050405020304" pitchFamily="18" charset="0"/>
                <a:cs typeface="Times New Roman" panose="02020603050405020304" pitchFamily="18" charset="0"/>
              </a:rPr>
              <a:t> yang </a:t>
            </a:r>
            <a:r>
              <a:rPr lang="en-US" sz="2000" dirty="0" err="1">
                <a:solidFill>
                  <a:schemeClr val="tx2"/>
                </a:solidFill>
                <a:latin typeface="Times New Roman" panose="02020603050405020304" pitchFamily="18" charset="0"/>
                <a:cs typeface="Times New Roman" panose="02020603050405020304" pitchFamily="18" charset="0"/>
              </a:rPr>
              <a:t>digunakan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oleh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hampir</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sebagian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besar</a:t>
            </a:r>
            <a:r>
              <a:rPr lang="en-US" sz="2000" dirty="0">
                <a:solidFill>
                  <a:schemeClr val="tx2"/>
                </a:solidFill>
                <a:latin typeface="Times New Roman" panose="02020603050405020304" pitchFamily="18" charset="0"/>
                <a:cs typeface="Times New Roman" panose="02020603050405020304" pitchFamily="18" charset="0"/>
              </a:rPr>
              <a:t> program </a:t>
            </a:r>
            <a:r>
              <a:rPr lang="en-US" sz="2000" dirty="0" err="1">
                <a:solidFill>
                  <a:schemeClr val="tx2"/>
                </a:solidFill>
                <a:latin typeface="Times New Roman" panose="02020603050405020304" pitchFamily="18" charset="0"/>
                <a:cs typeface="Times New Roman" panose="02020603050405020304" pitchFamily="18" charset="0"/>
              </a:rPr>
              <a:t>tinggi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lainnya</a:t>
            </a:r>
            <a:r>
              <a:rPr lang="en-US" sz="2000" dirty="0">
                <a:solidFill>
                  <a:schemeClr val="tx2"/>
                </a:solidFill>
                <a:latin typeface="Times New Roman" panose="02020603050405020304" pitchFamily="18" charset="0"/>
                <a:cs typeface="Times New Roman" panose="02020603050405020304" pitchFamily="18" charset="0"/>
              </a:rPr>
              <a:t> yang </a:t>
            </a:r>
            <a:r>
              <a:rPr lang="en-US" sz="2000" dirty="0" err="1">
                <a:solidFill>
                  <a:schemeClr val="tx2"/>
                </a:solidFill>
                <a:latin typeface="Times New Roman" panose="02020603050405020304" pitchFamily="18" charset="0"/>
                <a:cs typeface="Times New Roman" panose="02020603050405020304" pitchFamily="18" charset="0"/>
              </a:rPr>
              <a:t>dilakukan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pembayaran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pertahunnya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Kalau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kita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tidak</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perlu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bayar</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setiap</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tahun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kepaada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pemiliik</a:t>
            </a:r>
            <a:r>
              <a:rPr lang="en-US" sz="2000" dirty="0">
                <a:solidFill>
                  <a:schemeClr val="tx2"/>
                </a:solidFill>
                <a:latin typeface="Times New Roman" panose="02020603050405020304" pitchFamily="18" charset="0"/>
                <a:cs typeface="Times New Roman" panose="02020603050405020304" pitchFamily="18" charset="0"/>
              </a:rPr>
              <a:t> platform. </a:t>
            </a:r>
            <a:r>
              <a:rPr lang="en-US" sz="2000" dirty="0" err="1">
                <a:solidFill>
                  <a:schemeClr val="tx2"/>
                </a:solidFill>
                <a:latin typeface="Times New Roman" panose="02020603050405020304" pitchFamily="18" charset="0"/>
                <a:cs typeface="Times New Roman" panose="02020603050405020304" pitchFamily="18" charset="0"/>
              </a:rPr>
              <a:t>Chamilo</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kita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gunakan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dalam</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mengembangkan</a:t>
            </a:r>
            <a:r>
              <a:rPr lang="en-US" sz="2000" dirty="0">
                <a:solidFill>
                  <a:schemeClr val="tx2"/>
                </a:solidFill>
                <a:latin typeface="Times New Roman" panose="02020603050405020304" pitchFamily="18" charset="0"/>
                <a:cs typeface="Times New Roman" panose="02020603050405020304" pitchFamily="18" charset="0"/>
              </a:rPr>
              <a:t> SIKOLA, </a:t>
            </a:r>
            <a:r>
              <a:rPr lang="en-US" sz="2000" dirty="0" err="1">
                <a:solidFill>
                  <a:schemeClr val="tx2"/>
                </a:solidFill>
                <a:latin typeface="Times New Roman" panose="02020603050405020304" pitchFamily="18" charset="0"/>
                <a:cs typeface="Times New Roman" panose="02020603050405020304" pitchFamily="18" charset="0"/>
              </a:rPr>
              <a:t>karena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kita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membuat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sendiri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maka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setiap</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saat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kita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selalu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perbaiki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Terkadang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ada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beberapa</a:t>
            </a:r>
            <a:r>
              <a:rPr lang="en-US" sz="2000" dirty="0">
                <a:solidFill>
                  <a:schemeClr val="tx2"/>
                </a:solidFill>
                <a:latin typeface="Times New Roman" panose="02020603050405020304" pitchFamily="18" charset="0"/>
                <a:cs typeface="Times New Roman" panose="02020603050405020304" pitchFamily="18" charset="0"/>
              </a:rPr>
              <a:t> saran </a:t>
            </a:r>
            <a:r>
              <a:rPr lang="en-US" sz="2000" dirty="0" err="1">
                <a:solidFill>
                  <a:schemeClr val="tx2"/>
                </a:solidFill>
                <a:latin typeface="Times New Roman" panose="02020603050405020304" pitchFamily="18" charset="0"/>
                <a:cs typeface="Times New Roman" panose="02020603050405020304" pitchFamily="18" charset="0"/>
              </a:rPr>
              <a:t>dan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masukan</a:t>
            </a:r>
            <a:r>
              <a:rPr lang="en-US" sz="2000" dirty="0">
                <a:solidFill>
                  <a:schemeClr val="tx2"/>
                </a:solidFill>
                <a:latin typeface="Times New Roman" panose="02020603050405020304" pitchFamily="18" charset="0"/>
                <a:cs typeface="Times New Roman" panose="02020603050405020304" pitchFamily="18" charset="0"/>
              </a:rPr>
              <a:t> yang kami </a:t>
            </a:r>
            <a:r>
              <a:rPr lang="en-US" sz="2000" dirty="0" err="1">
                <a:solidFill>
                  <a:schemeClr val="tx2"/>
                </a:solidFill>
                <a:latin typeface="Times New Roman" panose="02020603050405020304" pitchFamily="18" charset="0"/>
                <a:cs typeface="Times New Roman" panose="02020603050405020304" pitchFamily="18" charset="0"/>
              </a:rPr>
              <a:t>terima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tim</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kemudian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merespon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dengan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baik</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dan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memperbaikinya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jika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memang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menggangu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kenyamanan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banyak</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pengguna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Ini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sangat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jauh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berbeda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dengan</a:t>
            </a:r>
            <a:r>
              <a:rPr lang="en-US" sz="2000" dirty="0">
                <a:solidFill>
                  <a:schemeClr val="tx2"/>
                </a:solidFill>
                <a:latin typeface="Times New Roman" panose="02020603050405020304" pitchFamily="18" charset="0"/>
                <a:cs typeface="Times New Roman" panose="02020603050405020304" pitchFamily="18" charset="0"/>
              </a:rPr>
              <a:t> yang </a:t>
            </a:r>
            <a:r>
              <a:rPr lang="en-US" sz="2000" dirty="0" err="1">
                <a:solidFill>
                  <a:schemeClr val="tx2"/>
                </a:solidFill>
                <a:latin typeface="Times New Roman" panose="02020603050405020304" pitchFamily="18" charset="0"/>
                <a:cs typeface="Times New Roman" panose="02020603050405020304" pitchFamily="18" charset="0"/>
              </a:rPr>
              <a:t>kita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buat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pada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tahun</a:t>
            </a:r>
            <a:r>
              <a:rPr lang="en-US" sz="2000" dirty="0">
                <a:solidFill>
                  <a:schemeClr val="tx2"/>
                </a:solidFill>
                <a:latin typeface="Times New Roman" panose="02020603050405020304" pitchFamily="18" charset="0"/>
                <a:cs typeface="Times New Roman" panose="02020603050405020304" pitchFamily="18" charset="0"/>
              </a:rPr>
              <a:t> 2000-an </a:t>
            </a:r>
            <a:r>
              <a:rPr lang="en-US" sz="2000" dirty="0" err="1">
                <a:solidFill>
                  <a:schemeClr val="tx2"/>
                </a:solidFill>
                <a:latin typeface="Times New Roman" panose="02020603050405020304" pitchFamily="18" charset="0"/>
                <a:cs typeface="Times New Roman" panose="02020603050405020304" pitchFamily="18" charset="0"/>
              </a:rPr>
              <a:t>lalu</a:t>
            </a:r>
            <a:r>
              <a:rPr lang="en-US" sz="2000" dirty="0">
                <a:solidFill>
                  <a:schemeClr val="tx2"/>
                </a:solidFill>
                <a:latin typeface="Times New Roman" panose="02020603050405020304" pitchFamily="18" charset="0"/>
                <a:cs typeface="Times New Roman" panose="02020603050405020304" pitchFamily="18" charset="0"/>
              </a:rPr>
              <a:t>,”</a:t>
            </a:r>
          </a:p>
          <a:p>
            <a:pPr algn="ctr"/>
            <a:endParaRPr lang="en-US" dirty="0"/>
          </a:p>
        </p:txBody>
      </p:sp>
    </p:spTree>
    <p:extLst>
      <p:ext uri="{BB962C8B-B14F-4D97-AF65-F5344CB8AC3E}">
        <p14:creationId xmlns:p14="http://schemas.microsoft.com/office/powerpoint/2010/main" val="626074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13205" y="1979952"/>
            <a:ext cx="4556578" cy="6961069"/>
          </a:xfrm>
          <a:prstGeom prst="rect">
            <a:avLst/>
          </a:prstGeom>
        </p:spPr>
      </p:pic>
      <p:sp>
        <p:nvSpPr>
          <p:cNvPr id="2" name="object 2"/>
          <p:cNvSpPr/>
          <p:nvPr/>
        </p:nvSpPr>
        <p:spPr>
          <a:xfrm>
            <a:off x="1143000" y="568749"/>
            <a:ext cx="762000" cy="1524000"/>
          </a:xfrm>
          <a:custGeom>
            <a:avLst/>
            <a:gdLst/>
            <a:ahLst/>
            <a:cxnLst/>
            <a:rect l="l" t="t" r="r" b="b"/>
            <a:pathLst>
              <a:path w="762000" h="1524000">
                <a:moveTo>
                  <a:pt x="762003" y="761949"/>
                </a:moveTo>
                <a:lnTo>
                  <a:pt x="760503" y="810134"/>
                </a:lnTo>
                <a:lnTo>
                  <a:pt x="756065" y="857522"/>
                </a:lnTo>
                <a:lnTo>
                  <a:pt x="748778" y="904025"/>
                </a:lnTo>
                <a:lnTo>
                  <a:pt x="738730" y="949553"/>
                </a:lnTo>
                <a:lnTo>
                  <a:pt x="726011" y="994017"/>
                </a:lnTo>
                <a:lnTo>
                  <a:pt x="710711" y="1037328"/>
                </a:lnTo>
                <a:lnTo>
                  <a:pt x="692918" y="1079395"/>
                </a:lnTo>
                <a:lnTo>
                  <a:pt x="672721" y="1120132"/>
                </a:lnTo>
                <a:lnTo>
                  <a:pt x="650211" y="1159446"/>
                </a:lnTo>
                <a:lnTo>
                  <a:pt x="625476" y="1197251"/>
                </a:lnTo>
                <a:lnTo>
                  <a:pt x="598606" y="1233456"/>
                </a:lnTo>
                <a:lnTo>
                  <a:pt x="569689" y="1267972"/>
                </a:lnTo>
                <a:lnTo>
                  <a:pt x="538816" y="1300710"/>
                </a:lnTo>
                <a:lnTo>
                  <a:pt x="506075" y="1331580"/>
                </a:lnTo>
                <a:lnTo>
                  <a:pt x="471555" y="1360494"/>
                </a:lnTo>
                <a:lnTo>
                  <a:pt x="435347" y="1387361"/>
                </a:lnTo>
                <a:lnTo>
                  <a:pt x="397539" y="1412094"/>
                </a:lnTo>
                <a:lnTo>
                  <a:pt x="358220" y="1434602"/>
                </a:lnTo>
                <a:lnTo>
                  <a:pt x="317479" y="1454796"/>
                </a:lnTo>
                <a:lnTo>
                  <a:pt x="275407" y="1472588"/>
                </a:lnTo>
                <a:lnTo>
                  <a:pt x="232092" y="1487887"/>
                </a:lnTo>
                <a:lnTo>
                  <a:pt x="187624" y="1500604"/>
                </a:lnTo>
                <a:lnTo>
                  <a:pt x="142091" y="1510651"/>
                </a:lnTo>
                <a:lnTo>
                  <a:pt x="95583" y="1517938"/>
                </a:lnTo>
                <a:lnTo>
                  <a:pt x="48189" y="1522376"/>
                </a:lnTo>
                <a:lnTo>
                  <a:pt x="0" y="1523875"/>
                </a:lnTo>
                <a:lnTo>
                  <a:pt x="0" y="0"/>
                </a:lnTo>
                <a:lnTo>
                  <a:pt x="48189" y="1499"/>
                </a:lnTo>
                <a:lnTo>
                  <a:pt x="95583" y="5936"/>
                </a:lnTo>
                <a:lnTo>
                  <a:pt x="142091" y="13223"/>
                </a:lnTo>
                <a:lnTo>
                  <a:pt x="187624" y="23270"/>
                </a:lnTo>
                <a:lnTo>
                  <a:pt x="232092" y="35988"/>
                </a:lnTo>
                <a:lnTo>
                  <a:pt x="275407" y="51288"/>
                </a:lnTo>
                <a:lnTo>
                  <a:pt x="317479" y="69079"/>
                </a:lnTo>
                <a:lnTo>
                  <a:pt x="358220" y="89274"/>
                </a:lnTo>
                <a:lnTo>
                  <a:pt x="397539" y="111783"/>
                </a:lnTo>
                <a:lnTo>
                  <a:pt x="435347" y="136516"/>
                </a:lnTo>
                <a:lnTo>
                  <a:pt x="471555" y="163384"/>
                </a:lnTo>
                <a:lnTo>
                  <a:pt x="506075" y="192299"/>
                </a:lnTo>
                <a:lnTo>
                  <a:pt x="538816" y="223170"/>
                </a:lnTo>
                <a:lnTo>
                  <a:pt x="569689" y="255909"/>
                </a:lnTo>
                <a:lnTo>
                  <a:pt x="598606" y="290426"/>
                </a:lnTo>
                <a:lnTo>
                  <a:pt x="625476" y="326631"/>
                </a:lnTo>
                <a:lnTo>
                  <a:pt x="650211" y="364437"/>
                </a:lnTo>
                <a:lnTo>
                  <a:pt x="672721" y="403753"/>
                </a:lnTo>
                <a:lnTo>
                  <a:pt x="692918" y="444491"/>
                </a:lnTo>
                <a:lnTo>
                  <a:pt x="710711" y="486560"/>
                </a:lnTo>
                <a:lnTo>
                  <a:pt x="726011" y="529872"/>
                </a:lnTo>
                <a:lnTo>
                  <a:pt x="738730" y="574338"/>
                </a:lnTo>
                <a:lnTo>
                  <a:pt x="748778" y="619867"/>
                </a:lnTo>
                <a:lnTo>
                  <a:pt x="756065" y="666372"/>
                </a:lnTo>
                <a:lnTo>
                  <a:pt x="760503" y="713762"/>
                </a:lnTo>
                <a:lnTo>
                  <a:pt x="762003" y="761949"/>
                </a:lnTo>
                <a:close/>
              </a:path>
            </a:pathLst>
          </a:custGeom>
          <a:solidFill>
            <a:srgbClr val="EFD0A8"/>
          </a:solidFill>
        </p:spPr>
        <p:txBody>
          <a:bodyPr wrap="square" lIns="0" tIns="0" rIns="0" bIns="0" rtlCol="0"/>
          <a:lstStyle/>
          <a:p>
            <a:endParaRPr/>
          </a:p>
        </p:txBody>
      </p:sp>
      <p:sp>
        <p:nvSpPr>
          <p:cNvPr id="3" name="object 3"/>
          <p:cNvSpPr txBox="1">
            <a:spLocks noGrp="1"/>
          </p:cNvSpPr>
          <p:nvPr>
            <p:ph type="ctrTitle"/>
          </p:nvPr>
        </p:nvSpPr>
        <p:spPr>
          <a:xfrm>
            <a:off x="2133600" y="-425888"/>
            <a:ext cx="11099800" cy="2518637"/>
          </a:xfrm>
          <a:prstGeom prst="rect">
            <a:avLst/>
          </a:prstGeom>
        </p:spPr>
        <p:txBody>
          <a:bodyPr vert="horz" wrap="square" lIns="0" tIns="259079" rIns="0" bIns="0" rtlCol="0">
            <a:spAutoFit/>
          </a:bodyPr>
          <a:lstStyle/>
          <a:p>
            <a:pPr marL="12700" marR="5080">
              <a:lnSpc>
                <a:spcPts val="17570"/>
              </a:lnSpc>
              <a:spcBef>
                <a:spcPts val="2039"/>
              </a:spcBef>
            </a:pPr>
            <a:r>
              <a:rPr lang="en-US" sz="4800" spc="365" dirty="0"/>
              <a:t>SIKOLA &amp; </a:t>
            </a:r>
            <a:r>
              <a:rPr lang="en-US" sz="4800" spc="365" dirty="0" err="1"/>
              <a:t>Pandemi</a:t>
            </a:r>
            <a:r>
              <a:rPr lang="en-US" sz="4800" spc="365" dirty="0"/>
              <a:t> Covid19</a:t>
            </a:r>
            <a:endParaRPr sz="4800" spc="200" dirty="0"/>
          </a:p>
        </p:txBody>
      </p:sp>
      <p:sp>
        <p:nvSpPr>
          <p:cNvPr id="5" name="object 5"/>
          <p:cNvSpPr/>
          <p:nvPr/>
        </p:nvSpPr>
        <p:spPr>
          <a:xfrm>
            <a:off x="0" y="6767377"/>
            <a:ext cx="4772025" cy="3503295"/>
          </a:xfrm>
          <a:custGeom>
            <a:avLst/>
            <a:gdLst/>
            <a:ahLst/>
            <a:cxnLst/>
            <a:rect l="l" t="t" r="r" b="b"/>
            <a:pathLst>
              <a:path w="4772025" h="3503295">
                <a:moveTo>
                  <a:pt x="1238336" y="0"/>
                </a:moveTo>
                <a:lnTo>
                  <a:pt x="1286646" y="323"/>
                </a:lnTo>
                <a:lnTo>
                  <a:pt x="1334801" y="1291"/>
                </a:lnTo>
                <a:lnTo>
                  <a:pt x="1382796" y="2899"/>
                </a:lnTo>
                <a:lnTo>
                  <a:pt x="1430627" y="5143"/>
                </a:lnTo>
                <a:lnTo>
                  <a:pt x="1478290" y="8019"/>
                </a:lnTo>
                <a:lnTo>
                  <a:pt x="1525781" y="11522"/>
                </a:lnTo>
                <a:lnTo>
                  <a:pt x="1573097" y="15650"/>
                </a:lnTo>
                <a:lnTo>
                  <a:pt x="1620232" y="20397"/>
                </a:lnTo>
                <a:lnTo>
                  <a:pt x="1667182" y="25760"/>
                </a:lnTo>
                <a:lnTo>
                  <a:pt x="1713945" y="31734"/>
                </a:lnTo>
                <a:lnTo>
                  <a:pt x="1760515" y="38315"/>
                </a:lnTo>
                <a:lnTo>
                  <a:pt x="1806888" y="45500"/>
                </a:lnTo>
                <a:lnTo>
                  <a:pt x="1853061" y="53283"/>
                </a:lnTo>
                <a:lnTo>
                  <a:pt x="1899029" y="61662"/>
                </a:lnTo>
                <a:lnTo>
                  <a:pt x="1944788" y="70631"/>
                </a:lnTo>
                <a:lnTo>
                  <a:pt x="1990334" y="80187"/>
                </a:lnTo>
                <a:lnTo>
                  <a:pt x="2035663" y="90326"/>
                </a:lnTo>
                <a:lnTo>
                  <a:pt x="2080770" y="101044"/>
                </a:lnTo>
                <a:lnTo>
                  <a:pt x="2125653" y="112336"/>
                </a:lnTo>
                <a:lnTo>
                  <a:pt x="2170305" y="124198"/>
                </a:lnTo>
                <a:lnTo>
                  <a:pt x="2214725" y="136626"/>
                </a:lnTo>
                <a:lnTo>
                  <a:pt x="2258906" y="149617"/>
                </a:lnTo>
                <a:lnTo>
                  <a:pt x="2302846" y="163166"/>
                </a:lnTo>
                <a:lnTo>
                  <a:pt x="2346540" y="177268"/>
                </a:lnTo>
                <a:lnTo>
                  <a:pt x="2389984" y="191921"/>
                </a:lnTo>
                <a:lnTo>
                  <a:pt x="2433174" y="207119"/>
                </a:lnTo>
                <a:lnTo>
                  <a:pt x="2476106" y="222858"/>
                </a:lnTo>
                <a:lnTo>
                  <a:pt x="2518775" y="239135"/>
                </a:lnTo>
                <a:lnTo>
                  <a:pt x="2561178" y="255946"/>
                </a:lnTo>
                <a:lnTo>
                  <a:pt x="2603311" y="273286"/>
                </a:lnTo>
                <a:lnTo>
                  <a:pt x="2645169" y="291151"/>
                </a:lnTo>
                <a:lnTo>
                  <a:pt x="2686748" y="309536"/>
                </a:lnTo>
                <a:lnTo>
                  <a:pt x="2728044" y="328439"/>
                </a:lnTo>
                <a:lnTo>
                  <a:pt x="2769054" y="347855"/>
                </a:lnTo>
                <a:lnTo>
                  <a:pt x="2809772" y="367780"/>
                </a:lnTo>
                <a:lnTo>
                  <a:pt x="2850195" y="388209"/>
                </a:lnTo>
                <a:lnTo>
                  <a:pt x="2890319" y="409138"/>
                </a:lnTo>
                <a:lnTo>
                  <a:pt x="2930140" y="430564"/>
                </a:lnTo>
                <a:lnTo>
                  <a:pt x="2969653" y="452483"/>
                </a:lnTo>
                <a:lnTo>
                  <a:pt x="3008854" y="474889"/>
                </a:lnTo>
                <a:lnTo>
                  <a:pt x="3047740" y="497780"/>
                </a:lnTo>
                <a:lnTo>
                  <a:pt x="3086306" y="521151"/>
                </a:lnTo>
                <a:lnTo>
                  <a:pt x="3124548" y="544997"/>
                </a:lnTo>
                <a:lnTo>
                  <a:pt x="3162462" y="569315"/>
                </a:lnTo>
                <a:lnTo>
                  <a:pt x="3200044" y="594101"/>
                </a:lnTo>
                <a:lnTo>
                  <a:pt x="3237290" y="619351"/>
                </a:lnTo>
                <a:lnTo>
                  <a:pt x="3274196" y="645060"/>
                </a:lnTo>
                <a:lnTo>
                  <a:pt x="3310756" y="671224"/>
                </a:lnTo>
                <a:lnTo>
                  <a:pt x="3346969" y="697840"/>
                </a:lnTo>
                <a:lnTo>
                  <a:pt x="3382829" y="724902"/>
                </a:lnTo>
                <a:lnTo>
                  <a:pt x="3418332" y="752408"/>
                </a:lnTo>
                <a:lnTo>
                  <a:pt x="3453474" y="780353"/>
                </a:lnTo>
                <a:lnTo>
                  <a:pt x="3488251" y="808732"/>
                </a:lnTo>
                <a:lnTo>
                  <a:pt x="3522659" y="837542"/>
                </a:lnTo>
                <a:lnTo>
                  <a:pt x="3556694" y="866779"/>
                </a:lnTo>
                <a:lnTo>
                  <a:pt x="3590351" y="896438"/>
                </a:lnTo>
                <a:lnTo>
                  <a:pt x="3623628" y="926516"/>
                </a:lnTo>
                <a:lnTo>
                  <a:pt x="3656518" y="957007"/>
                </a:lnTo>
                <a:lnTo>
                  <a:pt x="3689019" y="987909"/>
                </a:lnTo>
                <a:lnTo>
                  <a:pt x="3721127" y="1019218"/>
                </a:lnTo>
                <a:lnTo>
                  <a:pt x="3752836" y="1050928"/>
                </a:lnTo>
                <a:lnTo>
                  <a:pt x="3784144" y="1083035"/>
                </a:lnTo>
                <a:lnTo>
                  <a:pt x="3815045" y="1115537"/>
                </a:lnTo>
                <a:lnTo>
                  <a:pt x="3845537" y="1148428"/>
                </a:lnTo>
                <a:lnTo>
                  <a:pt x="3875614" y="1181705"/>
                </a:lnTo>
                <a:lnTo>
                  <a:pt x="3905272" y="1215363"/>
                </a:lnTo>
                <a:lnTo>
                  <a:pt x="3934509" y="1249399"/>
                </a:lnTo>
                <a:lnTo>
                  <a:pt x="3963318" y="1283807"/>
                </a:lnTo>
                <a:lnTo>
                  <a:pt x="3991697" y="1318585"/>
                </a:lnTo>
                <a:lnTo>
                  <a:pt x="4019641" y="1353728"/>
                </a:lnTo>
                <a:lnTo>
                  <a:pt x="4047147" y="1389231"/>
                </a:lnTo>
                <a:lnTo>
                  <a:pt x="4074209" y="1425092"/>
                </a:lnTo>
                <a:lnTo>
                  <a:pt x="4100824" y="1461305"/>
                </a:lnTo>
                <a:lnTo>
                  <a:pt x="4126988" y="1497867"/>
                </a:lnTo>
                <a:lnTo>
                  <a:pt x="4152696" y="1534773"/>
                </a:lnTo>
                <a:lnTo>
                  <a:pt x="4177946" y="1572019"/>
                </a:lnTo>
                <a:lnTo>
                  <a:pt x="4202731" y="1609602"/>
                </a:lnTo>
                <a:lnTo>
                  <a:pt x="4227049" y="1647517"/>
                </a:lnTo>
                <a:lnTo>
                  <a:pt x="4250895" y="1685759"/>
                </a:lnTo>
                <a:lnTo>
                  <a:pt x="4274265" y="1724326"/>
                </a:lnTo>
                <a:lnTo>
                  <a:pt x="4297156" y="1763213"/>
                </a:lnTo>
                <a:lnTo>
                  <a:pt x="4319562" y="1802415"/>
                </a:lnTo>
                <a:lnTo>
                  <a:pt x="4341480" y="1841929"/>
                </a:lnTo>
                <a:lnTo>
                  <a:pt x="4362906" y="1881750"/>
                </a:lnTo>
                <a:lnTo>
                  <a:pt x="4383835" y="1921875"/>
                </a:lnTo>
                <a:lnTo>
                  <a:pt x="4404264" y="1962299"/>
                </a:lnTo>
                <a:lnTo>
                  <a:pt x="4424188" y="2003018"/>
                </a:lnTo>
                <a:lnTo>
                  <a:pt x="4443604" y="2044028"/>
                </a:lnTo>
                <a:lnTo>
                  <a:pt x="4462506" y="2085326"/>
                </a:lnTo>
                <a:lnTo>
                  <a:pt x="4480892" y="2126906"/>
                </a:lnTo>
                <a:lnTo>
                  <a:pt x="4498757" y="2168764"/>
                </a:lnTo>
                <a:lnTo>
                  <a:pt x="4516096" y="2210898"/>
                </a:lnTo>
                <a:lnTo>
                  <a:pt x="4532907" y="2253302"/>
                </a:lnTo>
                <a:lnTo>
                  <a:pt x="4549184" y="2295972"/>
                </a:lnTo>
                <a:lnTo>
                  <a:pt x="4564923" y="2338905"/>
                </a:lnTo>
                <a:lnTo>
                  <a:pt x="4580121" y="2382096"/>
                </a:lnTo>
                <a:lnTo>
                  <a:pt x="4594773" y="2425541"/>
                </a:lnTo>
                <a:lnTo>
                  <a:pt x="4608875" y="2469236"/>
                </a:lnTo>
                <a:lnTo>
                  <a:pt x="4622424" y="2513177"/>
                </a:lnTo>
                <a:lnTo>
                  <a:pt x="4635414" y="2557359"/>
                </a:lnTo>
                <a:lnTo>
                  <a:pt x="4647843" y="2601779"/>
                </a:lnTo>
                <a:lnTo>
                  <a:pt x="4659705" y="2646433"/>
                </a:lnTo>
                <a:lnTo>
                  <a:pt x="4670996" y="2691317"/>
                </a:lnTo>
                <a:lnTo>
                  <a:pt x="4681714" y="2736425"/>
                </a:lnTo>
                <a:lnTo>
                  <a:pt x="4691853" y="2781755"/>
                </a:lnTo>
                <a:lnTo>
                  <a:pt x="4701409" y="2827302"/>
                </a:lnTo>
                <a:lnTo>
                  <a:pt x="4710378" y="2873062"/>
                </a:lnTo>
                <a:lnTo>
                  <a:pt x="4718757" y="2919031"/>
                </a:lnTo>
                <a:lnTo>
                  <a:pt x="4726540" y="2965205"/>
                </a:lnTo>
                <a:lnTo>
                  <a:pt x="4733725" y="3011580"/>
                </a:lnTo>
                <a:lnTo>
                  <a:pt x="4740306" y="3058151"/>
                </a:lnTo>
                <a:lnTo>
                  <a:pt x="4746280" y="3104914"/>
                </a:lnTo>
                <a:lnTo>
                  <a:pt x="4751642" y="3151866"/>
                </a:lnTo>
                <a:lnTo>
                  <a:pt x="4756389" y="3199003"/>
                </a:lnTo>
                <a:lnTo>
                  <a:pt x="4760517" y="3246319"/>
                </a:lnTo>
                <a:lnTo>
                  <a:pt x="4764021" y="3293812"/>
                </a:lnTo>
                <a:lnTo>
                  <a:pt x="4766896" y="3341476"/>
                </a:lnTo>
                <a:lnTo>
                  <a:pt x="4769140" y="3389308"/>
                </a:lnTo>
                <a:lnTo>
                  <a:pt x="4770748" y="3437305"/>
                </a:lnTo>
                <a:lnTo>
                  <a:pt x="4771716" y="3485460"/>
                </a:lnTo>
                <a:lnTo>
                  <a:pt x="4771833" y="3502956"/>
                </a:lnTo>
                <a:lnTo>
                  <a:pt x="0" y="3502956"/>
                </a:lnTo>
                <a:lnTo>
                  <a:pt x="0" y="223056"/>
                </a:lnTo>
                <a:lnTo>
                  <a:pt x="43451" y="207119"/>
                </a:lnTo>
                <a:lnTo>
                  <a:pt x="86643" y="191921"/>
                </a:lnTo>
                <a:lnTo>
                  <a:pt x="130089" y="177268"/>
                </a:lnTo>
                <a:lnTo>
                  <a:pt x="173784" y="163166"/>
                </a:lnTo>
                <a:lnTo>
                  <a:pt x="217726" y="149617"/>
                </a:lnTo>
                <a:lnTo>
                  <a:pt x="261909" y="136626"/>
                </a:lnTo>
                <a:lnTo>
                  <a:pt x="306330" y="124198"/>
                </a:lnTo>
                <a:lnTo>
                  <a:pt x="350984" y="112336"/>
                </a:lnTo>
                <a:lnTo>
                  <a:pt x="395868" y="101044"/>
                </a:lnTo>
                <a:lnTo>
                  <a:pt x="440978" y="90326"/>
                </a:lnTo>
                <a:lnTo>
                  <a:pt x="486308" y="80187"/>
                </a:lnTo>
                <a:lnTo>
                  <a:pt x="531856" y="70631"/>
                </a:lnTo>
                <a:lnTo>
                  <a:pt x="577617" y="61662"/>
                </a:lnTo>
                <a:lnTo>
                  <a:pt x="623586" y="53283"/>
                </a:lnTo>
                <a:lnTo>
                  <a:pt x="669761" y="45500"/>
                </a:lnTo>
                <a:lnTo>
                  <a:pt x="716136" y="38315"/>
                </a:lnTo>
                <a:lnTo>
                  <a:pt x="762708" y="31734"/>
                </a:lnTo>
                <a:lnTo>
                  <a:pt x="809472" y="25760"/>
                </a:lnTo>
                <a:lnTo>
                  <a:pt x="856425" y="20397"/>
                </a:lnTo>
                <a:lnTo>
                  <a:pt x="903562" y="15650"/>
                </a:lnTo>
                <a:lnTo>
                  <a:pt x="950879" y="11522"/>
                </a:lnTo>
                <a:lnTo>
                  <a:pt x="998373" y="8019"/>
                </a:lnTo>
                <a:lnTo>
                  <a:pt x="1046038" y="5143"/>
                </a:lnTo>
                <a:lnTo>
                  <a:pt x="1093871" y="2899"/>
                </a:lnTo>
                <a:lnTo>
                  <a:pt x="1141868" y="1291"/>
                </a:lnTo>
                <a:lnTo>
                  <a:pt x="1190024" y="323"/>
                </a:lnTo>
                <a:lnTo>
                  <a:pt x="1238336" y="0"/>
                </a:lnTo>
                <a:close/>
              </a:path>
            </a:pathLst>
          </a:custGeom>
          <a:solidFill>
            <a:srgbClr val="2B413C"/>
          </a:solidFill>
        </p:spPr>
        <p:txBody>
          <a:bodyPr wrap="square" lIns="0" tIns="0" rIns="0" bIns="0" rtlCol="0"/>
          <a:lstStyle/>
          <a:p>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48" y="2092749"/>
            <a:ext cx="3820886" cy="6853715"/>
          </a:xfrm>
          <a:prstGeom prst="rect">
            <a:avLst/>
          </a:prstGeom>
        </p:spPr>
      </p:pic>
      <p:sp>
        <p:nvSpPr>
          <p:cNvPr id="7" name="Right Arrow 6"/>
          <p:cNvSpPr/>
          <p:nvPr/>
        </p:nvSpPr>
        <p:spPr>
          <a:xfrm>
            <a:off x="7788048" y="3262177"/>
            <a:ext cx="3352800" cy="35052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TextBox 9"/>
          <p:cNvSpPr txBox="1"/>
          <p:nvPr/>
        </p:nvSpPr>
        <p:spPr>
          <a:xfrm>
            <a:off x="3138941" y="9159286"/>
            <a:ext cx="2222500" cy="769441"/>
          </a:xfrm>
          <a:prstGeom prst="rect">
            <a:avLst/>
          </a:prstGeom>
          <a:noFill/>
        </p:spPr>
        <p:txBody>
          <a:bodyPr wrap="square" rtlCol="0">
            <a:spAutoFit/>
          </a:bodyPr>
          <a:lstStyle/>
          <a:p>
            <a:r>
              <a:rPr lang="en-US" sz="4400" b="1" dirty="0">
                <a:solidFill>
                  <a:schemeClr val="bg1"/>
                </a:solidFill>
                <a:latin typeface="Adobe Heiti Std R" panose="020B0400000000000000" pitchFamily="34" charset="-128"/>
                <a:ea typeface="Adobe Heiti Std R" panose="020B0400000000000000" pitchFamily="34" charset="-128"/>
              </a:rPr>
              <a:t>2006</a:t>
            </a:r>
          </a:p>
        </p:txBody>
      </p:sp>
      <p:sp>
        <p:nvSpPr>
          <p:cNvPr id="11" name="TextBox 10"/>
          <p:cNvSpPr txBox="1"/>
          <p:nvPr/>
        </p:nvSpPr>
        <p:spPr>
          <a:xfrm>
            <a:off x="13944600" y="9144753"/>
            <a:ext cx="2133600" cy="783974"/>
          </a:xfrm>
          <a:prstGeom prst="rect">
            <a:avLst/>
          </a:prstGeom>
          <a:noFill/>
        </p:spPr>
        <p:txBody>
          <a:bodyPr wrap="square" rtlCol="0">
            <a:spAutoFit/>
          </a:bodyPr>
          <a:lstStyle/>
          <a:p>
            <a:r>
              <a:rPr lang="en-US" sz="4400" b="1" dirty="0">
                <a:solidFill>
                  <a:schemeClr val="bg1"/>
                </a:solidFill>
                <a:latin typeface="Adobe Heiti Std R" panose="020B0400000000000000" pitchFamily="34" charset="-128"/>
                <a:ea typeface="Adobe Heiti Std R" panose="020B0400000000000000" pitchFamily="34" charset="-128"/>
              </a:rPr>
              <a:t>2019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F4F4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669</TotalTime>
  <Words>871</Words>
  <Application>Microsoft Office PowerPoint</Application>
  <PresentationFormat>Custom</PresentationFormat>
  <Paragraphs>69</Paragraphs>
  <Slides>18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Adobe Heiti Std R</vt:lpstr>
      <vt:lpstr>Arial</vt:lpstr>
      <vt:lpstr>Arial Black</vt:lpstr>
      <vt:lpstr>Arimo</vt:lpstr>
      <vt:lpstr>Calibri</vt:lpstr>
      <vt:lpstr>Open Sauce SemiBold</vt:lpstr>
      <vt:lpstr>Times New Roman</vt:lpstr>
      <vt:lpstr>Trebuchet MS</vt:lpstr>
      <vt:lpstr>Verdana</vt:lpstr>
      <vt:lpstr>Wingdings</vt:lpstr>
      <vt:lpstr>Office Theme</vt:lpstr>
      <vt:lpstr>PowerPoint Presentation</vt:lpstr>
      <vt:lpstr>1. Mirayanti (E022211005) 2. Vinanda Cinta Cendekia Putri (E022211024) 3. Wahyuni Aras (E022211027) 4. Dhia naufalia ilmi (E022211032) 5. A.Bulqis Safirah (E022211001) 6. Dennis Irwansyah (E022211016)</vt:lpstr>
      <vt:lpstr>PowerPoint Presentation</vt:lpstr>
      <vt:lpstr>Gambaran Umum Sikola</vt:lpstr>
      <vt:lpstr>PowerPoint Presentation</vt:lpstr>
      <vt:lpstr>PowerPoint Presentation</vt:lpstr>
      <vt:lpstr>Kelebihan Chamilo</vt:lpstr>
      <vt:lpstr>PowerPoint Presentation</vt:lpstr>
      <vt:lpstr>SIKOLA &amp; Pandemi Covid19</vt:lpstr>
      <vt:lpstr>PowerPoint Presentation</vt:lpstr>
      <vt:lpstr>PowerPoint Presentation</vt:lpstr>
      <vt:lpstr>PowerPoint Presentation</vt:lpstr>
      <vt:lpstr>Penggunaan SIKOLA di Masa Pandemi Covid 19</vt:lpstr>
      <vt:lpstr>Intensitas penggunaan SIKOLA mengalami peningkatan jumlah pengguna yang cukup signifikan, apalagi saat perkembangan penyebaran Covid-19 di Kota Makassar menyebabkan keterbatasan proses tatap muka dalam kelas.     Hal ini menyebabkan adanya proses peralihan proses pembelajaran secara berkala. Aktifitas pertemuan dosen dilakukan selain pada beberapa platform seperti Zoom meeting, Google meet dan sebagainya, juga memanfaatkan SIKOLA dalam mengontrol proses belajar para mahasiswa. </vt:lpstr>
      <vt:lpstr>Pengembangan</vt:lpstr>
      <vt:lpstr>KESIMPULAN</vt:lpstr>
      <vt:lpstr>DOKUMENTASI KUNJUNGAN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Hijau dan Krem Modern Penjualan Pemasaran Presentasi</dc:title>
  <dc:creator>Winda Anggraeny</dc:creator>
  <cp:lastModifiedBy>UNHAS VIDEOTRON</cp:lastModifiedBy>
  <cp:revision>48</cp:revision>
  <dcterms:created xsi:type="dcterms:W3CDTF">2021-11-01T23:22:48Z</dcterms:created>
  <dcterms:modified xsi:type="dcterms:W3CDTF">2021-11-22T10:33:04Z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2021-11-01T00:00:00Z</vt:filetime>
  </property>
  <property fmtid="{D5CDD505-2E9C-101B-9397-08002B2CF9AE}" pid="3" name="Creator">
    <vt:lpwstr>Canva</vt:lpwstr>
  </property>
  <property fmtid="{D5CDD505-2E9C-101B-9397-08002B2CF9AE}" pid="4" name="LastSaved">
    <vt:filetime>2021-11-01T00:00:00Z</vt:filetime>
  </property>
</Properties>
</file>