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73" r:id="rId3"/>
  </p:sldMasterIdLst>
  <p:notesMasterIdLst>
    <p:notesMasterId r:id="rId24"/>
  </p:notesMasterIdLst>
  <p:sldIdLst>
    <p:sldId id="351" r:id="rId4"/>
    <p:sldId id="348" r:id="rId5"/>
    <p:sldId id="352" r:id="rId6"/>
    <p:sldId id="319" r:id="rId7"/>
    <p:sldId id="355" r:id="rId8"/>
    <p:sldId id="356" r:id="rId9"/>
    <p:sldId id="357" r:id="rId10"/>
    <p:sldId id="358" r:id="rId11"/>
    <p:sldId id="359" r:id="rId12"/>
    <p:sldId id="332" r:id="rId13"/>
    <p:sldId id="353" r:id="rId14"/>
    <p:sldId id="360" r:id="rId15"/>
    <p:sldId id="361" r:id="rId16"/>
    <p:sldId id="362" r:id="rId17"/>
    <p:sldId id="363" r:id="rId18"/>
    <p:sldId id="338" r:id="rId19"/>
    <p:sldId id="331" r:id="rId20"/>
    <p:sldId id="334" r:id="rId21"/>
    <p:sldId id="354" r:id="rId22"/>
    <p:sldId id="31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AAF045-FEF6-43EA-9CDC-C84FC3F85E9C}" type="datetimeFigureOut">
              <a:rPr lang="en-US" smtClean="0"/>
              <a:t>6/17/2022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F1279-6CE4-4169-83D3-4483097B6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589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7691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2667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그림 개체 틀 11">
            <a:extLst>
              <a:ext uri="{FF2B5EF4-FFF2-40B4-BE49-F238E27FC236}">
                <a16:creationId xmlns:a16="http://schemas.microsoft.com/office/drawing/2014/main" id="{D77B7FC8-EA9E-453C-85BF-3311D727E8E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" y="0"/>
            <a:ext cx="7896225" cy="6858000"/>
          </a:xfrm>
          <a:custGeom>
            <a:avLst/>
            <a:gdLst>
              <a:gd name="connsiteX0" fmla="*/ 6193612 w 7896225"/>
              <a:gd name="connsiteY0" fmla="*/ 0 h 6858000"/>
              <a:gd name="connsiteX1" fmla="*/ 7896225 w 7896225"/>
              <a:gd name="connsiteY1" fmla="*/ 0 h 6858000"/>
              <a:gd name="connsiteX2" fmla="*/ 4598214 w 7896225"/>
              <a:gd name="connsiteY2" fmla="*/ 6858000 h 6858000"/>
              <a:gd name="connsiteX3" fmla="*/ 2895600 w 7896225"/>
              <a:gd name="connsiteY3" fmla="*/ 6858000 h 6858000"/>
              <a:gd name="connsiteX4" fmla="*/ 4383861 w 7896225"/>
              <a:gd name="connsiteY4" fmla="*/ 0 h 6858000"/>
              <a:gd name="connsiteX5" fmla="*/ 6086474 w 7896225"/>
              <a:gd name="connsiteY5" fmla="*/ 0 h 6858000"/>
              <a:gd name="connsiteX6" fmla="*/ 2788462 w 7896225"/>
              <a:gd name="connsiteY6" fmla="*/ 6858000 h 6858000"/>
              <a:gd name="connsiteX7" fmla="*/ 1085849 w 7896225"/>
              <a:gd name="connsiteY7" fmla="*/ 6858000 h 6858000"/>
              <a:gd name="connsiteX8" fmla="*/ 2574110 w 7896225"/>
              <a:gd name="connsiteY8" fmla="*/ 0 h 6858000"/>
              <a:gd name="connsiteX9" fmla="*/ 4276723 w 7896225"/>
              <a:gd name="connsiteY9" fmla="*/ 0 h 6858000"/>
              <a:gd name="connsiteX10" fmla="*/ 978711 w 7896225"/>
              <a:gd name="connsiteY10" fmla="*/ 6858000 h 6858000"/>
              <a:gd name="connsiteX11" fmla="*/ 0 w 7896225"/>
              <a:gd name="connsiteY11" fmla="*/ 6858000 h 6858000"/>
              <a:gd name="connsiteX12" fmla="*/ 0 w 7896225"/>
              <a:gd name="connsiteY12" fmla="*/ 5352694 h 6858000"/>
              <a:gd name="connsiteX13" fmla="*/ 764359 w 7896225"/>
              <a:gd name="connsiteY13" fmla="*/ 0 h 6858000"/>
              <a:gd name="connsiteX14" fmla="*/ 2466972 w 7896225"/>
              <a:gd name="connsiteY14" fmla="*/ 0 h 6858000"/>
              <a:gd name="connsiteX15" fmla="*/ 0 w 7896225"/>
              <a:gd name="connsiteY15" fmla="*/ 5129907 h 6858000"/>
              <a:gd name="connsiteX16" fmla="*/ 0 w 7896225"/>
              <a:gd name="connsiteY16" fmla="*/ 158943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896225" h="6858000">
                <a:moveTo>
                  <a:pt x="6193612" y="0"/>
                </a:moveTo>
                <a:lnTo>
                  <a:pt x="7896225" y="0"/>
                </a:lnTo>
                <a:lnTo>
                  <a:pt x="4598214" y="6858000"/>
                </a:lnTo>
                <a:lnTo>
                  <a:pt x="2895600" y="6858000"/>
                </a:lnTo>
                <a:close/>
                <a:moveTo>
                  <a:pt x="4383861" y="0"/>
                </a:moveTo>
                <a:lnTo>
                  <a:pt x="6086474" y="0"/>
                </a:lnTo>
                <a:lnTo>
                  <a:pt x="2788462" y="6858000"/>
                </a:lnTo>
                <a:lnTo>
                  <a:pt x="1085849" y="6858000"/>
                </a:lnTo>
                <a:close/>
                <a:moveTo>
                  <a:pt x="2574110" y="0"/>
                </a:moveTo>
                <a:lnTo>
                  <a:pt x="4276723" y="0"/>
                </a:lnTo>
                <a:lnTo>
                  <a:pt x="978711" y="6858000"/>
                </a:lnTo>
                <a:lnTo>
                  <a:pt x="0" y="6858000"/>
                </a:lnTo>
                <a:lnTo>
                  <a:pt x="0" y="5352694"/>
                </a:lnTo>
                <a:close/>
                <a:moveTo>
                  <a:pt x="764359" y="0"/>
                </a:moveTo>
                <a:lnTo>
                  <a:pt x="2466972" y="0"/>
                </a:lnTo>
                <a:lnTo>
                  <a:pt x="0" y="5129907"/>
                </a:lnTo>
                <a:lnTo>
                  <a:pt x="0" y="158943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effectLst/>
        </p:spPr>
        <p:txBody>
          <a:bodyPr wrap="square" anchor="ctr">
            <a:noAutofit/>
          </a:bodyPr>
          <a:lstStyle>
            <a:lvl1pPr marL="0" marR="0" indent="0" algn="ctr" defTabSz="914446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/>
            </a:lvl1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5283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86846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9107031-9979-4E86-8163-9043F6C98EEE}"/>
              </a:ext>
            </a:extLst>
          </p:cNvPr>
          <p:cNvSpPr/>
          <p:nvPr userDrawn="1"/>
        </p:nvSpPr>
        <p:spPr>
          <a:xfrm>
            <a:off x="-1" y="828942"/>
            <a:ext cx="4862557" cy="166372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DBC7CC-2C91-44C5-B8FB-33A5F062ACC2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503221" y="-3827"/>
            <a:ext cx="2666667" cy="53698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4F1AA131-8A58-4FF0-926C-D0B386C6EC0B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3774835" y="1488113"/>
            <a:ext cx="2666667" cy="53698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And Send To Back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188379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55743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681BDAC6-2D9B-4879-8795-C983D2020940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7885720" y="2827733"/>
            <a:ext cx="1334480" cy="24776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540000"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Insert Your Image And Send To Back</a:t>
            </a:r>
            <a:endParaRPr lang="ko-KR" altLang="en-US" dirty="0"/>
          </a:p>
        </p:txBody>
      </p:sp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D9DC7CCE-1EE8-48DF-86C2-311D432FB3C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37509740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6366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그림 개체 틀 2">
            <a:extLst>
              <a:ext uri="{FF2B5EF4-FFF2-40B4-BE49-F238E27FC236}">
                <a16:creationId xmlns:a16="http://schemas.microsoft.com/office/drawing/2014/main" id="{6C9E1EC0-04E1-4608-87AC-B518E68DD48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6400800" cy="6858000"/>
          </a:xfrm>
          <a:custGeom>
            <a:avLst/>
            <a:gdLst>
              <a:gd name="connsiteX0" fmla="*/ 0 w 5508104"/>
              <a:gd name="connsiteY0" fmla="*/ 0 h 5143500"/>
              <a:gd name="connsiteX1" fmla="*/ 5508104 w 5508104"/>
              <a:gd name="connsiteY1" fmla="*/ 0 h 5143500"/>
              <a:gd name="connsiteX2" fmla="*/ 5508104 w 5508104"/>
              <a:gd name="connsiteY2" fmla="*/ 5143500 h 5143500"/>
              <a:gd name="connsiteX3" fmla="*/ 0 w 5508104"/>
              <a:gd name="connsiteY3" fmla="*/ 5143500 h 5143500"/>
              <a:gd name="connsiteX4" fmla="*/ 0 w 5508104"/>
              <a:gd name="connsiteY4" fmla="*/ 0 h 5143500"/>
              <a:gd name="connsiteX0" fmla="*/ 0 w 5508104"/>
              <a:gd name="connsiteY0" fmla="*/ 0 h 5143500"/>
              <a:gd name="connsiteX1" fmla="*/ 3984104 w 5508104"/>
              <a:gd name="connsiteY1" fmla="*/ 0 h 5143500"/>
              <a:gd name="connsiteX2" fmla="*/ 5508104 w 5508104"/>
              <a:gd name="connsiteY2" fmla="*/ 5143500 h 5143500"/>
              <a:gd name="connsiteX3" fmla="*/ 0 w 5508104"/>
              <a:gd name="connsiteY3" fmla="*/ 5143500 h 5143500"/>
              <a:gd name="connsiteX4" fmla="*/ 0 w 5508104"/>
              <a:gd name="connsiteY4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08104" h="5143500">
                <a:moveTo>
                  <a:pt x="0" y="0"/>
                </a:moveTo>
                <a:lnTo>
                  <a:pt x="3984104" y="0"/>
                </a:lnTo>
                <a:lnTo>
                  <a:pt x="5508104" y="5143500"/>
                </a:lnTo>
                <a:lnTo>
                  <a:pt x="0" y="514350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25400">
            <a:noFill/>
          </a:ln>
          <a:effectLst/>
        </p:spPr>
        <p:txBody>
          <a:bodyPr anchor="ctr"/>
          <a:lstStyle>
            <a:lvl1pPr marL="0" indent="0" algn="ctr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Place Your Picture Here And Send To Back</a:t>
            </a:r>
            <a:endParaRPr lang="ko-KR" altLang="en-US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D043F2B-9986-4D0C-A93A-02978DCDE913}"/>
              </a:ext>
            </a:extLst>
          </p:cNvPr>
          <p:cNvSpPr/>
          <p:nvPr userDrawn="1"/>
        </p:nvSpPr>
        <p:spPr>
          <a:xfrm>
            <a:off x="4980561" y="550565"/>
            <a:ext cx="7186467" cy="1440160"/>
          </a:xfrm>
          <a:custGeom>
            <a:avLst/>
            <a:gdLst>
              <a:gd name="connsiteX0" fmla="*/ 0 w 5220072"/>
              <a:gd name="connsiteY0" fmla="*/ 0 h 1080120"/>
              <a:gd name="connsiteX1" fmla="*/ 5220072 w 5220072"/>
              <a:gd name="connsiteY1" fmla="*/ 0 h 1080120"/>
              <a:gd name="connsiteX2" fmla="*/ 5220072 w 5220072"/>
              <a:gd name="connsiteY2" fmla="*/ 1080120 h 1080120"/>
              <a:gd name="connsiteX3" fmla="*/ 0 w 5220072"/>
              <a:gd name="connsiteY3" fmla="*/ 1080120 h 1080120"/>
              <a:gd name="connsiteX4" fmla="*/ 0 w 5220072"/>
              <a:gd name="connsiteY4" fmla="*/ 0 h 1080120"/>
              <a:gd name="connsiteX0" fmla="*/ 0 w 5524872"/>
              <a:gd name="connsiteY0" fmla="*/ 0 h 1080120"/>
              <a:gd name="connsiteX1" fmla="*/ 5524872 w 5524872"/>
              <a:gd name="connsiteY1" fmla="*/ 0 h 1080120"/>
              <a:gd name="connsiteX2" fmla="*/ 5524872 w 5524872"/>
              <a:gd name="connsiteY2" fmla="*/ 1080120 h 1080120"/>
              <a:gd name="connsiteX3" fmla="*/ 304800 w 5524872"/>
              <a:gd name="connsiteY3" fmla="*/ 1080120 h 1080120"/>
              <a:gd name="connsiteX4" fmla="*/ 0 w 5524872"/>
              <a:gd name="connsiteY4" fmla="*/ 0 h 1080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24872" h="1080120">
                <a:moveTo>
                  <a:pt x="0" y="0"/>
                </a:moveTo>
                <a:lnTo>
                  <a:pt x="5524872" y="0"/>
                </a:lnTo>
                <a:lnTo>
                  <a:pt x="5524872" y="1080120"/>
                </a:lnTo>
                <a:lnTo>
                  <a:pt x="304800" y="10801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A5CF9F3-015B-42C8-9CF8-D50E35325D55}"/>
              </a:ext>
            </a:extLst>
          </p:cNvPr>
          <p:cNvSpPr/>
          <p:nvPr userDrawn="1"/>
        </p:nvSpPr>
        <p:spPr>
          <a:xfrm>
            <a:off x="5145932" y="550565"/>
            <a:ext cx="7046068" cy="1440160"/>
          </a:xfrm>
          <a:custGeom>
            <a:avLst/>
            <a:gdLst/>
            <a:ahLst/>
            <a:cxnLst/>
            <a:rect l="l" t="t" r="r" b="b"/>
            <a:pathLst>
              <a:path w="5416352" h="1080120">
                <a:moveTo>
                  <a:pt x="0" y="0"/>
                </a:moveTo>
                <a:lnTo>
                  <a:pt x="5416352" y="0"/>
                </a:lnTo>
                <a:lnTo>
                  <a:pt x="5416352" y="1080120"/>
                </a:lnTo>
                <a:lnTo>
                  <a:pt x="304800" y="108012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74420AEA-46F3-4D27-8721-8B5E0D5FE1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64629" y="701900"/>
            <a:ext cx="6527371" cy="710877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0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Images &amp; Contents</a:t>
            </a:r>
            <a:endParaRPr lang="ko-KR" altLang="en-US" dirty="0"/>
          </a:p>
        </p:txBody>
      </p:sp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F2B99D84-E4AA-4175-87A7-AEDE6CD919F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54725" y="1463629"/>
            <a:ext cx="6537063" cy="288032"/>
          </a:xfrm>
          <a:prstGeom prst="rect">
            <a:avLst/>
          </a:prstGeom>
        </p:spPr>
        <p:txBody>
          <a:bodyPr lIns="144000" anchor="ctr"/>
          <a:lstStyle>
            <a:lvl1pPr marL="0" indent="0" algn="l">
              <a:buNone/>
              <a:defRPr sz="1400" baseline="0">
                <a:solidFill>
                  <a:schemeClr val="bg1"/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This text can be replaced with your own text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649280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48309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9604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06671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NG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2482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PNG &amp; Shapes Layout</a:t>
            </a:r>
          </a:p>
        </p:txBody>
      </p:sp>
    </p:spTree>
    <p:extLst>
      <p:ext uri="{BB962C8B-B14F-4D97-AF65-F5344CB8AC3E}">
        <p14:creationId xmlns:p14="http://schemas.microsoft.com/office/powerpoint/2010/main" val="24463927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2347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3" name="Rounded Rectangle 2"/>
          <p:cNvSpPr/>
          <p:nvPr userDrawn="1"/>
        </p:nvSpPr>
        <p:spPr>
          <a:xfrm>
            <a:off x="354010" y="1131591"/>
            <a:ext cx="3560767" cy="540256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/>
          </a:p>
        </p:txBody>
      </p:sp>
      <p:sp>
        <p:nvSpPr>
          <p:cNvPr id="4" name="Rounded Rectangle 3"/>
          <p:cNvSpPr/>
          <p:nvPr userDrawn="1"/>
        </p:nvSpPr>
        <p:spPr>
          <a:xfrm>
            <a:off x="531933" y="1347500"/>
            <a:ext cx="153868" cy="5015200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bg1"/>
              </a:solidFill>
            </a:endParaRPr>
          </a:p>
        </p:txBody>
      </p:sp>
      <p:sp>
        <p:nvSpPr>
          <p:cNvPr id="5" name="Half Frame 4"/>
          <p:cNvSpPr/>
          <p:nvPr userDrawn="1"/>
        </p:nvSpPr>
        <p:spPr>
          <a:xfrm rot="5400000">
            <a:off x="3057177" y="1276653"/>
            <a:ext cx="685849" cy="685148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644E8BB-F13A-4AE0-889E-633DE4143787}"/>
              </a:ext>
            </a:extLst>
          </p:cNvPr>
          <p:cNvSpPr txBox="1"/>
          <p:nvPr userDrawn="1"/>
        </p:nvSpPr>
        <p:spPr>
          <a:xfrm>
            <a:off x="711704" y="1637214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2CE2B8B-ED32-491A-95B2-D28904BC432C}"/>
              </a:ext>
            </a:extLst>
          </p:cNvPr>
          <p:cNvSpPr txBox="1"/>
          <p:nvPr userDrawn="1"/>
        </p:nvSpPr>
        <p:spPr>
          <a:xfrm>
            <a:off x="711704" y="2127463"/>
            <a:ext cx="223224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62A52DF-2523-4479-BFA3-B5ACE9887E1C}"/>
              </a:ext>
            </a:extLst>
          </p:cNvPr>
          <p:cNvSpPr txBox="1"/>
          <p:nvPr userDrawn="1"/>
        </p:nvSpPr>
        <p:spPr>
          <a:xfrm>
            <a:off x="721229" y="5808438"/>
            <a:ext cx="223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AAC314F-E96A-4408-95DE-A70E9ED054AF}"/>
              </a:ext>
            </a:extLst>
          </p:cNvPr>
          <p:cNvSpPr txBox="1"/>
          <p:nvPr userDrawn="1"/>
        </p:nvSpPr>
        <p:spPr>
          <a:xfrm>
            <a:off x="721229" y="4450324"/>
            <a:ext cx="2717296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3136765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4720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899324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839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Agenda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2320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aam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EF70765A-4598-4D75-8EBE-B820808F65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Our Team LAYOUT</a:t>
            </a:r>
          </a:p>
        </p:txBody>
      </p:sp>
      <p:sp>
        <p:nvSpPr>
          <p:cNvPr id="4" name="Picture Placeholder 27">
            <a:extLst>
              <a:ext uri="{FF2B5EF4-FFF2-40B4-BE49-F238E27FC236}">
                <a16:creationId xmlns:a16="http://schemas.microsoft.com/office/drawing/2014/main" id="{3448B0BC-16FA-4F12-B26B-866DD38F4C0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903669" y="2174423"/>
            <a:ext cx="1368000" cy="136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alpha val="68000"/>
              </a:schemeClr>
            </a:solidFill>
          </a:ln>
          <a:effectLst/>
        </p:spPr>
        <p:txBody>
          <a:bodyPr rtlCol="0" anchor="ctr">
            <a:normAutofit/>
          </a:bodyPr>
          <a:lstStyle>
            <a:lvl1pPr marL="0" indent="0" algn="ctr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1pPr>
          </a:lstStyle>
          <a:p>
            <a:pPr lvl="0"/>
            <a:r>
              <a:rPr lang="en-US" altLang="ko-KR" noProof="0" dirty="0"/>
              <a:t>Place Your Picture Here</a:t>
            </a:r>
            <a:endParaRPr lang="en-JM" altLang="ko-KR" noProof="0" dirty="0"/>
          </a:p>
        </p:txBody>
      </p:sp>
      <p:sp>
        <p:nvSpPr>
          <p:cNvPr id="5" name="Picture Placeholder 27">
            <a:extLst>
              <a:ext uri="{FF2B5EF4-FFF2-40B4-BE49-F238E27FC236}">
                <a16:creationId xmlns:a16="http://schemas.microsoft.com/office/drawing/2014/main" id="{C34DD057-3936-405E-B034-294844B75ACC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903669" y="4360291"/>
            <a:ext cx="1368000" cy="136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alpha val="68000"/>
              </a:schemeClr>
            </a:solidFill>
          </a:ln>
          <a:effectLst/>
        </p:spPr>
        <p:txBody>
          <a:bodyPr rtlCol="0" anchor="ctr">
            <a:normAutofit/>
          </a:bodyPr>
          <a:lstStyle>
            <a:lvl1pPr marL="0" indent="0" algn="ctr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1pPr>
          </a:lstStyle>
          <a:p>
            <a:pPr lvl="0"/>
            <a:r>
              <a:rPr lang="en-US" altLang="ko-KR" noProof="0" dirty="0"/>
              <a:t>Place Your Picture Here</a:t>
            </a:r>
            <a:endParaRPr lang="en-JM" altLang="ko-KR" noProof="0" dirty="0"/>
          </a:p>
        </p:txBody>
      </p:sp>
      <p:sp>
        <p:nvSpPr>
          <p:cNvPr id="6" name="Picture Placeholder 27">
            <a:extLst>
              <a:ext uri="{FF2B5EF4-FFF2-40B4-BE49-F238E27FC236}">
                <a16:creationId xmlns:a16="http://schemas.microsoft.com/office/drawing/2014/main" id="{5062EFAB-48E7-481E-9956-6F2717526CF8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2929923" y="2174423"/>
            <a:ext cx="1368000" cy="136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alpha val="68000"/>
              </a:schemeClr>
            </a:solidFill>
          </a:ln>
          <a:effectLst/>
        </p:spPr>
        <p:txBody>
          <a:bodyPr rtlCol="0" anchor="ctr">
            <a:normAutofit/>
          </a:bodyPr>
          <a:lstStyle>
            <a:lvl1pPr marL="0" indent="0" algn="ctr">
              <a:buFontTx/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1pPr>
          </a:lstStyle>
          <a:p>
            <a:pPr lvl="0"/>
            <a:r>
              <a:rPr lang="en-US" altLang="ko-KR" noProof="0" dirty="0"/>
              <a:t>Place Your Picture Here</a:t>
            </a:r>
            <a:endParaRPr lang="en-JM" noProof="0" dirty="0"/>
          </a:p>
        </p:txBody>
      </p:sp>
      <p:sp>
        <p:nvSpPr>
          <p:cNvPr id="7" name="Picture Placeholder 27">
            <a:extLst>
              <a:ext uri="{FF2B5EF4-FFF2-40B4-BE49-F238E27FC236}">
                <a16:creationId xmlns:a16="http://schemas.microsoft.com/office/drawing/2014/main" id="{F003D129-D482-4D9F-989A-8ADB6B1F7B0A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929923" y="4360291"/>
            <a:ext cx="1368000" cy="136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alpha val="68000"/>
              </a:schemeClr>
            </a:solidFill>
          </a:ln>
          <a:effectLst/>
        </p:spPr>
        <p:txBody>
          <a:bodyPr rtlCol="0" anchor="ctr">
            <a:normAutofit/>
          </a:bodyPr>
          <a:lstStyle>
            <a:lvl1pPr marL="0" indent="0" algn="ctr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1pPr>
          </a:lstStyle>
          <a:p>
            <a:pPr lvl="0"/>
            <a:r>
              <a:rPr lang="en-US" altLang="ko-KR" noProof="0" dirty="0"/>
              <a:t>Place Your Picture Here</a:t>
            </a:r>
            <a:endParaRPr lang="en-JM" altLang="ko-KR" noProof="0" dirty="0"/>
          </a:p>
        </p:txBody>
      </p:sp>
      <p:sp>
        <p:nvSpPr>
          <p:cNvPr id="8" name="Picture Placeholder 27">
            <a:extLst>
              <a:ext uri="{FF2B5EF4-FFF2-40B4-BE49-F238E27FC236}">
                <a16:creationId xmlns:a16="http://schemas.microsoft.com/office/drawing/2014/main" id="{76F7740B-961C-472E-B15E-952CD933769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015183" y="2862813"/>
            <a:ext cx="2160000" cy="216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alpha val="68000"/>
              </a:schemeClr>
            </a:solidFill>
          </a:ln>
          <a:effectLst/>
        </p:spPr>
        <p:txBody>
          <a:bodyPr rtlCol="0" anchor="ctr">
            <a:normAutofit/>
          </a:bodyPr>
          <a:lstStyle>
            <a:lvl1pPr marL="0" indent="0" algn="ctr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1pPr>
          </a:lstStyle>
          <a:p>
            <a:pPr lvl="0"/>
            <a:r>
              <a:rPr lang="en-US" altLang="ko-KR" noProof="0" dirty="0"/>
              <a:t>Place Your Picture Here</a:t>
            </a:r>
            <a:endParaRPr lang="en-JM" altLang="ko-KR" noProof="0" dirty="0"/>
          </a:p>
        </p:txBody>
      </p:sp>
    </p:spTree>
    <p:extLst>
      <p:ext uri="{BB962C8B-B14F-4D97-AF65-F5344CB8AC3E}">
        <p14:creationId xmlns:p14="http://schemas.microsoft.com/office/powerpoint/2010/main" val="768664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3">
            <a:extLst>
              <a:ext uri="{FF2B5EF4-FFF2-40B4-BE49-F238E27FC236}">
                <a16:creationId xmlns:a16="http://schemas.microsoft.com/office/drawing/2014/main" id="{FC1FEBDB-0047-4482-BFD1-16DB27F65989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" y="0"/>
            <a:ext cx="6818245" cy="6858000"/>
          </a:xfrm>
          <a:custGeom>
            <a:avLst/>
            <a:gdLst>
              <a:gd name="connsiteX0" fmla="*/ 0 w 6818245"/>
              <a:gd name="connsiteY0" fmla="*/ 0 h 6858000"/>
              <a:gd name="connsiteX1" fmla="*/ 1262271 w 6818245"/>
              <a:gd name="connsiteY1" fmla="*/ 0 h 6858000"/>
              <a:gd name="connsiteX2" fmla="*/ 1262271 w 6818245"/>
              <a:gd name="connsiteY2" fmla="*/ 1 h 6858000"/>
              <a:gd name="connsiteX3" fmla="*/ 5519930 w 6818245"/>
              <a:gd name="connsiteY3" fmla="*/ 1 h 6858000"/>
              <a:gd name="connsiteX4" fmla="*/ 5734879 w 6818245"/>
              <a:gd name="connsiteY4" fmla="*/ 214950 h 6858000"/>
              <a:gd name="connsiteX5" fmla="*/ 5563250 w 6818245"/>
              <a:gd name="connsiteY5" fmla="*/ 425532 h 6858000"/>
              <a:gd name="connsiteX6" fmla="*/ 5533401 w 6818245"/>
              <a:gd name="connsiteY6" fmla="*/ 428541 h 6858000"/>
              <a:gd name="connsiteX7" fmla="*/ 6036765 w 6818245"/>
              <a:gd name="connsiteY7" fmla="*/ 428541 h 6858000"/>
              <a:gd name="connsiteX8" fmla="*/ 6251714 w 6818245"/>
              <a:gd name="connsiteY8" fmla="*/ 643490 h 6858000"/>
              <a:gd name="connsiteX9" fmla="*/ 6080085 w 6818245"/>
              <a:gd name="connsiteY9" fmla="*/ 854072 h 6858000"/>
              <a:gd name="connsiteX10" fmla="*/ 6050237 w 6818245"/>
              <a:gd name="connsiteY10" fmla="*/ 857081 h 6858000"/>
              <a:gd name="connsiteX11" fmla="*/ 6603296 w 6818245"/>
              <a:gd name="connsiteY11" fmla="*/ 857081 h 6858000"/>
              <a:gd name="connsiteX12" fmla="*/ 6818245 w 6818245"/>
              <a:gd name="connsiteY12" fmla="*/ 1072030 h 6858000"/>
              <a:gd name="connsiteX13" fmla="*/ 6603296 w 6818245"/>
              <a:gd name="connsiteY13" fmla="*/ 1286979 h 6858000"/>
              <a:gd name="connsiteX14" fmla="*/ 5692426 w 6818245"/>
              <a:gd name="connsiteY14" fmla="*/ 1286979 h 6858000"/>
              <a:gd name="connsiteX15" fmla="*/ 5722273 w 6818245"/>
              <a:gd name="connsiteY15" fmla="*/ 1289988 h 6858000"/>
              <a:gd name="connsiteX16" fmla="*/ 5893903 w 6818245"/>
              <a:gd name="connsiteY16" fmla="*/ 1500570 h 6858000"/>
              <a:gd name="connsiteX17" fmla="*/ 5678954 w 6818245"/>
              <a:gd name="connsiteY17" fmla="*/ 1715519 h 6858000"/>
              <a:gd name="connsiteX18" fmla="*/ 5503588 w 6818245"/>
              <a:gd name="connsiteY18" fmla="*/ 1715519 h 6858000"/>
              <a:gd name="connsiteX19" fmla="*/ 5533432 w 6818245"/>
              <a:gd name="connsiteY19" fmla="*/ 1718527 h 6858000"/>
              <a:gd name="connsiteX20" fmla="*/ 5705061 w 6818245"/>
              <a:gd name="connsiteY20" fmla="*/ 1929109 h 6858000"/>
              <a:gd name="connsiteX21" fmla="*/ 5533432 w 6818245"/>
              <a:gd name="connsiteY21" fmla="*/ 2139691 h 6858000"/>
              <a:gd name="connsiteX22" fmla="*/ 5503588 w 6818245"/>
              <a:gd name="connsiteY22" fmla="*/ 2142700 h 6858000"/>
              <a:gd name="connsiteX23" fmla="*/ 6156035 w 6818245"/>
              <a:gd name="connsiteY23" fmla="*/ 2142700 h 6858000"/>
              <a:gd name="connsiteX24" fmla="*/ 6370984 w 6818245"/>
              <a:gd name="connsiteY24" fmla="*/ 2357648 h 6858000"/>
              <a:gd name="connsiteX25" fmla="*/ 6156035 w 6818245"/>
              <a:gd name="connsiteY25" fmla="*/ 2572597 h 6858000"/>
              <a:gd name="connsiteX26" fmla="*/ 5990601 w 6818245"/>
              <a:gd name="connsiteY26" fmla="*/ 2572597 h 6858000"/>
              <a:gd name="connsiteX27" fmla="*/ 6020450 w 6818245"/>
              <a:gd name="connsiteY27" fmla="*/ 2575606 h 6858000"/>
              <a:gd name="connsiteX28" fmla="*/ 6192079 w 6818245"/>
              <a:gd name="connsiteY28" fmla="*/ 2786189 h 6858000"/>
              <a:gd name="connsiteX29" fmla="*/ 5977131 w 6818245"/>
              <a:gd name="connsiteY29" fmla="*/ 3001137 h 6858000"/>
              <a:gd name="connsiteX30" fmla="*/ 5404198 w 6818245"/>
              <a:gd name="connsiteY30" fmla="*/ 3001137 h 6858000"/>
              <a:gd name="connsiteX31" fmla="*/ 5434042 w 6818245"/>
              <a:gd name="connsiteY31" fmla="*/ 3004146 h 6858000"/>
              <a:gd name="connsiteX32" fmla="*/ 5605671 w 6818245"/>
              <a:gd name="connsiteY32" fmla="*/ 3214728 h 6858000"/>
              <a:gd name="connsiteX33" fmla="*/ 5390722 w 6818245"/>
              <a:gd name="connsiteY33" fmla="*/ 3429677 h 6858000"/>
              <a:gd name="connsiteX34" fmla="*/ 4758147 w 6818245"/>
              <a:gd name="connsiteY34" fmla="*/ 3429677 h 6858000"/>
              <a:gd name="connsiteX35" fmla="*/ 4787997 w 6818245"/>
              <a:gd name="connsiteY35" fmla="*/ 3432686 h 6858000"/>
              <a:gd name="connsiteX36" fmla="*/ 4959625 w 6818245"/>
              <a:gd name="connsiteY36" fmla="*/ 3643268 h 6858000"/>
              <a:gd name="connsiteX37" fmla="*/ 4787997 w 6818245"/>
              <a:gd name="connsiteY37" fmla="*/ 3853850 h 6858000"/>
              <a:gd name="connsiteX38" fmla="*/ 4758142 w 6818245"/>
              <a:gd name="connsiteY38" fmla="*/ 3856859 h 6858000"/>
              <a:gd name="connsiteX39" fmla="*/ 5788285 w 6818245"/>
              <a:gd name="connsiteY39" fmla="*/ 3856859 h 6858000"/>
              <a:gd name="connsiteX40" fmla="*/ 6003234 w 6818245"/>
              <a:gd name="connsiteY40" fmla="*/ 4071808 h 6858000"/>
              <a:gd name="connsiteX41" fmla="*/ 5788285 w 6818245"/>
              <a:gd name="connsiteY41" fmla="*/ 4286757 h 6858000"/>
              <a:gd name="connsiteX42" fmla="*/ 5344564 w 6818245"/>
              <a:gd name="connsiteY42" fmla="*/ 4286757 h 6858000"/>
              <a:gd name="connsiteX43" fmla="*/ 5374408 w 6818245"/>
              <a:gd name="connsiteY43" fmla="*/ 4289766 h 6858000"/>
              <a:gd name="connsiteX44" fmla="*/ 5546037 w 6818245"/>
              <a:gd name="connsiteY44" fmla="*/ 4500348 h 6858000"/>
              <a:gd name="connsiteX45" fmla="*/ 5374408 w 6818245"/>
              <a:gd name="connsiteY45" fmla="*/ 4710930 h 6858000"/>
              <a:gd name="connsiteX46" fmla="*/ 5344564 w 6818245"/>
              <a:gd name="connsiteY46" fmla="*/ 4713938 h 6858000"/>
              <a:gd name="connsiteX47" fmla="*/ 6096400 w 6818245"/>
              <a:gd name="connsiteY47" fmla="*/ 4713938 h 6858000"/>
              <a:gd name="connsiteX48" fmla="*/ 6311349 w 6818245"/>
              <a:gd name="connsiteY48" fmla="*/ 4928887 h 6858000"/>
              <a:gd name="connsiteX49" fmla="*/ 6096400 w 6818245"/>
              <a:gd name="connsiteY49" fmla="*/ 5143836 h 6858000"/>
              <a:gd name="connsiteX50" fmla="*/ 5950845 w 6818245"/>
              <a:gd name="connsiteY50" fmla="*/ 5143836 h 6858000"/>
              <a:gd name="connsiteX51" fmla="*/ 5980694 w 6818245"/>
              <a:gd name="connsiteY51" fmla="*/ 5146845 h 6858000"/>
              <a:gd name="connsiteX52" fmla="*/ 6152322 w 6818245"/>
              <a:gd name="connsiteY52" fmla="*/ 5357427 h 6858000"/>
              <a:gd name="connsiteX53" fmla="*/ 5937373 w 6818245"/>
              <a:gd name="connsiteY53" fmla="*/ 5572376 h 6858000"/>
              <a:gd name="connsiteX54" fmla="*/ 5762000 w 6818245"/>
              <a:gd name="connsiteY54" fmla="*/ 5572376 h 6858000"/>
              <a:gd name="connsiteX55" fmla="*/ 5791848 w 6818245"/>
              <a:gd name="connsiteY55" fmla="*/ 5575385 h 6858000"/>
              <a:gd name="connsiteX56" fmla="*/ 5963477 w 6818245"/>
              <a:gd name="connsiteY56" fmla="*/ 5785967 h 6858000"/>
              <a:gd name="connsiteX57" fmla="*/ 5748528 w 6818245"/>
              <a:gd name="connsiteY57" fmla="*/ 6000916 h 6858000"/>
              <a:gd name="connsiteX58" fmla="*/ 5225288 w 6818245"/>
              <a:gd name="connsiteY58" fmla="*/ 6000916 h 6858000"/>
              <a:gd name="connsiteX59" fmla="*/ 5255138 w 6818245"/>
              <a:gd name="connsiteY59" fmla="*/ 6003925 h 6858000"/>
              <a:gd name="connsiteX60" fmla="*/ 5426767 w 6818245"/>
              <a:gd name="connsiteY60" fmla="*/ 6214507 h 6858000"/>
              <a:gd name="connsiteX61" fmla="*/ 5255138 w 6818245"/>
              <a:gd name="connsiteY61" fmla="*/ 6425089 h 6858000"/>
              <a:gd name="connsiteX62" fmla="*/ 5225250 w 6818245"/>
              <a:gd name="connsiteY62" fmla="*/ 6428102 h 6858000"/>
              <a:gd name="connsiteX63" fmla="*/ 6255429 w 6818245"/>
              <a:gd name="connsiteY63" fmla="*/ 6428102 h 6858000"/>
              <a:gd name="connsiteX64" fmla="*/ 6470378 w 6818245"/>
              <a:gd name="connsiteY64" fmla="*/ 6643051 h 6858000"/>
              <a:gd name="connsiteX65" fmla="*/ 6255429 w 6818245"/>
              <a:gd name="connsiteY65" fmla="*/ 6858000 h 6858000"/>
              <a:gd name="connsiteX66" fmla="*/ 735500 w 6818245"/>
              <a:gd name="connsiteY66" fmla="*/ 6858000 h 6858000"/>
              <a:gd name="connsiteX67" fmla="*/ 735500 w 6818245"/>
              <a:gd name="connsiteY67" fmla="*/ 6857995 h 6858000"/>
              <a:gd name="connsiteX68" fmla="*/ 0 w 6818245"/>
              <a:gd name="connsiteY68" fmla="*/ 685799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6818245" h="6858000">
                <a:moveTo>
                  <a:pt x="0" y="0"/>
                </a:moveTo>
                <a:lnTo>
                  <a:pt x="1262271" y="0"/>
                </a:lnTo>
                <a:lnTo>
                  <a:pt x="1262271" y="1"/>
                </a:lnTo>
                <a:lnTo>
                  <a:pt x="5519930" y="1"/>
                </a:lnTo>
                <a:cubicBezTo>
                  <a:pt x="5638643" y="1"/>
                  <a:pt x="5734879" y="96237"/>
                  <a:pt x="5734879" y="214950"/>
                </a:cubicBezTo>
                <a:cubicBezTo>
                  <a:pt x="5734879" y="318824"/>
                  <a:pt x="5661198" y="405489"/>
                  <a:pt x="5563250" y="425532"/>
                </a:cubicBezTo>
                <a:lnTo>
                  <a:pt x="5533401" y="428541"/>
                </a:lnTo>
                <a:lnTo>
                  <a:pt x="6036765" y="428541"/>
                </a:lnTo>
                <a:cubicBezTo>
                  <a:pt x="6155478" y="428541"/>
                  <a:pt x="6251714" y="524777"/>
                  <a:pt x="6251714" y="643490"/>
                </a:cubicBezTo>
                <a:cubicBezTo>
                  <a:pt x="6251714" y="747364"/>
                  <a:pt x="6178034" y="834029"/>
                  <a:pt x="6080085" y="854072"/>
                </a:cubicBezTo>
                <a:lnTo>
                  <a:pt x="6050237" y="857081"/>
                </a:lnTo>
                <a:lnTo>
                  <a:pt x="6603296" y="857081"/>
                </a:lnTo>
                <a:cubicBezTo>
                  <a:pt x="6722009" y="857081"/>
                  <a:pt x="6818245" y="953317"/>
                  <a:pt x="6818245" y="1072030"/>
                </a:cubicBezTo>
                <a:cubicBezTo>
                  <a:pt x="6818245" y="1190743"/>
                  <a:pt x="6722009" y="1286979"/>
                  <a:pt x="6603296" y="1286979"/>
                </a:cubicBezTo>
                <a:lnTo>
                  <a:pt x="5692426" y="1286979"/>
                </a:lnTo>
                <a:lnTo>
                  <a:pt x="5722273" y="1289988"/>
                </a:lnTo>
                <a:cubicBezTo>
                  <a:pt x="5820223" y="1310031"/>
                  <a:pt x="5893903" y="1396696"/>
                  <a:pt x="5893903" y="1500570"/>
                </a:cubicBezTo>
                <a:cubicBezTo>
                  <a:pt x="5893903" y="1619283"/>
                  <a:pt x="5797667" y="1715519"/>
                  <a:pt x="5678954" y="1715519"/>
                </a:cubicBezTo>
                <a:lnTo>
                  <a:pt x="5503588" y="1715519"/>
                </a:lnTo>
                <a:lnTo>
                  <a:pt x="5533432" y="1718527"/>
                </a:lnTo>
                <a:cubicBezTo>
                  <a:pt x="5631381" y="1738571"/>
                  <a:pt x="5705061" y="1825235"/>
                  <a:pt x="5705061" y="1929109"/>
                </a:cubicBezTo>
                <a:cubicBezTo>
                  <a:pt x="5705061" y="2032983"/>
                  <a:pt x="5631381" y="2119648"/>
                  <a:pt x="5533432" y="2139691"/>
                </a:cubicBezTo>
                <a:lnTo>
                  <a:pt x="5503588" y="2142700"/>
                </a:lnTo>
                <a:lnTo>
                  <a:pt x="6156035" y="2142700"/>
                </a:lnTo>
                <a:cubicBezTo>
                  <a:pt x="6274748" y="2142700"/>
                  <a:pt x="6370984" y="2238935"/>
                  <a:pt x="6370984" y="2357648"/>
                </a:cubicBezTo>
                <a:cubicBezTo>
                  <a:pt x="6370984" y="2476361"/>
                  <a:pt x="6274748" y="2572597"/>
                  <a:pt x="6156035" y="2572597"/>
                </a:cubicBezTo>
                <a:lnTo>
                  <a:pt x="5990601" y="2572597"/>
                </a:lnTo>
                <a:lnTo>
                  <a:pt x="6020450" y="2575606"/>
                </a:lnTo>
                <a:cubicBezTo>
                  <a:pt x="6118399" y="2595650"/>
                  <a:pt x="6192079" y="2682314"/>
                  <a:pt x="6192079" y="2786189"/>
                </a:cubicBezTo>
                <a:cubicBezTo>
                  <a:pt x="6192079" y="2904901"/>
                  <a:pt x="6095843" y="3001137"/>
                  <a:pt x="5977131" y="3001137"/>
                </a:cubicBezTo>
                <a:lnTo>
                  <a:pt x="5404198" y="3001137"/>
                </a:lnTo>
                <a:lnTo>
                  <a:pt x="5434042" y="3004146"/>
                </a:lnTo>
                <a:cubicBezTo>
                  <a:pt x="5531991" y="3024189"/>
                  <a:pt x="5605671" y="3110854"/>
                  <a:pt x="5605671" y="3214728"/>
                </a:cubicBezTo>
                <a:cubicBezTo>
                  <a:pt x="5605671" y="3333441"/>
                  <a:pt x="5509435" y="3429677"/>
                  <a:pt x="5390722" y="3429677"/>
                </a:cubicBezTo>
                <a:lnTo>
                  <a:pt x="4758147" y="3429677"/>
                </a:lnTo>
                <a:lnTo>
                  <a:pt x="4787997" y="3432686"/>
                </a:lnTo>
                <a:cubicBezTo>
                  <a:pt x="4885945" y="3452729"/>
                  <a:pt x="4959625" y="3539394"/>
                  <a:pt x="4959625" y="3643268"/>
                </a:cubicBezTo>
                <a:cubicBezTo>
                  <a:pt x="4959625" y="3747142"/>
                  <a:pt x="4885945" y="3833806"/>
                  <a:pt x="4787997" y="3853850"/>
                </a:cubicBezTo>
                <a:lnTo>
                  <a:pt x="4758142" y="3856859"/>
                </a:lnTo>
                <a:lnTo>
                  <a:pt x="5788285" y="3856859"/>
                </a:lnTo>
                <a:cubicBezTo>
                  <a:pt x="5906998" y="3856859"/>
                  <a:pt x="6003234" y="3953095"/>
                  <a:pt x="6003234" y="4071808"/>
                </a:cubicBezTo>
                <a:cubicBezTo>
                  <a:pt x="6003234" y="4190521"/>
                  <a:pt x="5906998" y="4286757"/>
                  <a:pt x="5788285" y="4286757"/>
                </a:cubicBezTo>
                <a:lnTo>
                  <a:pt x="5344564" y="4286757"/>
                </a:lnTo>
                <a:lnTo>
                  <a:pt x="5374408" y="4289766"/>
                </a:lnTo>
                <a:cubicBezTo>
                  <a:pt x="5472357" y="4309809"/>
                  <a:pt x="5546037" y="4396474"/>
                  <a:pt x="5546037" y="4500348"/>
                </a:cubicBezTo>
                <a:cubicBezTo>
                  <a:pt x="5546037" y="4604222"/>
                  <a:pt x="5472357" y="4690887"/>
                  <a:pt x="5374408" y="4710930"/>
                </a:cubicBezTo>
                <a:lnTo>
                  <a:pt x="5344564" y="4713938"/>
                </a:lnTo>
                <a:lnTo>
                  <a:pt x="6096400" y="4713938"/>
                </a:lnTo>
                <a:cubicBezTo>
                  <a:pt x="6215113" y="4713938"/>
                  <a:pt x="6311349" y="4810174"/>
                  <a:pt x="6311349" y="4928887"/>
                </a:cubicBezTo>
                <a:cubicBezTo>
                  <a:pt x="6311349" y="5047600"/>
                  <a:pt x="6215113" y="5143836"/>
                  <a:pt x="6096400" y="5143836"/>
                </a:cubicBezTo>
                <a:lnTo>
                  <a:pt x="5950845" y="5143836"/>
                </a:lnTo>
                <a:lnTo>
                  <a:pt x="5980694" y="5146845"/>
                </a:lnTo>
                <a:cubicBezTo>
                  <a:pt x="6078642" y="5166888"/>
                  <a:pt x="6152322" y="5253553"/>
                  <a:pt x="6152322" y="5357427"/>
                </a:cubicBezTo>
                <a:cubicBezTo>
                  <a:pt x="6152322" y="5476140"/>
                  <a:pt x="6056086" y="5572376"/>
                  <a:pt x="5937373" y="5572376"/>
                </a:cubicBezTo>
                <a:lnTo>
                  <a:pt x="5762000" y="5572376"/>
                </a:lnTo>
                <a:lnTo>
                  <a:pt x="5791848" y="5575385"/>
                </a:lnTo>
                <a:cubicBezTo>
                  <a:pt x="5889797" y="5595428"/>
                  <a:pt x="5963477" y="5682093"/>
                  <a:pt x="5963477" y="5785967"/>
                </a:cubicBezTo>
                <a:cubicBezTo>
                  <a:pt x="5963477" y="5904680"/>
                  <a:pt x="5867242" y="6000916"/>
                  <a:pt x="5748528" y="6000916"/>
                </a:cubicBezTo>
                <a:lnTo>
                  <a:pt x="5225288" y="6000916"/>
                </a:lnTo>
                <a:lnTo>
                  <a:pt x="5255138" y="6003925"/>
                </a:lnTo>
                <a:cubicBezTo>
                  <a:pt x="5353086" y="6023968"/>
                  <a:pt x="5426767" y="6110633"/>
                  <a:pt x="5426767" y="6214507"/>
                </a:cubicBezTo>
                <a:cubicBezTo>
                  <a:pt x="5426767" y="6318381"/>
                  <a:pt x="5353086" y="6405046"/>
                  <a:pt x="5255138" y="6425089"/>
                </a:cubicBezTo>
                <a:lnTo>
                  <a:pt x="5225250" y="6428102"/>
                </a:lnTo>
                <a:lnTo>
                  <a:pt x="6255429" y="6428102"/>
                </a:lnTo>
                <a:cubicBezTo>
                  <a:pt x="6374142" y="6428102"/>
                  <a:pt x="6470378" y="6524338"/>
                  <a:pt x="6470378" y="6643051"/>
                </a:cubicBezTo>
                <a:cubicBezTo>
                  <a:pt x="6470378" y="6761764"/>
                  <a:pt x="6374142" y="6858000"/>
                  <a:pt x="6255429" y="6858000"/>
                </a:cubicBezTo>
                <a:lnTo>
                  <a:pt x="735500" y="6858000"/>
                </a:lnTo>
                <a:lnTo>
                  <a:pt x="735500" y="6857995"/>
                </a:lnTo>
                <a:lnTo>
                  <a:pt x="0" y="685799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33295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044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aphic 14">
            <a:extLst>
              <a:ext uri="{FF2B5EF4-FFF2-40B4-BE49-F238E27FC236}">
                <a16:creationId xmlns:a16="http://schemas.microsoft.com/office/drawing/2014/main" id="{A2813159-4220-4CAE-8673-9D0052A27C5D}"/>
              </a:ext>
            </a:extLst>
          </p:cNvPr>
          <p:cNvGrpSpPr/>
          <p:nvPr userDrawn="1"/>
        </p:nvGrpSpPr>
        <p:grpSpPr>
          <a:xfrm>
            <a:off x="4079368" y="2047052"/>
            <a:ext cx="4033264" cy="3172231"/>
            <a:chOff x="2444748" y="555045"/>
            <a:chExt cx="7282048" cy="5727454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978A0F0B-B914-44B8-9B3D-1E5819BC07D0}"/>
                </a:ext>
              </a:extLst>
            </p:cNvPr>
            <p:cNvSpPr/>
            <p:nvPr/>
          </p:nvSpPr>
          <p:spPr>
            <a:xfrm>
              <a:off x="4964693" y="5443837"/>
              <a:ext cx="2168250" cy="818208"/>
            </a:xfrm>
            <a:custGeom>
              <a:avLst/>
              <a:gdLst>
                <a:gd name="connsiteX0" fmla="*/ 1941333 w 2168250"/>
                <a:gd name="connsiteY0" fmla="*/ 525699 h 818207"/>
                <a:gd name="connsiteX1" fmla="*/ 1785874 w 2168250"/>
                <a:gd name="connsiteY1" fmla="*/ 30683 h 818207"/>
                <a:gd name="connsiteX2" fmla="*/ 1114943 w 2168250"/>
                <a:gd name="connsiteY2" fmla="*/ 30683 h 818207"/>
                <a:gd name="connsiteX3" fmla="*/ 1065851 w 2168250"/>
                <a:gd name="connsiteY3" fmla="*/ 30683 h 818207"/>
                <a:gd name="connsiteX4" fmla="*/ 390830 w 2168250"/>
                <a:gd name="connsiteY4" fmla="*/ 30683 h 818207"/>
                <a:gd name="connsiteX5" fmla="*/ 235370 w 2168250"/>
                <a:gd name="connsiteY5" fmla="*/ 525699 h 818207"/>
                <a:gd name="connsiteX6" fmla="*/ 259916 w 2168250"/>
                <a:gd name="connsiteY6" fmla="*/ 816162 h 818207"/>
                <a:gd name="connsiteX7" fmla="*/ 1065851 w 2168250"/>
                <a:gd name="connsiteY7" fmla="*/ 816162 h 818207"/>
                <a:gd name="connsiteX8" fmla="*/ 1114943 w 2168250"/>
                <a:gd name="connsiteY8" fmla="*/ 816162 h 818207"/>
                <a:gd name="connsiteX9" fmla="*/ 1920878 w 2168250"/>
                <a:gd name="connsiteY9" fmla="*/ 816162 h 818207"/>
                <a:gd name="connsiteX10" fmla="*/ 1941333 w 2168250"/>
                <a:gd name="connsiteY10" fmla="*/ 525699 h 818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168250" h="818207">
                  <a:moveTo>
                    <a:pt x="1941333" y="525699"/>
                  </a:moveTo>
                  <a:cubicBezTo>
                    <a:pt x="1789965" y="370239"/>
                    <a:pt x="1785874" y="30683"/>
                    <a:pt x="1785874" y="30683"/>
                  </a:cubicBezTo>
                  <a:lnTo>
                    <a:pt x="1114943" y="30683"/>
                  </a:lnTo>
                  <a:lnTo>
                    <a:pt x="1065851" y="30683"/>
                  </a:lnTo>
                  <a:lnTo>
                    <a:pt x="390830" y="30683"/>
                  </a:lnTo>
                  <a:cubicBezTo>
                    <a:pt x="390830" y="30683"/>
                    <a:pt x="386739" y="366148"/>
                    <a:pt x="235370" y="525699"/>
                  </a:cubicBezTo>
                  <a:cubicBezTo>
                    <a:pt x="84002" y="681158"/>
                    <a:pt x="-149188" y="816162"/>
                    <a:pt x="259916" y="816162"/>
                  </a:cubicBezTo>
                  <a:cubicBezTo>
                    <a:pt x="587199" y="816162"/>
                    <a:pt x="939029" y="816162"/>
                    <a:pt x="1065851" y="816162"/>
                  </a:cubicBezTo>
                  <a:cubicBezTo>
                    <a:pt x="1098579" y="816162"/>
                    <a:pt x="1114943" y="816162"/>
                    <a:pt x="1114943" y="816162"/>
                  </a:cubicBezTo>
                  <a:cubicBezTo>
                    <a:pt x="1245857" y="816162"/>
                    <a:pt x="1597686" y="816162"/>
                    <a:pt x="1920878" y="816162"/>
                  </a:cubicBezTo>
                  <a:cubicBezTo>
                    <a:pt x="2329982" y="816162"/>
                    <a:pt x="2092702" y="681158"/>
                    <a:pt x="1941333" y="525699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75000"/>
                  </a:schemeClr>
                </a:gs>
                <a:gs pos="53000">
                  <a:schemeClr val="bg1">
                    <a:lumMod val="85000"/>
                  </a:schemeClr>
                </a:gs>
                <a:gs pos="83000">
                  <a:schemeClr val="bg1">
                    <a:lumMod val="7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6200000" scaled="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D35DBC24-49E9-4A23-8B2D-0BB4F76D65D8}"/>
                </a:ext>
              </a:extLst>
            </p:cNvPr>
            <p:cNvSpPr/>
            <p:nvPr/>
          </p:nvSpPr>
          <p:spPr>
            <a:xfrm>
              <a:off x="2444748" y="555045"/>
              <a:ext cx="7282048" cy="4950157"/>
            </a:xfrm>
            <a:custGeom>
              <a:avLst/>
              <a:gdLst>
                <a:gd name="connsiteX0" fmla="*/ 7038632 w 7282048"/>
                <a:gd name="connsiteY0" fmla="*/ 30683 h 4950157"/>
                <a:gd name="connsiteX1" fmla="*/ 3704436 w 7282048"/>
                <a:gd name="connsiteY1" fmla="*/ 30683 h 4950157"/>
                <a:gd name="connsiteX2" fmla="*/ 3589886 w 7282048"/>
                <a:gd name="connsiteY2" fmla="*/ 30683 h 4950157"/>
                <a:gd name="connsiteX3" fmla="*/ 259781 w 7282048"/>
                <a:gd name="connsiteY3" fmla="*/ 30683 h 4950157"/>
                <a:gd name="connsiteX4" fmla="*/ 30683 w 7282048"/>
                <a:gd name="connsiteY4" fmla="*/ 259781 h 4950157"/>
                <a:gd name="connsiteX5" fmla="*/ 30683 w 7282048"/>
                <a:gd name="connsiteY5" fmla="*/ 4698558 h 4950157"/>
                <a:gd name="connsiteX6" fmla="*/ 239326 w 7282048"/>
                <a:gd name="connsiteY6" fmla="*/ 4931748 h 4950157"/>
                <a:gd name="connsiteX7" fmla="*/ 7042723 w 7282048"/>
                <a:gd name="connsiteY7" fmla="*/ 4931748 h 4950157"/>
                <a:gd name="connsiteX8" fmla="*/ 7251366 w 7282048"/>
                <a:gd name="connsiteY8" fmla="*/ 4698558 h 4950157"/>
                <a:gd name="connsiteX9" fmla="*/ 7251366 w 7282048"/>
                <a:gd name="connsiteY9" fmla="*/ 259781 h 4950157"/>
                <a:gd name="connsiteX10" fmla="*/ 7038632 w 7282048"/>
                <a:gd name="connsiteY10" fmla="*/ 30683 h 4950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282048" h="4950157">
                  <a:moveTo>
                    <a:pt x="7038632" y="30683"/>
                  </a:moveTo>
                  <a:lnTo>
                    <a:pt x="3704436" y="30683"/>
                  </a:lnTo>
                  <a:lnTo>
                    <a:pt x="3589886" y="30683"/>
                  </a:lnTo>
                  <a:lnTo>
                    <a:pt x="259781" y="30683"/>
                  </a:lnTo>
                  <a:cubicBezTo>
                    <a:pt x="141141" y="30683"/>
                    <a:pt x="30683" y="128868"/>
                    <a:pt x="30683" y="259781"/>
                  </a:cubicBezTo>
                  <a:lnTo>
                    <a:pt x="30683" y="4698558"/>
                  </a:lnTo>
                  <a:cubicBezTo>
                    <a:pt x="30683" y="4829472"/>
                    <a:pt x="124777" y="4931748"/>
                    <a:pt x="239326" y="4931748"/>
                  </a:cubicBezTo>
                  <a:lnTo>
                    <a:pt x="7042723" y="4931748"/>
                  </a:lnTo>
                  <a:cubicBezTo>
                    <a:pt x="7157272" y="4931748"/>
                    <a:pt x="7251366" y="4825380"/>
                    <a:pt x="7251366" y="4698558"/>
                  </a:cubicBezTo>
                  <a:lnTo>
                    <a:pt x="7251366" y="259781"/>
                  </a:lnTo>
                  <a:cubicBezTo>
                    <a:pt x="7251366" y="128868"/>
                    <a:pt x="7157272" y="30683"/>
                    <a:pt x="7038632" y="30683"/>
                  </a:cubicBezTo>
                  <a:close/>
                </a:path>
              </a:pathLst>
            </a:custGeom>
            <a:solidFill>
              <a:srgbClr val="99999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B37287AE-5256-4395-BFE3-89FFF91DC325}"/>
                </a:ext>
              </a:extLst>
            </p:cNvPr>
            <p:cNvSpPr/>
            <p:nvPr/>
          </p:nvSpPr>
          <p:spPr>
            <a:xfrm>
              <a:off x="8706599" y="5435655"/>
              <a:ext cx="490925" cy="81821"/>
            </a:xfrm>
            <a:custGeom>
              <a:avLst/>
              <a:gdLst>
                <a:gd name="connsiteX0" fmla="*/ 32212 w 490924"/>
                <a:gd name="connsiteY0" fmla="*/ 30683 h 81820"/>
                <a:gd name="connsiteX1" fmla="*/ 64939 w 490924"/>
                <a:gd name="connsiteY1" fmla="*/ 71593 h 81820"/>
                <a:gd name="connsiteX2" fmla="*/ 461771 w 490924"/>
                <a:gd name="connsiteY2" fmla="*/ 71593 h 81820"/>
                <a:gd name="connsiteX3" fmla="*/ 498590 w 490924"/>
                <a:gd name="connsiteY3" fmla="*/ 30683 h 81820"/>
                <a:gd name="connsiteX4" fmla="*/ 32212 w 490924"/>
                <a:gd name="connsiteY4" fmla="*/ 30683 h 81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0924" h="81820">
                  <a:moveTo>
                    <a:pt x="32212" y="30683"/>
                  </a:moveTo>
                  <a:cubicBezTo>
                    <a:pt x="32212" y="30683"/>
                    <a:pt x="19938" y="67502"/>
                    <a:pt x="64939" y="71593"/>
                  </a:cubicBezTo>
                  <a:lnTo>
                    <a:pt x="461771" y="71593"/>
                  </a:lnTo>
                  <a:cubicBezTo>
                    <a:pt x="461771" y="71593"/>
                    <a:pt x="502681" y="75684"/>
                    <a:pt x="498590" y="30683"/>
                  </a:cubicBezTo>
                  <a:lnTo>
                    <a:pt x="32212" y="30683"/>
                  </a:lnTo>
                  <a:close/>
                </a:path>
              </a:pathLst>
            </a:custGeom>
            <a:solidFill>
              <a:srgbClr val="99999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DEE03E38-67EC-474F-9D7D-4A0997D890A9}"/>
                </a:ext>
              </a:extLst>
            </p:cNvPr>
            <p:cNvSpPr/>
            <p:nvPr/>
          </p:nvSpPr>
          <p:spPr>
            <a:xfrm>
              <a:off x="2481568" y="595956"/>
              <a:ext cx="7200228" cy="4336501"/>
            </a:xfrm>
            <a:custGeom>
              <a:avLst/>
              <a:gdLst>
                <a:gd name="connsiteX0" fmla="*/ 6973175 w 7200227"/>
                <a:gd name="connsiteY0" fmla="*/ 30683 h 4336501"/>
                <a:gd name="connsiteX1" fmla="*/ 3671707 w 7200227"/>
                <a:gd name="connsiteY1" fmla="*/ 30683 h 4336501"/>
                <a:gd name="connsiteX2" fmla="*/ 3561249 w 7200227"/>
                <a:gd name="connsiteY2" fmla="*/ 30683 h 4336501"/>
                <a:gd name="connsiteX3" fmla="*/ 259781 w 7200227"/>
                <a:gd name="connsiteY3" fmla="*/ 30683 h 4336501"/>
                <a:gd name="connsiteX4" fmla="*/ 30683 w 7200227"/>
                <a:gd name="connsiteY4" fmla="*/ 231144 h 4336501"/>
                <a:gd name="connsiteX5" fmla="*/ 30683 w 7200227"/>
                <a:gd name="connsiteY5" fmla="*/ 4330365 h 4336501"/>
                <a:gd name="connsiteX6" fmla="*/ 7185909 w 7200227"/>
                <a:gd name="connsiteY6" fmla="*/ 4330365 h 4336501"/>
                <a:gd name="connsiteX7" fmla="*/ 7185909 w 7200227"/>
                <a:gd name="connsiteY7" fmla="*/ 231144 h 4336501"/>
                <a:gd name="connsiteX8" fmla="*/ 6973175 w 7200227"/>
                <a:gd name="connsiteY8" fmla="*/ 30683 h 4336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00227" h="4336501">
                  <a:moveTo>
                    <a:pt x="6973175" y="30683"/>
                  </a:moveTo>
                  <a:lnTo>
                    <a:pt x="3671707" y="30683"/>
                  </a:lnTo>
                  <a:lnTo>
                    <a:pt x="3561249" y="30683"/>
                  </a:lnTo>
                  <a:lnTo>
                    <a:pt x="259781" y="30683"/>
                  </a:lnTo>
                  <a:cubicBezTo>
                    <a:pt x="141141" y="30683"/>
                    <a:pt x="30683" y="112504"/>
                    <a:pt x="30683" y="231144"/>
                  </a:cubicBezTo>
                  <a:lnTo>
                    <a:pt x="30683" y="4330365"/>
                  </a:lnTo>
                  <a:lnTo>
                    <a:pt x="7185909" y="4330365"/>
                  </a:lnTo>
                  <a:lnTo>
                    <a:pt x="7185909" y="231144"/>
                  </a:lnTo>
                  <a:cubicBezTo>
                    <a:pt x="7185909" y="112504"/>
                    <a:pt x="7091815" y="30683"/>
                    <a:pt x="6973175" y="30683"/>
                  </a:cubicBezTo>
                  <a:close/>
                </a:path>
              </a:pathLst>
            </a:custGeom>
            <a:solidFill>
              <a:srgbClr val="231F2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B26BBE0C-3B26-4CF9-9E80-25C14810F877}"/>
                </a:ext>
              </a:extLst>
            </p:cNvPr>
            <p:cNvSpPr/>
            <p:nvPr/>
          </p:nvSpPr>
          <p:spPr>
            <a:xfrm>
              <a:off x="4968919" y="6159768"/>
              <a:ext cx="2168250" cy="122731"/>
            </a:xfrm>
            <a:custGeom>
              <a:avLst/>
              <a:gdLst>
                <a:gd name="connsiteX0" fmla="*/ 30683 w 2168250"/>
                <a:gd name="connsiteY0" fmla="*/ 34774 h 122731"/>
                <a:gd name="connsiteX1" fmla="*/ 30683 w 2168250"/>
                <a:gd name="connsiteY1" fmla="*/ 34774 h 122731"/>
                <a:gd name="connsiteX2" fmla="*/ 30683 w 2168250"/>
                <a:gd name="connsiteY2" fmla="*/ 38865 h 122731"/>
                <a:gd name="connsiteX3" fmla="*/ 30683 w 2168250"/>
                <a:gd name="connsiteY3" fmla="*/ 38865 h 122731"/>
                <a:gd name="connsiteX4" fmla="*/ 263872 w 2168250"/>
                <a:gd name="connsiteY4" fmla="*/ 96140 h 122731"/>
                <a:gd name="connsiteX5" fmla="*/ 1069807 w 2168250"/>
                <a:gd name="connsiteY5" fmla="*/ 96140 h 122731"/>
                <a:gd name="connsiteX6" fmla="*/ 1118899 w 2168250"/>
                <a:gd name="connsiteY6" fmla="*/ 96140 h 122731"/>
                <a:gd name="connsiteX7" fmla="*/ 1924834 w 2168250"/>
                <a:gd name="connsiteY7" fmla="*/ 96140 h 122731"/>
                <a:gd name="connsiteX8" fmla="*/ 2153932 w 2168250"/>
                <a:gd name="connsiteY8" fmla="*/ 30683 h 122731"/>
                <a:gd name="connsiteX9" fmla="*/ 2137568 w 2168250"/>
                <a:gd name="connsiteY9" fmla="*/ 30683 h 122731"/>
                <a:gd name="connsiteX10" fmla="*/ 2137568 w 2168250"/>
                <a:gd name="connsiteY10" fmla="*/ 30683 h 122731"/>
                <a:gd name="connsiteX11" fmla="*/ 30683 w 2168250"/>
                <a:gd name="connsiteY11" fmla="*/ 30683 h 122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68250" h="122731">
                  <a:moveTo>
                    <a:pt x="30683" y="34774"/>
                  </a:moveTo>
                  <a:lnTo>
                    <a:pt x="30683" y="34774"/>
                  </a:lnTo>
                  <a:cubicBezTo>
                    <a:pt x="30683" y="38865"/>
                    <a:pt x="30683" y="38865"/>
                    <a:pt x="30683" y="38865"/>
                  </a:cubicBezTo>
                  <a:lnTo>
                    <a:pt x="30683" y="38865"/>
                  </a:lnTo>
                  <a:cubicBezTo>
                    <a:pt x="30683" y="79775"/>
                    <a:pt x="96139" y="96140"/>
                    <a:pt x="263872" y="96140"/>
                  </a:cubicBezTo>
                  <a:cubicBezTo>
                    <a:pt x="591155" y="96140"/>
                    <a:pt x="942984" y="96140"/>
                    <a:pt x="1069807" y="96140"/>
                  </a:cubicBezTo>
                  <a:cubicBezTo>
                    <a:pt x="1102535" y="96140"/>
                    <a:pt x="1118899" y="96140"/>
                    <a:pt x="1118899" y="96140"/>
                  </a:cubicBezTo>
                  <a:cubicBezTo>
                    <a:pt x="1249812" y="96140"/>
                    <a:pt x="1601642" y="96140"/>
                    <a:pt x="1924834" y="96140"/>
                  </a:cubicBezTo>
                  <a:cubicBezTo>
                    <a:pt x="2092566" y="96140"/>
                    <a:pt x="2149841" y="75684"/>
                    <a:pt x="2153932" y="30683"/>
                  </a:cubicBezTo>
                  <a:lnTo>
                    <a:pt x="2137568" y="30683"/>
                  </a:lnTo>
                  <a:lnTo>
                    <a:pt x="2137568" y="30683"/>
                  </a:lnTo>
                  <a:lnTo>
                    <a:pt x="30683" y="30683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8A8E186-E5A1-4DE8-AC47-2DA4A054FCF4}"/>
                </a:ext>
              </a:extLst>
            </p:cNvPr>
            <p:cNvSpPr/>
            <p:nvPr/>
          </p:nvSpPr>
          <p:spPr>
            <a:xfrm>
              <a:off x="2481568" y="4903820"/>
              <a:ext cx="7200228" cy="572745"/>
            </a:xfrm>
            <a:custGeom>
              <a:avLst/>
              <a:gdLst>
                <a:gd name="connsiteX0" fmla="*/ 30683 w 7200227"/>
                <a:gd name="connsiteY0" fmla="*/ 362057 h 572745"/>
                <a:gd name="connsiteX1" fmla="*/ 259781 w 7200227"/>
                <a:gd name="connsiteY1" fmla="*/ 562518 h 572745"/>
                <a:gd name="connsiteX2" fmla="*/ 3561249 w 7200227"/>
                <a:gd name="connsiteY2" fmla="*/ 562518 h 572745"/>
                <a:gd name="connsiteX3" fmla="*/ 3671707 w 7200227"/>
                <a:gd name="connsiteY3" fmla="*/ 562518 h 572745"/>
                <a:gd name="connsiteX4" fmla="*/ 6973175 w 7200227"/>
                <a:gd name="connsiteY4" fmla="*/ 562518 h 572745"/>
                <a:gd name="connsiteX5" fmla="*/ 7185909 w 7200227"/>
                <a:gd name="connsiteY5" fmla="*/ 362057 h 572745"/>
                <a:gd name="connsiteX6" fmla="*/ 7185909 w 7200227"/>
                <a:gd name="connsiteY6" fmla="*/ 30683 h 572745"/>
                <a:gd name="connsiteX7" fmla="*/ 30683 w 7200227"/>
                <a:gd name="connsiteY7" fmla="*/ 30683 h 572745"/>
                <a:gd name="connsiteX8" fmla="*/ 30683 w 7200227"/>
                <a:gd name="connsiteY8" fmla="*/ 362057 h 572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00227" h="572745">
                  <a:moveTo>
                    <a:pt x="30683" y="362057"/>
                  </a:moveTo>
                  <a:cubicBezTo>
                    <a:pt x="30683" y="464333"/>
                    <a:pt x="141141" y="562518"/>
                    <a:pt x="259781" y="562518"/>
                  </a:cubicBezTo>
                  <a:lnTo>
                    <a:pt x="3561249" y="562518"/>
                  </a:lnTo>
                  <a:lnTo>
                    <a:pt x="3671707" y="562518"/>
                  </a:lnTo>
                  <a:lnTo>
                    <a:pt x="6973175" y="562518"/>
                  </a:lnTo>
                  <a:cubicBezTo>
                    <a:pt x="7091815" y="562518"/>
                    <a:pt x="7185909" y="464333"/>
                    <a:pt x="7185909" y="362057"/>
                  </a:cubicBezTo>
                  <a:lnTo>
                    <a:pt x="7185909" y="30683"/>
                  </a:lnTo>
                  <a:lnTo>
                    <a:pt x="30683" y="30683"/>
                  </a:lnTo>
                  <a:lnTo>
                    <a:pt x="30683" y="362057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D82860BC-DD31-4DFA-ABC8-86D005EA6B89}"/>
                </a:ext>
              </a:extLst>
            </p:cNvPr>
            <p:cNvSpPr/>
            <p:nvPr/>
          </p:nvSpPr>
          <p:spPr>
            <a:xfrm>
              <a:off x="2747714" y="910966"/>
              <a:ext cx="6676116" cy="3763756"/>
            </a:xfrm>
            <a:custGeom>
              <a:avLst/>
              <a:gdLst>
                <a:gd name="connsiteX0" fmla="*/ 30683 w 6586571"/>
                <a:gd name="connsiteY0" fmla="*/ 30683 h 3763755"/>
                <a:gd name="connsiteX1" fmla="*/ 6564071 w 6586571"/>
                <a:gd name="connsiteY1" fmla="*/ 30683 h 3763755"/>
                <a:gd name="connsiteX2" fmla="*/ 6564071 w 6586571"/>
                <a:gd name="connsiteY2" fmla="*/ 3753528 h 3763755"/>
                <a:gd name="connsiteX3" fmla="*/ 30683 w 6586571"/>
                <a:gd name="connsiteY3" fmla="*/ 3753528 h 37637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86571" h="3763755">
                  <a:moveTo>
                    <a:pt x="30683" y="30683"/>
                  </a:moveTo>
                  <a:lnTo>
                    <a:pt x="6564071" y="30683"/>
                  </a:lnTo>
                  <a:lnTo>
                    <a:pt x="6564071" y="3753528"/>
                  </a:lnTo>
                  <a:lnTo>
                    <a:pt x="30683" y="3753528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1729BDBE-5F7B-443D-9DE6-4176108F93EE}"/>
                </a:ext>
              </a:extLst>
            </p:cNvPr>
            <p:cNvSpPr/>
            <p:nvPr/>
          </p:nvSpPr>
          <p:spPr>
            <a:xfrm>
              <a:off x="5654591" y="939518"/>
              <a:ext cx="3769239" cy="3736342"/>
            </a:xfrm>
            <a:custGeom>
              <a:avLst/>
              <a:gdLst>
                <a:gd name="connsiteX0" fmla="*/ 2567127 w 4009217"/>
                <a:gd name="connsiteY0" fmla="*/ 30683 h 4295590"/>
                <a:gd name="connsiteX1" fmla="*/ 3798529 w 4009217"/>
                <a:gd name="connsiteY1" fmla="*/ 30683 h 4295590"/>
                <a:gd name="connsiteX2" fmla="*/ 4007172 w 4009217"/>
                <a:gd name="connsiteY2" fmla="*/ 272054 h 4295590"/>
                <a:gd name="connsiteX3" fmla="*/ 3998990 w 4009217"/>
                <a:gd name="connsiteY3" fmla="*/ 4268999 h 4295590"/>
                <a:gd name="connsiteX4" fmla="*/ 30683 w 4009217"/>
                <a:gd name="connsiteY4" fmla="*/ 4268999 h 4295590"/>
                <a:gd name="connsiteX0" fmla="*/ 2536444 w 3976489"/>
                <a:gd name="connsiteY0" fmla="*/ 0 h 4238316"/>
                <a:gd name="connsiteX1" fmla="*/ 3976489 w 3976489"/>
                <a:gd name="connsiteY1" fmla="*/ 241371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536444 w 3976489"/>
                <a:gd name="connsiteY0" fmla="*/ 0 h 4238316"/>
                <a:gd name="connsiteX1" fmla="*/ 3976489 w 3976489"/>
                <a:gd name="connsiteY1" fmla="*/ 213683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473335 w 3976489"/>
                <a:gd name="connsiteY0" fmla="*/ 0 h 4035268"/>
                <a:gd name="connsiteX1" fmla="*/ 3976489 w 3976489"/>
                <a:gd name="connsiteY1" fmla="*/ 10635 h 4035268"/>
                <a:gd name="connsiteX2" fmla="*/ 3968307 w 3976489"/>
                <a:gd name="connsiteY2" fmla="*/ 4035268 h 4035268"/>
                <a:gd name="connsiteX3" fmla="*/ 0 w 3976489"/>
                <a:gd name="connsiteY3" fmla="*/ 4035268 h 4035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76489" h="4035268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11" name="그림 개체 틀 2">
            <a:extLst>
              <a:ext uri="{FF2B5EF4-FFF2-40B4-BE49-F238E27FC236}">
                <a16:creationId xmlns:a16="http://schemas.microsoft.com/office/drawing/2014/main" id="{4E597E85-85E9-45B5-9A2A-9019478B49C5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4247170" y="2208608"/>
            <a:ext cx="3697660" cy="21557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540000"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F14912E3-B866-44EB-B51A-ABD32E5FD3F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199585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1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19" Type="http://schemas.openxmlformats.org/officeDocument/2006/relationships/slideLayout" Target="../slideLayouts/slideLayout21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5990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5311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9" r:id="rId15"/>
    <p:sldLayoutId id="2147483687" r:id="rId16"/>
    <p:sldLayoutId id="2147483688" r:id="rId17"/>
    <p:sldLayoutId id="2147483671" r:id="rId18"/>
    <p:sldLayoutId id="2147483672" r:id="rId1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8408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 txBox="1">
            <a:spLocks/>
          </p:cNvSpPr>
          <p:nvPr/>
        </p:nvSpPr>
        <p:spPr>
          <a:xfrm>
            <a:off x="514290" y="1699139"/>
            <a:ext cx="7766936" cy="1646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 smtClean="0">
                <a:solidFill>
                  <a:schemeClr val="bg1"/>
                </a:solidFill>
              </a:rPr>
              <a:t>SOFTWARE SIKOLA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UNIVERSITAS HASANUDDIN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9" name="Subtitle 2"/>
          <p:cNvSpPr txBox="1">
            <a:spLocks/>
          </p:cNvSpPr>
          <p:nvPr/>
        </p:nvSpPr>
        <p:spPr>
          <a:xfrm>
            <a:off x="762484" y="4116146"/>
            <a:ext cx="7766936" cy="231077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Kelompok</a:t>
            </a: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</a:p>
          <a:p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Agung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Nugraha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(E022212005)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Andi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Karmila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(E022212013)</a:t>
            </a:r>
          </a:p>
          <a:p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Marhaini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(E022212016)</a:t>
            </a:r>
          </a:p>
          <a:p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Nadra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Azzulani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Ayis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(E022212015)</a:t>
            </a:r>
            <a:endParaRPr lang="en-US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0065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EF1488B8-1DC0-42FB-A871-A79EF4BFA3B0}"/>
              </a:ext>
            </a:extLst>
          </p:cNvPr>
          <p:cNvSpPr/>
          <p:nvPr/>
        </p:nvSpPr>
        <p:spPr>
          <a:xfrm>
            <a:off x="6392827" y="2431496"/>
            <a:ext cx="4888305" cy="4426505"/>
          </a:xfrm>
          <a:custGeom>
            <a:avLst/>
            <a:gdLst>
              <a:gd name="connsiteX0" fmla="*/ 3575670 w 4888305"/>
              <a:gd name="connsiteY0" fmla="*/ 2668486 h 4426505"/>
              <a:gd name="connsiteX1" fmla="*/ 3534209 w 4888305"/>
              <a:gd name="connsiteY1" fmla="*/ 2697287 h 4426505"/>
              <a:gd name="connsiteX2" fmla="*/ 3589020 w 4888305"/>
              <a:gd name="connsiteY2" fmla="*/ 2771480 h 4426505"/>
              <a:gd name="connsiteX3" fmla="*/ 3626630 w 4888305"/>
              <a:gd name="connsiteY3" fmla="*/ 2790350 h 4426505"/>
              <a:gd name="connsiteX4" fmla="*/ 3665524 w 4888305"/>
              <a:gd name="connsiteY4" fmla="*/ 2742214 h 4426505"/>
              <a:gd name="connsiteX5" fmla="*/ 3618672 w 4888305"/>
              <a:gd name="connsiteY5" fmla="*/ 2676749 h 4426505"/>
              <a:gd name="connsiteX6" fmla="*/ 3575670 w 4888305"/>
              <a:gd name="connsiteY6" fmla="*/ 2668486 h 4426505"/>
              <a:gd name="connsiteX7" fmla="*/ 1337288 w 4888305"/>
              <a:gd name="connsiteY7" fmla="*/ 1710310 h 4426505"/>
              <a:gd name="connsiteX8" fmla="*/ 1313156 w 4888305"/>
              <a:gd name="connsiteY8" fmla="*/ 1883598 h 4426505"/>
              <a:gd name="connsiteX9" fmla="*/ 1328816 w 4888305"/>
              <a:gd name="connsiteY9" fmla="*/ 1886550 h 4426505"/>
              <a:gd name="connsiteX10" fmla="*/ 1337288 w 4888305"/>
              <a:gd name="connsiteY10" fmla="*/ 1710310 h 4426505"/>
              <a:gd name="connsiteX11" fmla="*/ 3055433 w 4888305"/>
              <a:gd name="connsiteY11" fmla="*/ 1585204 h 4426505"/>
              <a:gd name="connsiteX12" fmla="*/ 2984818 w 4888305"/>
              <a:gd name="connsiteY12" fmla="*/ 1614807 h 4426505"/>
              <a:gd name="connsiteX13" fmla="*/ 3006640 w 4888305"/>
              <a:gd name="connsiteY13" fmla="*/ 1628028 h 4426505"/>
              <a:gd name="connsiteX14" fmla="*/ 3117159 w 4888305"/>
              <a:gd name="connsiteY14" fmla="*/ 1759472 h 4426505"/>
              <a:gd name="connsiteX15" fmla="*/ 3130124 w 4888305"/>
              <a:gd name="connsiteY15" fmla="*/ 1792205 h 4426505"/>
              <a:gd name="connsiteX16" fmla="*/ 3186347 w 4888305"/>
              <a:gd name="connsiteY16" fmla="*/ 1901441 h 4426505"/>
              <a:gd name="connsiteX17" fmla="*/ 3225498 w 4888305"/>
              <a:gd name="connsiteY17" fmla="*/ 1938794 h 4426505"/>
              <a:gd name="connsiteX18" fmla="*/ 3388005 w 4888305"/>
              <a:gd name="connsiteY18" fmla="*/ 1967418 h 4426505"/>
              <a:gd name="connsiteX19" fmla="*/ 3425999 w 4888305"/>
              <a:gd name="connsiteY19" fmla="*/ 1920696 h 4426505"/>
              <a:gd name="connsiteX20" fmla="*/ 3316635 w 4888305"/>
              <a:gd name="connsiteY20" fmla="*/ 1769227 h 4426505"/>
              <a:gd name="connsiteX21" fmla="*/ 3114207 w 4888305"/>
              <a:gd name="connsiteY21" fmla="*/ 1622894 h 4426505"/>
              <a:gd name="connsiteX22" fmla="*/ 3055433 w 4888305"/>
              <a:gd name="connsiteY22" fmla="*/ 1585204 h 4426505"/>
              <a:gd name="connsiteX23" fmla="*/ 1786428 w 4888305"/>
              <a:gd name="connsiteY23" fmla="*/ 421423 h 4426505"/>
              <a:gd name="connsiteX24" fmla="*/ 1509037 w 4888305"/>
              <a:gd name="connsiteY24" fmla="*/ 421551 h 4426505"/>
              <a:gd name="connsiteX25" fmla="*/ 1509037 w 4888305"/>
              <a:gd name="connsiteY25" fmla="*/ 2851835 h 4426505"/>
              <a:gd name="connsiteX26" fmla="*/ 2384853 w 4888305"/>
              <a:gd name="connsiteY26" fmla="*/ 2851835 h 4426505"/>
              <a:gd name="connsiteX27" fmla="*/ 2184094 w 4888305"/>
              <a:gd name="connsiteY27" fmla="*/ 2674180 h 4426505"/>
              <a:gd name="connsiteX28" fmla="*/ 2162657 w 4888305"/>
              <a:gd name="connsiteY28" fmla="*/ 2540814 h 4426505"/>
              <a:gd name="connsiteX29" fmla="*/ 2382671 w 4888305"/>
              <a:gd name="connsiteY29" fmla="*/ 2443514 h 4426505"/>
              <a:gd name="connsiteX30" fmla="*/ 2649665 w 4888305"/>
              <a:gd name="connsiteY30" fmla="*/ 2537861 h 4426505"/>
              <a:gd name="connsiteX31" fmla="*/ 2818974 w 4888305"/>
              <a:gd name="connsiteY31" fmla="*/ 2644787 h 4426505"/>
              <a:gd name="connsiteX32" fmla="*/ 2818974 w 4888305"/>
              <a:gd name="connsiteY32" fmla="*/ 2565074 h 4426505"/>
              <a:gd name="connsiteX33" fmla="*/ 2823082 w 4888305"/>
              <a:gd name="connsiteY33" fmla="*/ 1525596 h 4426505"/>
              <a:gd name="connsiteX34" fmla="*/ 2753638 w 4888305"/>
              <a:gd name="connsiteY34" fmla="*/ 1366169 h 4426505"/>
              <a:gd name="connsiteX35" fmla="*/ 2696260 w 4888305"/>
              <a:gd name="connsiteY35" fmla="*/ 1304556 h 4426505"/>
              <a:gd name="connsiteX36" fmla="*/ 2660319 w 4888305"/>
              <a:gd name="connsiteY36" fmla="*/ 1183254 h 4426505"/>
              <a:gd name="connsiteX37" fmla="*/ 2795100 w 4888305"/>
              <a:gd name="connsiteY37" fmla="*/ 1116762 h 4426505"/>
              <a:gd name="connsiteX38" fmla="*/ 2812813 w 4888305"/>
              <a:gd name="connsiteY38" fmla="*/ 1120741 h 4426505"/>
              <a:gd name="connsiteX39" fmla="*/ 2820387 w 4888305"/>
              <a:gd name="connsiteY39" fmla="*/ 1068754 h 4426505"/>
              <a:gd name="connsiteX40" fmla="*/ 2826933 w 4888305"/>
              <a:gd name="connsiteY40" fmla="*/ 481881 h 4426505"/>
              <a:gd name="connsiteX41" fmla="*/ 2767629 w 4888305"/>
              <a:gd name="connsiteY41" fmla="*/ 425402 h 4426505"/>
              <a:gd name="connsiteX42" fmla="*/ 1786428 w 4888305"/>
              <a:gd name="connsiteY42" fmla="*/ 421423 h 4426505"/>
              <a:gd name="connsiteX43" fmla="*/ 1584514 w 4888305"/>
              <a:gd name="connsiteY43" fmla="*/ 10 h 4426505"/>
              <a:gd name="connsiteX44" fmla="*/ 2735796 w 4888305"/>
              <a:gd name="connsiteY44" fmla="*/ 1678 h 4426505"/>
              <a:gd name="connsiteX45" fmla="*/ 2971212 w 4888305"/>
              <a:gd name="connsiteY45" fmla="*/ 239149 h 4426505"/>
              <a:gd name="connsiteX46" fmla="*/ 2970828 w 4888305"/>
              <a:gd name="connsiteY46" fmla="*/ 1117275 h 4426505"/>
              <a:gd name="connsiteX47" fmla="*/ 3012930 w 4888305"/>
              <a:gd name="connsiteY47" fmla="*/ 1175423 h 4426505"/>
              <a:gd name="connsiteX48" fmla="*/ 3290963 w 4888305"/>
              <a:gd name="connsiteY48" fmla="*/ 1301603 h 4426505"/>
              <a:gd name="connsiteX49" fmla="*/ 3564374 w 4888305"/>
              <a:gd name="connsiteY49" fmla="*/ 1450247 h 4426505"/>
              <a:gd name="connsiteX50" fmla="*/ 3716741 w 4888305"/>
              <a:gd name="connsiteY50" fmla="*/ 1532784 h 4426505"/>
              <a:gd name="connsiteX51" fmla="*/ 3747033 w 4888305"/>
              <a:gd name="connsiteY51" fmla="*/ 1569880 h 4426505"/>
              <a:gd name="connsiteX52" fmla="*/ 3872316 w 4888305"/>
              <a:gd name="connsiteY52" fmla="*/ 1796311 h 4426505"/>
              <a:gd name="connsiteX53" fmla="*/ 3990024 w 4888305"/>
              <a:gd name="connsiteY53" fmla="*/ 2026722 h 4426505"/>
              <a:gd name="connsiteX54" fmla="*/ 4068068 w 4888305"/>
              <a:gd name="connsiteY54" fmla="*/ 2156111 h 4426505"/>
              <a:gd name="connsiteX55" fmla="*/ 4167035 w 4888305"/>
              <a:gd name="connsiteY55" fmla="*/ 2211435 h 4426505"/>
              <a:gd name="connsiteX56" fmla="*/ 4339812 w 4888305"/>
              <a:gd name="connsiteY56" fmla="*/ 2282804 h 4426505"/>
              <a:gd name="connsiteX57" fmla="*/ 4411822 w 4888305"/>
              <a:gd name="connsiteY57" fmla="*/ 2420538 h 4426505"/>
              <a:gd name="connsiteX58" fmla="*/ 4426840 w 4888305"/>
              <a:gd name="connsiteY58" fmla="*/ 2634774 h 4426505"/>
              <a:gd name="connsiteX59" fmla="*/ 4477030 w 4888305"/>
              <a:gd name="connsiteY59" fmla="*/ 3169532 h 4426505"/>
              <a:gd name="connsiteX60" fmla="*/ 4585880 w 4888305"/>
              <a:gd name="connsiteY60" fmla="*/ 3798763 h 4426505"/>
              <a:gd name="connsiteX61" fmla="*/ 4694604 w 4888305"/>
              <a:gd name="connsiteY61" fmla="*/ 4011716 h 4426505"/>
              <a:gd name="connsiteX62" fmla="*/ 4847483 w 4888305"/>
              <a:gd name="connsiteY62" fmla="*/ 4316063 h 4426505"/>
              <a:gd name="connsiteX63" fmla="*/ 4888305 w 4888305"/>
              <a:gd name="connsiteY63" fmla="*/ 4426505 h 4426505"/>
              <a:gd name="connsiteX64" fmla="*/ 3850659 w 4888305"/>
              <a:gd name="connsiteY64" fmla="*/ 4426505 h 4426505"/>
              <a:gd name="connsiteX65" fmla="*/ 3771166 w 4888305"/>
              <a:gd name="connsiteY65" fmla="*/ 4259970 h 4426505"/>
              <a:gd name="connsiteX66" fmla="*/ 3648322 w 4888305"/>
              <a:gd name="connsiteY66" fmla="*/ 4048043 h 4426505"/>
              <a:gd name="connsiteX67" fmla="*/ 3520860 w 4888305"/>
              <a:gd name="connsiteY67" fmla="*/ 3931875 h 4426505"/>
              <a:gd name="connsiteX68" fmla="*/ 3277228 w 4888305"/>
              <a:gd name="connsiteY68" fmla="*/ 3683109 h 4426505"/>
              <a:gd name="connsiteX69" fmla="*/ 3251428 w 4888305"/>
              <a:gd name="connsiteY69" fmla="*/ 3641520 h 4426505"/>
              <a:gd name="connsiteX70" fmla="*/ 3115877 w 4888305"/>
              <a:gd name="connsiteY70" fmla="*/ 3461942 h 4426505"/>
              <a:gd name="connsiteX71" fmla="*/ 2879818 w 4888305"/>
              <a:gd name="connsiteY71" fmla="*/ 3265290 h 4426505"/>
              <a:gd name="connsiteX72" fmla="*/ 2824493 w 4888305"/>
              <a:gd name="connsiteY72" fmla="*/ 3258487 h 4426505"/>
              <a:gd name="connsiteX73" fmla="*/ 2756463 w 4888305"/>
              <a:gd name="connsiteY73" fmla="*/ 3275560 h 4426505"/>
              <a:gd name="connsiteX74" fmla="*/ 2402696 w 4888305"/>
              <a:gd name="connsiteY74" fmla="*/ 3283903 h 4426505"/>
              <a:gd name="connsiteX75" fmla="*/ 2273819 w 4888305"/>
              <a:gd name="connsiteY75" fmla="*/ 3334477 h 4426505"/>
              <a:gd name="connsiteX76" fmla="*/ 1904264 w 4888305"/>
              <a:gd name="connsiteY76" fmla="*/ 3718538 h 4426505"/>
              <a:gd name="connsiteX77" fmla="*/ 1696832 w 4888305"/>
              <a:gd name="connsiteY77" fmla="*/ 3894266 h 4426505"/>
              <a:gd name="connsiteX78" fmla="*/ 1543824 w 4888305"/>
              <a:gd name="connsiteY78" fmla="*/ 4043295 h 4426505"/>
              <a:gd name="connsiteX79" fmla="*/ 1361036 w 4888305"/>
              <a:gd name="connsiteY79" fmla="*/ 4311570 h 4426505"/>
              <a:gd name="connsiteX80" fmla="*/ 1307096 w 4888305"/>
              <a:gd name="connsiteY80" fmla="*/ 4426505 h 4426505"/>
              <a:gd name="connsiteX81" fmla="*/ 0 w 4888305"/>
              <a:gd name="connsiteY81" fmla="*/ 4426505 h 4426505"/>
              <a:gd name="connsiteX82" fmla="*/ 42113 w 4888305"/>
              <a:gd name="connsiteY82" fmla="*/ 4346743 h 4426505"/>
              <a:gd name="connsiteX83" fmla="*/ 264436 w 4888305"/>
              <a:gd name="connsiteY83" fmla="*/ 3925329 h 4426505"/>
              <a:gd name="connsiteX84" fmla="*/ 375854 w 4888305"/>
              <a:gd name="connsiteY84" fmla="*/ 3721232 h 4426505"/>
              <a:gd name="connsiteX85" fmla="*/ 480470 w 4888305"/>
              <a:gd name="connsiteY85" fmla="*/ 3509050 h 4426505"/>
              <a:gd name="connsiteX86" fmla="*/ 630270 w 4888305"/>
              <a:gd name="connsiteY86" fmla="*/ 3127043 h 4426505"/>
              <a:gd name="connsiteX87" fmla="*/ 666980 w 4888305"/>
              <a:gd name="connsiteY87" fmla="*/ 2835660 h 4426505"/>
              <a:gd name="connsiteX88" fmla="*/ 685337 w 4888305"/>
              <a:gd name="connsiteY88" fmla="*/ 2339027 h 4426505"/>
              <a:gd name="connsiteX89" fmla="*/ 729107 w 4888305"/>
              <a:gd name="connsiteY89" fmla="*/ 2148666 h 4426505"/>
              <a:gd name="connsiteX90" fmla="*/ 907404 w 4888305"/>
              <a:gd name="connsiteY90" fmla="*/ 1639068 h 4426505"/>
              <a:gd name="connsiteX91" fmla="*/ 992892 w 4888305"/>
              <a:gd name="connsiteY91" fmla="*/ 1448193 h 4426505"/>
              <a:gd name="connsiteX92" fmla="*/ 1097892 w 4888305"/>
              <a:gd name="connsiteY92" fmla="*/ 1075044 h 4426505"/>
              <a:gd name="connsiteX93" fmla="*/ 1235882 w 4888305"/>
              <a:gd name="connsiteY93" fmla="*/ 973124 h 4426505"/>
              <a:gd name="connsiteX94" fmla="*/ 1365015 w 4888305"/>
              <a:gd name="connsiteY94" fmla="*/ 1013302 h 4426505"/>
              <a:gd name="connsiteX95" fmla="*/ 1365271 w 4888305"/>
              <a:gd name="connsiteY95" fmla="*/ 683154 h 4426505"/>
              <a:gd name="connsiteX96" fmla="*/ 1374384 w 4888305"/>
              <a:gd name="connsiteY96" fmla="*/ 208470 h 4426505"/>
              <a:gd name="connsiteX97" fmla="*/ 1584514 w 4888305"/>
              <a:gd name="connsiteY97" fmla="*/ 10 h 44265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4888305" h="4426505">
                <a:moveTo>
                  <a:pt x="3575670" y="2668486"/>
                </a:moveTo>
                <a:cubicBezTo>
                  <a:pt x="3560780" y="2671101"/>
                  <a:pt x="3546146" y="2679894"/>
                  <a:pt x="3534209" y="2697287"/>
                </a:cubicBezTo>
                <a:cubicBezTo>
                  <a:pt x="3552308" y="2722317"/>
                  <a:pt x="3568738" y="2748504"/>
                  <a:pt x="3589020" y="2771480"/>
                </a:cubicBezTo>
                <a:cubicBezTo>
                  <a:pt x="3598006" y="2781749"/>
                  <a:pt x="3621238" y="2794329"/>
                  <a:pt x="3626630" y="2790350"/>
                </a:cubicBezTo>
                <a:cubicBezTo>
                  <a:pt x="3643445" y="2778026"/>
                  <a:pt x="3668734" y="2754792"/>
                  <a:pt x="3665524" y="2742214"/>
                </a:cubicBezTo>
                <a:cubicBezTo>
                  <a:pt x="3659234" y="2717441"/>
                  <a:pt x="3640493" y="2689200"/>
                  <a:pt x="3618672" y="2676749"/>
                </a:cubicBezTo>
                <a:cubicBezTo>
                  <a:pt x="3605707" y="2669433"/>
                  <a:pt x="3590560" y="2665871"/>
                  <a:pt x="3575670" y="2668486"/>
                </a:cubicBezTo>
                <a:close/>
                <a:moveTo>
                  <a:pt x="1337288" y="1710310"/>
                </a:moveTo>
                <a:cubicBezTo>
                  <a:pt x="1329330" y="1768073"/>
                  <a:pt x="1321243" y="1825835"/>
                  <a:pt x="1313156" y="1883598"/>
                </a:cubicBezTo>
                <a:cubicBezTo>
                  <a:pt x="1318418" y="1884626"/>
                  <a:pt x="1323554" y="1885522"/>
                  <a:pt x="1328816" y="1886550"/>
                </a:cubicBezTo>
                <a:cubicBezTo>
                  <a:pt x="1361292" y="1854588"/>
                  <a:pt x="1372331" y="1762296"/>
                  <a:pt x="1337288" y="1710310"/>
                </a:cubicBezTo>
                <a:close/>
                <a:moveTo>
                  <a:pt x="3055433" y="1585204"/>
                </a:moveTo>
                <a:cubicBezTo>
                  <a:pt x="3039211" y="1583680"/>
                  <a:pt x="3021016" y="1593371"/>
                  <a:pt x="2984818" y="1614807"/>
                </a:cubicBezTo>
                <a:cubicBezTo>
                  <a:pt x="2994445" y="1620841"/>
                  <a:pt x="3000094" y="1626744"/>
                  <a:pt x="3006640" y="1628028"/>
                </a:cubicBezTo>
                <a:cubicBezTo>
                  <a:pt x="3078394" y="1642663"/>
                  <a:pt x="3111640" y="1688873"/>
                  <a:pt x="3117159" y="1759472"/>
                </a:cubicBezTo>
                <a:cubicBezTo>
                  <a:pt x="3118059" y="1770639"/>
                  <a:pt x="3124861" y="1781678"/>
                  <a:pt x="3130124" y="1792205"/>
                </a:cubicBezTo>
                <a:cubicBezTo>
                  <a:pt x="3148351" y="1828916"/>
                  <a:pt x="3165553" y="1866140"/>
                  <a:pt x="3186347" y="1901441"/>
                </a:cubicBezTo>
                <a:cubicBezTo>
                  <a:pt x="3195333" y="1916716"/>
                  <a:pt x="3210093" y="1935071"/>
                  <a:pt x="3225498" y="1938794"/>
                </a:cubicBezTo>
                <a:cubicBezTo>
                  <a:pt x="3278896" y="1951630"/>
                  <a:pt x="3333450" y="1960358"/>
                  <a:pt x="3388005" y="1967418"/>
                </a:cubicBezTo>
                <a:cubicBezTo>
                  <a:pt x="3426898" y="1972424"/>
                  <a:pt x="3436397" y="1959203"/>
                  <a:pt x="3425999" y="1920696"/>
                </a:cubicBezTo>
                <a:cubicBezTo>
                  <a:pt x="3408670" y="1856514"/>
                  <a:pt x="3373757" y="1806452"/>
                  <a:pt x="3316635" y="1769227"/>
                </a:cubicBezTo>
                <a:cubicBezTo>
                  <a:pt x="3246935" y="1723787"/>
                  <a:pt x="3178260" y="1675908"/>
                  <a:pt x="3114207" y="1622894"/>
                </a:cubicBezTo>
                <a:cubicBezTo>
                  <a:pt x="3085903" y="1599468"/>
                  <a:pt x="3071655" y="1586728"/>
                  <a:pt x="3055433" y="1585204"/>
                </a:cubicBezTo>
                <a:close/>
                <a:moveTo>
                  <a:pt x="1786428" y="421423"/>
                </a:moveTo>
                <a:cubicBezTo>
                  <a:pt x="1696959" y="421295"/>
                  <a:pt x="1607492" y="421551"/>
                  <a:pt x="1509037" y="421551"/>
                </a:cubicBezTo>
                <a:cubicBezTo>
                  <a:pt x="1509037" y="1236266"/>
                  <a:pt x="1509037" y="2040714"/>
                  <a:pt x="1509037" y="2851835"/>
                </a:cubicBezTo>
                <a:cubicBezTo>
                  <a:pt x="1799392" y="2851835"/>
                  <a:pt x="2087052" y="2851835"/>
                  <a:pt x="2384853" y="2851835"/>
                </a:cubicBezTo>
                <a:cubicBezTo>
                  <a:pt x="2313483" y="2788553"/>
                  <a:pt x="2248916" y="2731174"/>
                  <a:pt x="2184094" y="2674180"/>
                </a:cubicBezTo>
                <a:cubicBezTo>
                  <a:pt x="2138526" y="2634131"/>
                  <a:pt x="2126202" y="2577783"/>
                  <a:pt x="2162657" y="2540814"/>
                </a:cubicBezTo>
                <a:cubicBezTo>
                  <a:pt x="2222346" y="2480227"/>
                  <a:pt x="2291149" y="2431706"/>
                  <a:pt x="2382671" y="2443514"/>
                </a:cubicBezTo>
                <a:cubicBezTo>
                  <a:pt x="2477916" y="2455838"/>
                  <a:pt x="2568540" y="2483050"/>
                  <a:pt x="2649665" y="2537861"/>
                </a:cubicBezTo>
                <a:cubicBezTo>
                  <a:pt x="2703191" y="2574059"/>
                  <a:pt x="2758901" y="2606920"/>
                  <a:pt x="2818974" y="2644787"/>
                </a:cubicBezTo>
                <a:cubicBezTo>
                  <a:pt x="2818974" y="2615134"/>
                  <a:pt x="2818974" y="2590105"/>
                  <a:pt x="2818974" y="2565074"/>
                </a:cubicBezTo>
                <a:cubicBezTo>
                  <a:pt x="2819873" y="2218624"/>
                  <a:pt x="2818974" y="1872046"/>
                  <a:pt x="2823082" y="1525596"/>
                </a:cubicBezTo>
                <a:cubicBezTo>
                  <a:pt x="2823852" y="1457949"/>
                  <a:pt x="2814226" y="1404679"/>
                  <a:pt x="2753638" y="1366169"/>
                </a:cubicBezTo>
                <a:cubicBezTo>
                  <a:pt x="2730533" y="1351407"/>
                  <a:pt x="2707684" y="1328945"/>
                  <a:pt x="2696260" y="1304556"/>
                </a:cubicBezTo>
                <a:cubicBezTo>
                  <a:pt x="2678418" y="1266560"/>
                  <a:pt x="2660446" y="1223944"/>
                  <a:pt x="2660319" y="1183254"/>
                </a:cubicBezTo>
                <a:cubicBezTo>
                  <a:pt x="2659933" y="1105850"/>
                  <a:pt x="2730148" y="1074275"/>
                  <a:pt x="2795100" y="1116762"/>
                </a:cubicBezTo>
                <a:cubicBezTo>
                  <a:pt x="2798309" y="1118944"/>
                  <a:pt x="2803187" y="1118688"/>
                  <a:pt x="2812813" y="1120741"/>
                </a:cubicBezTo>
                <a:cubicBezTo>
                  <a:pt x="2815509" y="1102642"/>
                  <a:pt x="2820129" y="1085698"/>
                  <a:pt x="2820387" y="1068754"/>
                </a:cubicBezTo>
                <a:cubicBezTo>
                  <a:pt x="2822569" y="873130"/>
                  <a:pt x="2822569" y="677505"/>
                  <a:pt x="2826933" y="481881"/>
                </a:cubicBezTo>
                <a:cubicBezTo>
                  <a:pt x="2827960" y="434259"/>
                  <a:pt x="2810502" y="425402"/>
                  <a:pt x="2767629" y="425402"/>
                </a:cubicBezTo>
                <a:cubicBezTo>
                  <a:pt x="2440563" y="425275"/>
                  <a:pt x="2113495" y="422835"/>
                  <a:pt x="1786428" y="421423"/>
                </a:cubicBezTo>
                <a:close/>
                <a:moveTo>
                  <a:pt x="1584514" y="10"/>
                </a:moveTo>
                <a:cubicBezTo>
                  <a:pt x="1968188" y="4245"/>
                  <a:pt x="2352122" y="4759"/>
                  <a:pt x="2735796" y="1678"/>
                </a:cubicBezTo>
                <a:cubicBezTo>
                  <a:pt x="2857482" y="780"/>
                  <a:pt x="2973522" y="98977"/>
                  <a:pt x="2971212" y="239149"/>
                </a:cubicBezTo>
                <a:cubicBezTo>
                  <a:pt x="2966335" y="531815"/>
                  <a:pt x="2971469" y="824609"/>
                  <a:pt x="2970828" y="1117275"/>
                </a:cubicBezTo>
                <a:cubicBezTo>
                  <a:pt x="2970699" y="1150521"/>
                  <a:pt x="2977245" y="1166438"/>
                  <a:pt x="3012930" y="1175423"/>
                </a:cubicBezTo>
                <a:cubicBezTo>
                  <a:pt x="3112797" y="1200325"/>
                  <a:pt x="3204832" y="1240503"/>
                  <a:pt x="3290963" y="1301603"/>
                </a:cubicBezTo>
                <a:cubicBezTo>
                  <a:pt x="3375040" y="1361164"/>
                  <a:pt x="3472723" y="1401469"/>
                  <a:pt x="3564374" y="1450247"/>
                </a:cubicBezTo>
                <a:cubicBezTo>
                  <a:pt x="3615333" y="1477460"/>
                  <a:pt x="3666808" y="1503645"/>
                  <a:pt x="3716741" y="1532784"/>
                </a:cubicBezTo>
                <a:cubicBezTo>
                  <a:pt x="3729706" y="1540358"/>
                  <a:pt x="3739204" y="1556017"/>
                  <a:pt x="3747033" y="1569880"/>
                </a:cubicBezTo>
                <a:cubicBezTo>
                  <a:pt x="3789522" y="1644972"/>
                  <a:pt x="3831882" y="1720194"/>
                  <a:pt x="3872316" y="1796311"/>
                </a:cubicBezTo>
                <a:cubicBezTo>
                  <a:pt x="3912621" y="1872559"/>
                  <a:pt x="3949718" y="1950475"/>
                  <a:pt x="3990024" y="2026722"/>
                </a:cubicBezTo>
                <a:cubicBezTo>
                  <a:pt x="4013642" y="2071393"/>
                  <a:pt x="4035079" y="2119271"/>
                  <a:pt x="4068068" y="2156111"/>
                </a:cubicBezTo>
                <a:cubicBezTo>
                  <a:pt x="4091944" y="2182810"/>
                  <a:pt x="4132248" y="2196160"/>
                  <a:pt x="4167035" y="2211435"/>
                </a:cubicBezTo>
                <a:cubicBezTo>
                  <a:pt x="4224157" y="2236467"/>
                  <a:pt x="4285129" y="2253411"/>
                  <a:pt x="4339812" y="2282804"/>
                </a:cubicBezTo>
                <a:cubicBezTo>
                  <a:pt x="4391026" y="2310275"/>
                  <a:pt x="4404762" y="2367653"/>
                  <a:pt x="4411822" y="2420538"/>
                </a:cubicBezTo>
                <a:cubicBezTo>
                  <a:pt x="4421193" y="2491393"/>
                  <a:pt x="4420550" y="2563405"/>
                  <a:pt x="4426840" y="2634774"/>
                </a:cubicBezTo>
                <a:cubicBezTo>
                  <a:pt x="4442243" y="2813198"/>
                  <a:pt x="4452897" y="2992264"/>
                  <a:pt x="4477030" y="3169532"/>
                </a:cubicBezTo>
                <a:cubicBezTo>
                  <a:pt x="4505782" y="3380431"/>
                  <a:pt x="4540698" y="3590946"/>
                  <a:pt x="4585880" y="3798763"/>
                </a:cubicBezTo>
                <a:cubicBezTo>
                  <a:pt x="4602312" y="3874368"/>
                  <a:pt x="4647240" y="3948434"/>
                  <a:pt x="4694604" y="4011716"/>
                </a:cubicBezTo>
                <a:cubicBezTo>
                  <a:pt x="4764818" y="4105165"/>
                  <a:pt x="4811157" y="4204517"/>
                  <a:pt x="4847483" y="4316063"/>
                </a:cubicBezTo>
                <a:lnTo>
                  <a:pt x="4888305" y="4426505"/>
                </a:lnTo>
                <a:lnTo>
                  <a:pt x="3850659" y="4426505"/>
                </a:lnTo>
                <a:lnTo>
                  <a:pt x="3771166" y="4259970"/>
                </a:lnTo>
                <a:cubicBezTo>
                  <a:pt x="3733685" y="4187444"/>
                  <a:pt x="3696203" y="4113764"/>
                  <a:pt x="3648322" y="4048043"/>
                </a:cubicBezTo>
                <a:cubicBezTo>
                  <a:pt x="3615077" y="4002347"/>
                  <a:pt x="3567840" y="3964607"/>
                  <a:pt x="3520860" y="3931875"/>
                </a:cubicBezTo>
                <a:cubicBezTo>
                  <a:pt x="3423432" y="3863972"/>
                  <a:pt x="3357069" y="3767315"/>
                  <a:pt x="3277228" y="3683109"/>
                </a:cubicBezTo>
                <a:cubicBezTo>
                  <a:pt x="3266188" y="3671427"/>
                  <a:pt x="3255919" y="3656667"/>
                  <a:pt x="3251428" y="3641520"/>
                </a:cubicBezTo>
                <a:cubicBezTo>
                  <a:pt x="3228834" y="3564246"/>
                  <a:pt x="3173896" y="3511617"/>
                  <a:pt x="3115877" y="3461942"/>
                </a:cubicBezTo>
                <a:cubicBezTo>
                  <a:pt x="3038088" y="3395322"/>
                  <a:pt x="2957992" y="3331396"/>
                  <a:pt x="2879818" y="3265290"/>
                </a:cubicBezTo>
                <a:cubicBezTo>
                  <a:pt x="2861590" y="3249886"/>
                  <a:pt x="2847215" y="3246292"/>
                  <a:pt x="2824493" y="3258487"/>
                </a:cubicBezTo>
                <a:cubicBezTo>
                  <a:pt x="2804341" y="3269141"/>
                  <a:pt x="2779439" y="3274788"/>
                  <a:pt x="2756463" y="3275560"/>
                </a:cubicBezTo>
                <a:cubicBezTo>
                  <a:pt x="2638626" y="3279795"/>
                  <a:pt x="2520661" y="3282490"/>
                  <a:pt x="2402696" y="3283903"/>
                </a:cubicBezTo>
                <a:cubicBezTo>
                  <a:pt x="2352378" y="3284416"/>
                  <a:pt x="2313612" y="3302259"/>
                  <a:pt x="2273819" y="3334477"/>
                </a:cubicBezTo>
                <a:cubicBezTo>
                  <a:pt x="2134418" y="3447436"/>
                  <a:pt x="2040714" y="3603524"/>
                  <a:pt x="1904264" y="3718538"/>
                </a:cubicBezTo>
                <a:cubicBezTo>
                  <a:pt x="1834949" y="3776941"/>
                  <a:pt x="1764479" y="3834063"/>
                  <a:pt x="1696832" y="3894266"/>
                </a:cubicBezTo>
                <a:cubicBezTo>
                  <a:pt x="1643689" y="3941631"/>
                  <a:pt x="1589649" y="3989253"/>
                  <a:pt x="1543824" y="4043295"/>
                </a:cubicBezTo>
                <a:cubicBezTo>
                  <a:pt x="1473866" y="4125960"/>
                  <a:pt x="1404166" y="4208881"/>
                  <a:pt x="1361036" y="4311570"/>
                </a:cubicBezTo>
                <a:lnTo>
                  <a:pt x="1307096" y="4426505"/>
                </a:lnTo>
                <a:lnTo>
                  <a:pt x="0" y="4426505"/>
                </a:lnTo>
                <a:lnTo>
                  <a:pt x="42113" y="4346743"/>
                </a:lnTo>
                <a:cubicBezTo>
                  <a:pt x="116306" y="4206314"/>
                  <a:pt x="189858" y="4065628"/>
                  <a:pt x="264436" y="3925329"/>
                </a:cubicBezTo>
                <a:cubicBezTo>
                  <a:pt x="300891" y="3856912"/>
                  <a:pt x="340042" y="3790035"/>
                  <a:pt x="375854" y="3721232"/>
                </a:cubicBezTo>
                <a:cubicBezTo>
                  <a:pt x="412309" y="3651275"/>
                  <a:pt x="449664" y="3581446"/>
                  <a:pt x="480470" y="3509050"/>
                </a:cubicBezTo>
                <a:cubicBezTo>
                  <a:pt x="533868" y="3383127"/>
                  <a:pt x="591631" y="3257844"/>
                  <a:pt x="630270" y="3127043"/>
                </a:cubicBezTo>
                <a:cubicBezTo>
                  <a:pt x="657610" y="3034366"/>
                  <a:pt x="661589" y="2933474"/>
                  <a:pt x="666980" y="2835660"/>
                </a:cubicBezTo>
                <a:cubicBezTo>
                  <a:pt x="676222" y="2670330"/>
                  <a:pt x="674810" y="2504230"/>
                  <a:pt x="685337" y="2339027"/>
                </a:cubicBezTo>
                <a:cubicBezTo>
                  <a:pt x="689443" y="2274846"/>
                  <a:pt x="708571" y="2210281"/>
                  <a:pt x="729107" y="2148666"/>
                </a:cubicBezTo>
                <a:cubicBezTo>
                  <a:pt x="785973" y="1977945"/>
                  <a:pt x="845789" y="1808122"/>
                  <a:pt x="907404" y="1639068"/>
                </a:cubicBezTo>
                <a:cubicBezTo>
                  <a:pt x="931279" y="1573603"/>
                  <a:pt x="956310" y="1506855"/>
                  <a:pt x="992892" y="1448193"/>
                </a:cubicBezTo>
                <a:cubicBezTo>
                  <a:pt x="1064774" y="1332795"/>
                  <a:pt x="1093913" y="1208669"/>
                  <a:pt x="1097892" y="1075044"/>
                </a:cubicBezTo>
                <a:cubicBezTo>
                  <a:pt x="1100717" y="981852"/>
                  <a:pt x="1144104" y="951303"/>
                  <a:pt x="1235882" y="973124"/>
                </a:cubicBezTo>
                <a:cubicBezTo>
                  <a:pt x="1274263" y="982495"/>
                  <a:pt x="1311872" y="996743"/>
                  <a:pt x="1365015" y="1013302"/>
                </a:cubicBezTo>
                <a:cubicBezTo>
                  <a:pt x="1365015" y="897777"/>
                  <a:pt x="1363732" y="790464"/>
                  <a:pt x="1365271" y="683154"/>
                </a:cubicBezTo>
                <a:cubicBezTo>
                  <a:pt x="1367582" y="524882"/>
                  <a:pt x="1374001" y="366740"/>
                  <a:pt x="1374384" y="208470"/>
                </a:cubicBezTo>
                <a:cubicBezTo>
                  <a:pt x="1374642" y="103727"/>
                  <a:pt x="1480027" y="-1146"/>
                  <a:pt x="1584514" y="10"/>
                </a:cubicBezTo>
                <a:close/>
              </a:path>
            </a:pathLst>
          </a:custGeom>
          <a:solidFill>
            <a:srgbClr val="000000"/>
          </a:solidFill>
          <a:ln w="7663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grpSp>
        <p:nvGrpSpPr>
          <p:cNvPr id="10" name="Graphic 16">
            <a:extLst>
              <a:ext uri="{FF2B5EF4-FFF2-40B4-BE49-F238E27FC236}">
                <a16:creationId xmlns:a16="http://schemas.microsoft.com/office/drawing/2014/main" id="{BA6480C9-0EDF-444D-A0AC-4B4BAA78BBC3}"/>
              </a:ext>
            </a:extLst>
          </p:cNvPr>
          <p:cNvGrpSpPr/>
          <p:nvPr/>
        </p:nvGrpSpPr>
        <p:grpSpPr>
          <a:xfrm>
            <a:off x="7944074" y="1305373"/>
            <a:ext cx="1240353" cy="1059447"/>
            <a:chOff x="6610633" y="3871166"/>
            <a:chExt cx="1240353" cy="1059447"/>
          </a:xfrm>
          <a:solidFill>
            <a:schemeClr val="accent1"/>
          </a:solidFill>
        </p:grpSpPr>
        <p:sp>
          <p:nvSpPr>
            <p:cNvPr id="11" name="Graphic 16">
              <a:extLst>
                <a:ext uri="{FF2B5EF4-FFF2-40B4-BE49-F238E27FC236}">
                  <a16:creationId xmlns:a16="http://schemas.microsoft.com/office/drawing/2014/main" id="{BC4835EC-6EEB-4E09-97C2-5775F0A2E87C}"/>
                </a:ext>
              </a:extLst>
            </p:cNvPr>
            <p:cNvSpPr/>
            <p:nvPr/>
          </p:nvSpPr>
          <p:spPr>
            <a:xfrm>
              <a:off x="6610633" y="4026149"/>
              <a:ext cx="850951" cy="904464"/>
            </a:xfrm>
            <a:custGeom>
              <a:avLst/>
              <a:gdLst>
                <a:gd name="connsiteX0" fmla="*/ 828896 w 850951"/>
                <a:gd name="connsiteY0" fmla="*/ 502657 h 904464"/>
                <a:gd name="connsiteX1" fmla="*/ 734512 w 850951"/>
                <a:gd name="connsiteY1" fmla="*/ 502657 h 904464"/>
                <a:gd name="connsiteX2" fmla="*/ 723128 w 850951"/>
                <a:gd name="connsiteY2" fmla="*/ 502657 h 904464"/>
                <a:gd name="connsiteX3" fmla="*/ 723128 w 850951"/>
                <a:gd name="connsiteY3" fmla="*/ 491111 h 904464"/>
                <a:gd name="connsiteX4" fmla="*/ 723128 w 850951"/>
                <a:gd name="connsiteY4" fmla="*/ 418123 h 904464"/>
                <a:gd name="connsiteX5" fmla="*/ 700844 w 850951"/>
                <a:gd name="connsiteY5" fmla="*/ 395355 h 904464"/>
                <a:gd name="connsiteX6" fmla="*/ 540254 w 850951"/>
                <a:gd name="connsiteY6" fmla="*/ 395355 h 904464"/>
                <a:gd name="connsiteX7" fmla="*/ 517809 w 850951"/>
                <a:gd name="connsiteY7" fmla="*/ 417962 h 904464"/>
                <a:gd name="connsiteX8" fmla="*/ 517728 w 850951"/>
                <a:gd name="connsiteY8" fmla="*/ 491919 h 904464"/>
                <a:gd name="connsiteX9" fmla="*/ 517243 w 850951"/>
                <a:gd name="connsiteY9" fmla="*/ 502334 h 904464"/>
                <a:gd name="connsiteX10" fmla="*/ 509412 w 850951"/>
                <a:gd name="connsiteY10" fmla="*/ 502657 h 904464"/>
                <a:gd name="connsiteX11" fmla="*/ 241843 w 850951"/>
                <a:gd name="connsiteY11" fmla="*/ 502495 h 904464"/>
                <a:gd name="connsiteX12" fmla="*/ 211808 w 850951"/>
                <a:gd name="connsiteY12" fmla="*/ 499993 h 904464"/>
                <a:gd name="connsiteX13" fmla="*/ 40318 w 850951"/>
                <a:gd name="connsiteY13" fmla="*/ 261328 h 904464"/>
                <a:gd name="connsiteX14" fmla="*/ 211808 w 850951"/>
                <a:gd name="connsiteY14" fmla="*/ 91937 h 904464"/>
                <a:gd name="connsiteX15" fmla="*/ 309906 w 850951"/>
                <a:gd name="connsiteY15" fmla="*/ 88869 h 904464"/>
                <a:gd name="connsiteX16" fmla="*/ 336227 w 850951"/>
                <a:gd name="connsiteY16" fmla="*/ 71591 h 904464"/>
                <a:gd name="connsiteX17" fmla="*/ 356896 w 850951"/>
                <a:gd name="connsiteY17" fmla="*/ 30898 h 904464"/>
                <a:gd name="connsiteX18" fmla="*/ 351890 w 850951"/>
                <a:gd name="connsiteY18" fmla="*/ 2801 h 904464"/>
                <a:gd name="connsiteX19" fmla="*/ 324761 w 850951"/>
                <a:gd name="connsiteY19" fmla="*/ 11521 h 904464"/>
                <a:gd name="connsiteX20" fmla="*/ 308856 w 850951"/>
                <a:gd name="connsiteY20" fmla="*/ 41556 h 904464"/>
                <a:gd name="connsiteX21" fmla="*/ 292789 w 850951"/>
                <a:gd name="connsiteY21" fmla="*/ 51406 h 904464"/>
                <a:gd name="connsiteX22" fmla="*/ 204541 w 850951"/>
                <a:gd name="connsiteY22" fmla="*/ 55201 h 904464"/>
                <a:gd name="connsiteX23" fmla="*/ 4954 w 850951"/>
                <a:gd name="connsiteY23" fmla="*/ 343520 h 904464"/>
                <a:gd name="connsiteX24" fmla="*/ 245314 w 850951"/>
                <a:gd name="connsiteY24" fmla="*/ 539635 h 904464"/>
                <a:gd name="connsiteX25" fmla="*/ 506102 w 850951"/>
                <a:gd name="connsiteY25" fmla="*/ 539635 h 904464"/>
                <a:gd name="connsiteX26" fmla="*/ 517405 w 850951"/>
                <a:gd name="connsiteY26" fmla="*/ 539635 h 904464"/>
                <a:gd name="connsiteX27" fmla="*/ 517405 w 850951"/>
                <a:gd name="connsiteY27" fmla="*/ 657434 h 904464"/>
                <a:gd name="connsiteX28" fmla="*/ 506586 w 850951"/>
                <a:gd name="connsiteY28" fmla="*/ 657434 h 904464"/>
                <a:gd name="connsiteX29" fmla="*/ 446274 w 850951"/>
                <a:gd name="connsiteY29" fmla="*/ 657434 h 904464"/>
                <a:gd name="connsiteX30" fmla="*/ 426251 w 850951"/>
                <a:gd name="connsiteY30" fmla="*/ 668333 h 904464"/>
                <a:gd name="connsiteX31" fmla="*/ 430934 w 850951"/>
                <a:gd name="connsiteY31" fmla="*/ 690617 h 904464"/>
                <a:gd name="connsiteX32" fmla="*/ 532180 w 850951"/>
                <a:gd name="connsiteY32" fmla="*/ 810192 h 904464"/>
                <a:gd name="connsiteX33" fmla="*/ 560923 w 850951"/>
                <a:gd name="connsiteY33" fmla="*/ 814713 h 904464"/>
                <a:gd name="connsiteX34" fmla="*/ 560843 w 850951"/>
                <a:gd name="connsiteY34" fmla="*/ 786212 h 904464"/>
                <a:gd name="connsiteX35" fmla="*/ 518132 w 850951"/>
                <a:gd name="connsiteY35" fmla="*/ 735670 h 904464"/>
                <a:gd name="connsiteX36" fmla="*/ 483656 w 850951"/>
                <a:gd name="connsiteY36" fmla="*/ 694735 h 904464"/>
                <a:gd name="connsiteX37" fmla="*/ 529354 w 850951"/>
                <a:gd name="connsiteY37" fmla="*/ 694735 h 904464"/>
                <a:gd name="connsiteX38" fmla="*/ 555352 w 850951"/>
                <a:gd name="connsiteY38" fmla="*/ 668656 h 904464"/>
                <a:gd name="connsiteX39" fmla="*/ 555352 w 850951"/>
                <a:gd name="connsiteY39" fmla="*/ 443879 h 904464"/>
                <a:gd name="connsiteX40" fmla="*/ 555837 w 850951"/>
                <a:gd name="connsiteY40" fmla="*/ 432818 h 904464"/>
                <a:gd name="connsiteX41" fmla="*/ 685262 w 850951"/>
                <a:gd name="connsiteY41" fmla="*/ 432818 h 904464"/>
                <a:gd name="connsiteX42" fmla="*/ 685262 w 850951"/>
                <a:gd name="connsiteY42" fmla="*/ 444767 h 904464"/>
                <a:gd name="connsiteX43" fmla="*/ 685262 w 850951"/>
                <a:gd name="connsiteY43" fmla="*/ 597525 h 904464"/>
                <a:gd name="connsiteX44" fmla="*/ 685262 w 850951"/>
                <a:gd name="connsiteY44" fmla="*/ 670513 h 904464"/>
                <a:gd name="connsiteX45" fmla="*/ 709160 w 850951"/>
                <a:gd name="connsiteY45" fmla="*/ 694735 h 904464"/>
                <a:gd name="connsiteX46" fmla="*/ 748077 w 850951"/>
                <a:gd name="connsiteY46" fmla="*/ 694816 h 904464"/>
                <a:gd name="connsiteX47" fmla="*/ 756231 w 850951"/>
                <a:gd name="connsiteY47" fmla="*/ 695785 h 904464"/>
                <a:gd name="connsiteX48" fmla="*/ 620267 w 850951"/>
                <a:gd name="connsiteY48" fmla="*/ 856536 h 904464"/>
                <a:gd name="connsiteX49" fmla="*/ 606460 w 850951"/>
                <a:gd name="connsiteY49" fmla="*/ 840389 h 904464"/>
                <a:gd name="connsiteX50" fmla="*/ 578202 w 850951"/>
                <a:gd name="connsiteY50" fmla="*/ 836755 h 904464"/>
                <a:gd name="connsiteX51" fmla="*/ 577798 w 850951"/>
                <a:gd name="connsiteY51" fmla="*/ 864449 h 904464"/>
                <a:gd name="connsiteX52" fmla="*/ 603554 w 850951"/>
                <a:gd name="connsiteY52" fmla="*/ 894968 h 904464"/>
                <a:gd name="connsiteX53" fmla="*/ 636899 w 850951"/>
                <a:gd name="connsiteY53" fmla="*/ 894887 h 904464"/>
                <a:gd name="connsiteX54" fmla="*/ 677753 w 850951"/>
                <a:gd name="connsiteY54" fmla="*/ 846605 h 904464"/>
                <a:gd name="connsiteX55" fmla="*/ 808469 w 850951"/>
                <a:gd name="connsiteY55" fmla="*/ 692151 h 904464"/>
                <a:gd name="connsiteX56" fmla="*/ 814283 w 850951"/>
                <a:gd name="connsiteY56" fmla="*/ 668333 h 904464"/>
                <a:gd name="connsiteX57" fmla="*/ 792321 w 850951"/>
                <a:gd name="connsiteY57" fmla="*/ 657514 h 904464"/>
                <a:gd name="connsiteX58" fmla="*/ 752436 w 850951"/>
                <a:gd name="connsiteY58" fmla="*/ 657514 h 904464"/>
                <a:gd name="connsiteX59" fmla="*/ 723532 w 850951"/>
                <a:gd name="connsiteY59" fmla="*/ 657514 h 904464"/>
                <a:gd name="connsiteX60" fmla="*/ 723532 w 850951"/>
                <a:gd name="connsiteY60" fmla="*/ 539716 h 904464"/>
                <a:gd name="connsiteX61" fmla="*/ 734674 w 850951"/>
                <a:gd name="connsiteY61" fmla="*/ 539716 h 904464"/>
                <a:gd name="connsiteX62" fmla="*/ 829058 w 850951"/>
                <a:gd name="connsiteY62" fmla="*/ 539716 h 904464"/>
                <a:gd name="connsiteX63" fmla="*/ 850938 w 850951"/>
                <a:gd name="connsiteY63" fmla="*/ 521550 h 904464"/>
                <a:gd name="connsiteX64" fmla="*/ 828896 w 850951"/>
                <a:gd name="connsiteY64" fmla="*/ 502657 h 904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850951" h="904464">
                  <a:moveTo>
                    <a:pt x="828896" y="502657"/>
                  </a:moveTo>
                  <a:cubicBezTo>
                    <a:pt x="797408" y="502576"/>
                    <a:pt x="766001" y="502657"/>
                    <a:pt x="734512" y="502657"/>
                  </a:cubicBezTo>
                  <a:cubicBezTo>
                    <a:pt x="731041" y="502657"/>
                    <a:pt x="727569" y="502657"/>
                    <a:pt x="723128" y="502657"/>
                  </a:cubicBezTo>
                  <a:cubicBezTo>
                    <a:pt x="723128" y="498055"/>
                    <a:pt x="723128" y="494583"/>
                    <a:pt x="723128" y="491111"/>
                  </a:cubicBezTo>
                  <a:cubicBezTo>
                    <a:pt x="723128" y="466809"/>
                    <a:pt x="723209" y="442426"/>
                    <a:pt x="723128" y="418123"/>
                  </a:cubicBezTo>
                  <a:cubicBezTo>
                    <a:pt x="723047" y="402137"/>
                    <a:pt x="716508" y="395355"/>
                    <a:pt x="700844" y="395355"/>
                  </a:cubicBezTo>
                  <a:cubicBezTo>
                    <a:pt x="647314" y="395274"/>
                    <a:pt x="593784" y="395274"/>
                    <a:pt x="540254" y="395355"/>
                  </a:cubicBezTo>
                  <a:cubicBezTo>
                    <a:pt x="524510" y="395355"/>
                    <a:pt x="517889" y="402056"/>
                    <a:pt x="517809" y="417962"/>
                  </a:cubicBezTo>
                  <a:cubicBezTo>
                    <a:pt x="517728" y="442587"/>
                    <a:pt x="517809" y="467293"/>
                    <a:pt x="517728" y="491919"/>
                  </a:cubicBezTo>
                  <a:cubicBezTo>
                    <a:pt x="517728" y="495310"/>
                    <a:pt x="517405" y="498701"/>
                    <a:pt x="517243" y="502334"/>
                  </a:cubicBezTo>
                  <a:cubicBezTo>
                    <a:pt x="513933" y="502495"/>
                    <a:pt x="511673" y="502657"/>
                    <a:pt x="509412" y="502657"/>
                  </a:cubicBezTo>
                  <a:cubicBezTo>
                    <a:pt x="420195" y="502657"/>
                    <a:pt x="330979" y="502738"/>
                    <a:pt x="241843" y="502495"/>
                  </a:cubicBezTo>
                  <a:cubicBezTo>
                    <a:pt x="231831" y="502495"/>
                    <a:pt x="221658" y="501769"/>
                    <a:pt x="211808" y="499993"/>
                  </a:cubicBezTo>
                  <a:cubicBezTo>
                    <a:pt x="96835" y="479888"/>
                    <a:pt x="22959" y="376865"/>
                    <a:pt x="40318" y="261328"/>
                  </a:cubicBezTo>
                  <a:cubicBezTo>
                    <a:pt x="53155" y="176148"/>
                    <a:pt x="126547" y="102353"/>
                    <a:pt x="211808" y="91937"/>
                  </a:cubicBezTo>
                  <a:cubicBezTo>
                    <a:pt x="244184" y="87981"/>
                    <a:pt x="277125" y="89030"/>
                    <a:pt x="309906" y="88869"/>
                  </a:cubicBezTo>
                  <a:cubicBezTo>
                    <a:pt x="323308" y="88788"/>
                    <a:pt x="330817" y="83056"/>
                    <a:pt x="336227" y="71591"/>
                  </a:cubicBezTo>
                  <a:cubicBezTo>
                    <a:pt x="342686" y="57784"/>
                    <a:pt x="349710" y="44301"/>
                    <a:pt x="356896" y="30898"/>
                  </a:cubicBezTo>
                  <a:cubicBezTo>
                    <a:pt x="363032" y="19433"/>
                    <a:pt x="361336" y="8534"/>
                    <a:pt x="351890" y="2801"/>
                  </a:cubicBezTo>
                  <a:cubicBezTo>
                    <a:pt x="342443" y="-3012"/>
                    <a:pt x="331301" y="379"/>
                    <a:pt x="324761" y="11521"/>
                  </a:cubicBezTo>
                  <a:cubicBezTo>
                    <a:pt x="319029" y="21290"/>
                    <a:pt x="313216" y="31141"/>
                    <a:pt x="308856" y="41556"/>
                  </a:cubicBezTo>
                  <a:cubicBezTo>
                    <a:pt x="305546" y="49549"/>
                    <a:pt x="300944" y="51245"/>
                    <a:pt x="292789" y="51406"/>
                  </a:cubicBezTo>
                  <a:cubicBezTo>
                    <a:pt x="263319" y="51971"/>
                    <a:pt x="233446" y="50760"/>
                    <a:pt x="204541" y="55201"/>
                  </a:cubicBezTo>
                  <a:cubicBezTo>
                    <a:pt x="68657" y="76112"/>
                    <a:pt x="-22739" y="209090"/>
                    <a:pt x="4954" y="343520"/>
                  </a:cubicBezTo>
                  <a:cubicBezTo>
                    <a:pt x="28611" y="458816"/>
                    <a:pt x="127032" y="539232"/>
                    <a:pt x="245314" y="539635"/>
                  </a:cubicBezTo>
                  <a:cubicBezTo>
                    <a:pt x="332270" y="539958"/>
                    <a:pt x="419145" y="539716"/>
                    <a:pt x="506102" y="539635"/>
                  </a:cubicBezTo>
                  <a:cubicBezTo>
                    <a:pt x="509816" y="539635"/>
                    <a:pt x="513529" y="539635"/>
                    <a:pt x="517405" y="539635"/>
                  </a:cubicBezTo>
                  <a:cubicBezTo>
                    <a:pt x="517405" y="579601"/>
                    <a:pt x="517405" y="617871"/>
                    <a:pt x="517405" y="657434"/>
                  </a:cubicBezTo>
                  <a:cubicBezTo>
                    <a:pt x="513529" y="657434"/>
                    <a:pt x="510058" y="657434"/>
                    <a:pt x="506586" y="657434"/>
                  </a:cubicBezTo>
                  <a:cubicBezTo>
                    <a:pt x="486482" y="657434"/>
                    <a:pt x="466378" y="657514"/>
                    <a:pt x="446274" y="657434"/>
                  </a:cubicBezTo>
                  <a:cubicBezTo>
                    <a:pt x="437554" y="657434"/>
                    <a:pt x="430207" y="659775"/>
                    <a:pt x="426251" y="668333"/>
                  </a:cubicBezTo>
                  <a:cubicBezTo>
                    <a:pt x="422375" y="676811"/>
                    <a:pt x="425282" y="683997"/>
                    <a:pt x="430934" y="690617"/>
                  </a:cubicBezTo>
                  <a:cubicBezTo>
                    <a:pt x="464682" y="730422"/>
                    <a:pt x="498350" y="770388"/>
                    <a:pt x="532180" y="810192"/>
                  </a:cubicBezTo>
                  <a:cubicBezTo>
                    <a:pt x="541142" y="820769"/>
                    <a:pt x="552365" y="822303"/>
                    <a:pt x="560923" y="814713"/>
                  </a:cubicBezTo>
                  <a:cubicBezTo>
                    <a:pt x="569401" y="807285"/>
                    <a:pt x="569401" y="796466"/>
                    <a:pt x="560843" y="786212"/>
                  </a:cubicBezTo>
                  <a:cubicBezTo>
                    <a:pt x="546713" y="769338"/>
                    <a:pt x="532342" y="752544"/>
                    <a:pt x="518132" y="735670"/>
                  </a:cubicBezTo>
                  <a:cubicBezTo>
                    <a:pt x="507151" y="722671"/>
                    <a:pt x="496171" y="709591"/>
                    <a:pt x="483656" y="694735"/>
                  </a:cubicBezTo>
                  <a:cubicBezTo>
                    <a:pt x="500531" y="694735"/>
                    <a:pt x="514902" y="694735"/>
                    <a:pt x="529354" y="694735"/>
                  </a:cubicBezTo>
                  <a:cubicBezTo>
                    <a:pt x="549539" y="694735"/>
                    <a:pt x="555352" y="688922"/>
                    <a:pt x="555352" y="668656"/>
                  </a:cubicBezTo>
                  <a:cubicBezTo>
                    <a:pt x="555352" y="593731"/>
                    <a:pt x="555352" y="518805"/>
                    <a:pt x="555352" y="443879"/>
                  </a:cubicBezTo>
                  <a:cubicBezTo>
                    <a:pt x="555352" y="440165"/>
                    <a:pt x="555675" y="436451"/>
                    <a:pt x="555837" y="432818"/>
                  </a:cubicBezTo>
                  <a:cubicBezTo>
                    <a:pt x="599436" y="432818"/>
                    <a:pt x="641824" y="432818"/>
                    <a:pt x="685262" y="432818"/>
                  </a:cubicBezTo>
                  <a:cubicBezTo>
                    <a:pt x="685262" y="437178"/>
                    <a:pt x="685262" y="440972"/>
                    <a:pt x="685262" y="444767"/>
                  </a:cubicBezTo>
                  <a:cubicBezTo>
                    <a:pt x="685262" y="495713"/>
                    <a:pt x="685262" y="546660"/>
                    <a:pt x="685262" y="597525"/>
                  </a:cubicBezTo>
                  <a:cubicBezTo>
                    <a:pt x="685262" y="621828"/>
                    <a:pt x="685262" y="646211"/>
                    <a:pt x="685262" y="670513"/>
                  </a:cubicBezTo>
                  <a:cubicBezTo>
                    <a:pt x="685342" y="688276"/>
                    <a:pt x="691721" y="694735"/>
                    <a:pt x="709160" y="694735"/>
                  </a:cubicBezTo>
                  <a:cubicBezTo>
                    <a:pt x="722159" y="694735"/>
                    <a:pt x="735078" y="694735"/>
                    <a:pt x="748077" y="694816"/>
                  </a:cubicBezTo>
                  <a:cubicBezTo>
                    <a:pt x="750337" y="694816"/>
                    <a:pt x="752679" y="695381"/>
                    <a:pt x="756231" y="695785"/>
                  </a:cubicBezTo>
                  <a:cubicBezTo>
                    <a:pt x="710452" y="749880"/>
                    <a:pt x="665723" y="802764"/>
                    <a:pt x="620267" y="856536"/>
                  </a:cubicBezTo>
                  <a:cubicBezTo>
                    <a:pt x="615180" y="850561"/>
                    <a:pt x="610901" y="845394"/>
                    <a:pt x="606460" y="840389"/>
                  </a:cubicBezTo>
                  <a:cubicBezTo>
                    <a:pt x="597740" y="830619"/>
                    <a:pt x="586679" y="829247"/>
                    <a:pt x="578202" y="836755"/>
                  </a:cubicBezTo>
                  <a:cubicBezTo>
                    <a:pt x="570047" y="844022"/>
                    <a:pt x="569805" y="854679"/>
                    <a:pt x="577798" y="864449"/>
                  </a:cubicBezTo>
                  <a:cubicBezTo>
                    <a:pt x="586275" y="874703"/>
                    <a:pt x="594915" y="884795"/>
                    <a:pt x="603554" y="894968"/>
                  </a:cubicBezTo>
                  <a:cubicBezTo>
                    <a:pt x="614373" y="907644"/>
                    <a:pt x="625999" y="907644"/>
                    <a:pt x="636899" y="894887"/>
                  </a:cubicBezTo>
                  <a:cubicBezTo>
                    <a:pt x="650544" y="878820"/>
                    <a:pt x="664108" y="862672"/>
                    <a:pt x="677753" y="846605"/>
                  </a:cubicBezTo>
                  <a:cubicBezTo>
                    <a:pt x="721352" y="795094"/>
                    <a:pt x="764870" y="743582"/>
                    <a:pt x="808469" y="692151"/>
                  </a:cubicBezTo>
                  <a:cubicBezTo>
                    <a:pt x="814525" y="685046"/>
                    <a:pt x="818643" y="677699"/>
                    <a:pt x="814283" y="668333"/>
                  </a:cubicBezTo>
                  <a:cubicBezTo>
                    <a:pt x="809923" y="658887"/>
                    <a:pt x="801526" y="657434"/>
                    <a:pt x="792321" y="657514"/>
                  </a:cubicBezTo>
                  <a:cubicBezTo>
                    <a:pt x="779000" y="657676"/>
                    <a:pt x="765758" y="657514"/>
                    <a:pt x="752436" y="657514"/>
                  </a:cubicBezTo>
                  <a:cubicBezTo>
                    <a:pt x="742828" y="657514"/>
                    <a:pt x="733220" y="657514"/>
                    <a:pt x="723532" y="657514"/>
                  </a:cubicBezTo>
                  <a:cubicBezTo>
                    <a:pt x="723532" y="617629"/>
                    <a:pt x="723532" y="579198"/>
                    <a:pt x="723532" y="539716"/>
                  </a:cubicBezTo>
                  <a:cubicBezTo>
                    <a:pt x="727650" y="539716"/>
                    <a:pt x="731202" y="539716"/>
                    <a:pt x="734674" y="539716"/>
                  </a:cubicBezTo>
                  <a:cubicBezTo>
                    <a:pt x="766162" y="539716"/>
                    <a:pt x="797569" y="539797"/>
                    <a:pt x="829058" y="539716"/>
                  </a:cubicBezTo>
                  <a:cubicBezTo>
                    <a:pt x="842541" y="539716"/>
                    <a:pt x="850777" y="532692"/>
                    <a:pt x="850938" y="521550"/>
                  </a:cubicBezTo>
                  <a:cubicBezTo>
                    <a:pt x="851342" y="510166"/>
                    <a:pt x="842622" y="502657"/>
                    <a:pt x="828896" y="502657"/>
                  </a:cubicBezTo>
                  <a:close/>
                </a:path>
              </a:pathLst>
            </a:custGeom>
            <a:grpFill/>
            <a:ln w="80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Graphic 16">
              <a:extLst>
                <a:ext uri="{FF2B5EF4-FFF2-40B4-BE49-F238E27FC236}">
                  <a16:creationId xmlns:a16="http://schemas.microsoft.com/office/drawing/2014/main" id="{623FBB27-B5F7-4F95-A7CC-4575E1ED82BB}"/>
                </a:ext>
              </a:extLst>
            </p:cNvPr>
            <p:cNvSpPr/>
            <p:nvPr/>
          </p:nvSpPr>
          <p:spPr>
            <a:xfrm>
              <a:off x="6966276" y="3871166"/>
              <a:ext cx="884710" cy="694823"/>
            </a:xfrm>
            <a:custGeom>
              <a:avLst/>
              <a:gdLst>
                <a:gd name="connsiteX0" fmla="*/ 881793 w 884710"/>
                <a:gd name="connsiteY0" fmla="*/ 410981 h 694823"/>
                <a:gd name="connsiteX1" fmla="*/ 682125 w 884710"/>
                <a:gd name="connsiteY1" fmla="*/ 210425 h 694823"/>
                <a:gd name="connsiteX2" fmla="*/ 584189 w 884710"/>
                <a:gd name="connsiteY2" fmla="*/ 206308 h 694823"/>
                <a:gd name="connsiteX3" fmla="*/ 572240 w 884710"/>
                <a:gd name="connsiteY3" fmla="*/ 199041 h 694823"/>
                <a:gd name="connsiteX4" fmla="*/ 531709 w 884710"/>
                <a:gd name="connsiteY4" fmla="*/ 136307 h 694823"/>
                <a:gd name="connsiteX5" fmla="*/ 228210 w 884710"/>
                <a:gd name="connsiteY5" fmla="*/ 1795 h 694823"/>
                <a:gd name="connsiteX6" fmla="*/ 6824 w 884710"/>
                <a:gd name="connsiteY6" fmla="*/ 115234 h 694823"/>
                <a:gd name="connsiteX7" fmla="*/ 6259 w 884710"/>
                <a:gd name="connsiteY7" fmla="*/ 144462 h 694823"/>
                <a:gd name="connsiteX8" fmla="*/ 35325 w 884710"/>
                <a:gd name="connsiteY8" fmla="*/ 139859 h 694823"/>
                <a:gd name="connsiteX9" fmla="*/ 77390 w 884710"/>
                <a:gd name="connsiteY9" fmla="*/ 101024 h 694823"/>
                <a:gd name="connsiteX10" fmla="*/ 378143 w 884710"/>
                <a:gd name="connsiteY10" fmla="*/ 62027 h 694823"/>
                <a:gd name="connsiteX11" fmla="*/ 544788 w 884710"/>
                <a:gd name="connsiteY11" fmla="*/ 227703 h 694823"/>
                <a:gd name="connsiteX12" fmla="*/ 568526 w 884710"/>
                <a:gd name="connsiteY12" fmla="*/ 243690 h 694823"/>
                <a:gd name="connsiteX13" fmla="*/ 612286 w 884710"/>
                <a:gd name="connsiteY13" fmla="*/ 243528 h 694823"/>
                <a:gd name="connsiteX14" fmla="*/ 612367 w 884710"/>
                <a:gd name="connsiteY14" fmla="*/ 242398 h 694823"/>
                <a:gd name="connsiteX15" fmla="*/ 674374 w 884710"/>
                <a:gd name="connsiteY15" fmla="*/ 246677 h 694823"/>
                <a:gd name="connsiteX16" fmla="*/ 846430 w 884710"/>
                <a:gd name="connsiteY16" fmla="*/ 475169 h 694823"/>
                <a:gd name="connsiteX17" fmla="*/ 635943 w 884710"/>
                <a:gd name="connsiteY17" fmla="*/ 657478 h 694823"/>
                <a:gd name="connsiteX18" fmla="*/ 594120 w 884710"/>
                <a:gd name="connsiteY18" fmla="*/ 657639 h 694823"/>
                <a:gd name="connsiteX19" fmla="*/ 576519 w 884710"/>
                <a:gd name="connsiteY19" fmla="*/ 676048 h 694823"/>
                <a:gd name="connsiteX20" fmla="*/ 592990 w 884710"/>
                <a:gd name="connsiteY20" fmla="*/ 694295 h 694823"/>
                <a:gd name="connsiteX21" fmla="*/ 692783 w 884710"/>
                <a:gd name="connsiteY21" fmla="*/ 689289 h 694823"/>
                <a:gd name="connsiteX22" fmla="*/ 881793 w 884710"/>
                <a:gd name="connsiteY22" fmla="*/ 410981 h 694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884710" h="694823">
                  <a:moveTo>
                    <a:pt x="881793" y="410981"/>
                  </a:moveTo>
                  <a:cubicBezTo>
                    <a:pt x="866775" y="310380"/>
                    <a:pt x="783211" y="225120"/>
                    <a:pt x="682125" y="210425"/>
                  </a:cubicBezTo>
                  <a:cubicBezTo>
                    <a:pt x="649910" y="205742"/>
                    <a:pt x="616888" y="207196"/>
                    <a:pt x="584189" y="206308"/>
                  </a:cubicBezTo>
                  <a:cubicBezTo>
                    <a:pt x="578214" y="206146"/>
                    <a:pt x="575308" y="204128"/>
                    <a:pt x="572240" y="199041"/>
                  </a:cubicBezTo>
                  <a:cubicBezTo>
                    <a:pt x="559240" y="177807"/>
                    <a:pt x="547372" y="155442"/>
                    <a:pt x="531709" y="136307"/>
                  </a:cubicBezTo>
                  <a:cubicBezTo>
                    <a:pt x="453311" y="40793"/>
                    <a:pt x="354163" y="-10477"/>
                    <a:pt x="228210" y="1795"/>
                  </a:cubicBezTo>
                  <a:cubicBezTo>
                    <a:pt x="139962" y="10354"/>
                    <a:pt x="66328" y="49674"/>
                    <a:pt x="6824" y="115234"/>
                  </a:cubicBezTo>
                  <a:cubicBezTo>
                    <a:pt x="-2219" y="125165"/>
                    <a:pt x="-2138" y="137276"/>
                    <a:pt x="6259" y="144462"/>
                  </a:cubicBezTo>
                  <a:cubicBezTo>
                    <a:pt x="15059" y="151890"/>
                    <a:pt x="25313" y="149709"/>
                    <a:pt x="35325" y="139859"/>
                  </a:cubicBezTo>
                  <a:cubicBezTo>
                    <a:pt x="48889" y="126457"/>
                    <a:pt x="62049" y="112085"/>
                    <a:pt x="77390" y="101024"/>
                  </a:cubicBezTo>
                  <a:cubicBezTo>
                    <a:pt x="170401" y="33526"/>
                    <a:pt x="270840" y="15844"/>
                    <a:pt x="378143" y="62027"/>
                  </a:cubicBezTo>
                  <a:cubicBezTo>
                    <a:pt x="454845" y="95049"/>
                    <a:pt x="509021" y="152616"/>
                    <a:pt x="544788" y="227703"/>
                  </a:cubicBezTo>
                  <a:cubicBezTo>
                    <a:pt x="549794" y="238280"/>
                    <a:pt x="556253" y="244174"/>
                    <a:pt x="568526" y="243690"/>
                  </a:cubicBezTo>
                  <a:cubicBezTo>
                    <a:pt x="583059" y="243125"/>
                    <a:pt x="597672" y="243528"/>
                    <a:pt x="612286" y="243528"/>
                  </a:cubicBezTo>
                  <a:cubicBezTo>
                    <a:pt x="612286" y="243125"/>
                    <a:pt x="612367" y="242802"/>
                    <a:pt x="612367" y="242398"/>
                  </a:cubicBezTo>
                  <a:cubicBezTo>
                    <a:pt x="633036" y="243770"/>
                    <a:pt x="653867" y="243851"/>
                    <a:pt x="674374" y="246677"/>
                  </a:cubicBezTo>
                  <a:cubicBezTo>
                    <a:pt x="781031" y="261372"/>
                    <a:pt x="861609" y="368835"/>
                    <a:pt x="846430" y="475169"/>
                  </a:cubicBezTo>
                  <a:cubicBezTo>
                    <a:pt x="831008" y="583198"/>
                    <a:pt x="745425" y="657397"/>
                    <a:pt x="635943" y="657478"/>
                  </a:cubicBezTo>
                  <a:cubicBezTo>
                    <a:pt x="621975" y="657478"/>
                    <a:pt x="608007" y="657155"/>
                    <a:pt x="594120" y="657639"/>
                  </a:cubicBezTo>
                  <a:cubicBezTo>
                    <a:pt x="583785" y="657962"/>
                    <a:pt x="576519" y="666036"/>
                    <a:pt x="576519" y="676048"/>
                  </a:cubicBezTo>
                  <a:cubicBezTo>
                    <a:pt x="576438" y="685736"/>
                    <a:pt x="583301" y="694214"/>
                    <a:pt x="592990" y="694295"/>
                  </a:cubicBezTo>
                  <a:cubicBezTo>
                    <a:pt x="626335" y="694537"/>
                    <a:pt x="659761" y="696878"/>
                    <a:pt x="692783" y="689289"/>
                  </a:cubicBezTo>
                  <a:cubicBezTo>
                    <a:pt x="820997" y="660061"/>
                    <a:pt x="901332" y="541859"/>
                    <a:pt x="881793" y="410981"/>
                  </a:cubicBezTo>
                  <a:close/>
                </a:path>
              </a:pathLst>
            </a:custGeom>
            <a:grpFill/>
            <a:ln w="80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Graphic 16">
              <a:extLst>
                <a:ext uri="{FF2B5EF4-FFF2-40B4-BE49-F238E27FC236}">
                  <a16:creationId xmlns:a16="http://schemas.microsoft.com/office/drawing/2014/main" id="{02EF7895-3BF2-429F-947C-C6C644001CD0}"/>
                </a:ext>
              </a:extLst>
            </p:cNvPr>
            <p:cNvSpPr/>
            <p:nvPr/>
          </p:nvSpPr>
          <p:spPr>
            <a:xfrm>
              <a:off x="7302743" y="4000783"/>
              <a:ext cx="443541" cy="306119"/>
            </a:xfrm>
            <a:custGeom>
              <a:avLst/>
              <a:gdLst>
                <a:gd name="connsiteX0" fmla="*/ 217041 w 443541"/>
                <a:gd name="connsiteY0" fmla="*/ 191179 h 306119"/>
                <a:gd name="connsiteX1" fmla="*/ 241343 w 443541"/>
                <a:gd name="connsiteY1" fmla="*/ 191179 h 306119"/>
                <a:gd name="connsiteX2" fmla="*/ 416144 w 443541"/>
                <a:gd name="connsiteY2" fmla="*/ 295736 h 306119"/>
                <a:gd name="connsiteX3" fmla="*/ 435682 w 443541"/>
                <a:gd name="connsiteY3" fmla="*/ 304698 h 306119"/>
                <a:gd name="connsiteX4" fmla="*/ 440850 w 443541"/>
                <a:gd name="connsiteY4" fmla="*/ 283141 h 306119"/>
                <a:gd name="connsiteX5" fmla="*/ 277595 w 443541"/>
                <a:gd name="connsiteY5" fmla="*/ 166311 h 306119"/>
                <a:gd name="connsiteX6" fmla="*/ 196049 w 443541"/>
                <a:gd name="connsiteY6" fmla="*/ 163889 h 306119"/>
                <a:gd name="connsiteX7" fmla="*/ 181839 w 443541"/>
                <a:gd name="connsiteY7" fmla="*/ 155492 h 306119"/>
                <a:gd name="connsiteX8" fmla="*/ 165610 w 443541"/>
                <a:gd name="connsiteY8" fmla="*/ 126749 h 306119"/>
                <a:gd name="connsiteX9" fmla="*/ 22460 w 443541"/>
                <a:gd name="connsiteY9" fmla="*/ 2249 h 306119"/>
                <a:gd name="connsiteX10" fmla="*/ 1548 w 443541"/>
                <a:gd name="connsiteY10" fmla="*/ 7497 h 306119"/>
                <a:gd name="connsiteX11" fmla="*/ 11156 w 443541"/>
                <a:gd name="connsiteY11" fmla="*/ 27521 h 306119"/>
                <a:gd name="connsiteX12" fmla="*/ 37962 w 443541"/>
                <a:gd name="connsiteY12" fmla="*/ 41246 h 306119"/>
                <a:gd name="connsiteX13" fmla="*/ 161977 w 443541"/>
                <a:gd name="connsiteY13" fmla="*/ 178099 h 306119"/>
                <a:gd name="connsiteX14" fmla="*/ 182969 w 443541"/>
                <a:gd name="connsiteY14" fmla="*/ 191421 h 306119"/>
                <a:gd name="connsiteX15" fmla="*/ 217041 w 443541"/>
                <a:gd name="connsiteY15" fmla="*/ 191179 h 306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43541" h="306119">
                  <a:moveTo>
                    <a:pt x="217041" y="191179"/>
                  </a:moveTo>
                  <a:cubicBezTo>
                    <a:pt x="225115" y="191179"/>
                    <a:pt x="233269" y="191098"/>
                    <a:pt x="241343" y="191179"/>
                  </a:cubicBezTo>
                  <a:cubicBezTo>
                    <a:pt x="319902" y="192067"/>
                    <a:pt x="378277" y="226704"/>
                    <a:pt x="416144" y="295736"/>
                  </a:cubicBezTo>
                  <a:cubicBezTo>
                    <a:pt x="421311" y="305102"/>
                    <a:pt x="428093" y="308250"/>
                    <a:pt x="435682" y="304698"/>
                  </a:cubicBezTo>
                  <a:cubicBezTo>
                    <a:pt x="443595" y="300984"/>
                    <a:pt x="445936" y="292668"/>
                    <a:pt x="440850" y="283141"/>
                  </a:cubicBezTo>
                  <a:cubicBezTo>
                    <a:pt x="405809" y="217177"/>
                    <a:pt x="351552" y="176969"/>
                    <a:pt x="277595" y="166311"/>
                  </a:cubicBezTo>
                  <a:cubicBezTo>
                    <a:pt x="250871" y="162436"/>
                    <a:pt x="223258" y="164131"/>
                    <a:pt x="196049" y="163889"/>
                  </a:cubicBezTo>
                  <a:cubicBezTo>
                    <a:pt x="189024" y="163808"/>
                    <a:pt x="184987" y="162113"/>
                    <a:pt x="181839" y="155492"/>
                  </a:cubicBezTo>
                  <a:cubicBezTo>
                    <a:pt x="177156" y="145561"/>
                    <a:pt x="171585" y="136034"/>
                    <a:pt x="165610" y="126749"/>
                  </a:cubicBezTo>
                  <a:cubicBezTo>
                    <a:pt x="129923" y="71443"/>
                    <a:pt x="82933" y="29055"/>
                    <a:pt x="22460" y="2249"/>
                  </a:cubicBezTo>
                  <a:cubicBezTo>
                    <a:pt x="12690" y="-2111"/>
                    <a:pt x="5101" y="-11"/>
                    <a:pt x="1548" y="7497"/>
                  </a:cubicBezTo>
                  <a:cubicBezTo>
                    <a:pt x="-2327" y="15571"/>
                    <a:pt x="1145" y="22596"/>
                    <a:pt x="11156" y="27521"/>
                  </a:cubicBezTo>
                  <a:cubicBezTo>
                    <a:pt x="20118" y="31961"/>
                    <a:pt x="29322" y="36160"/>
                    <a:pt x="37962" y="41246"/>
                  </a:cubicBezTo>
                  <a:cubicBezTo>
                    <a:pt x="93591" y="73865"/>
                    <a:pt x="134687" y="119805"/>
                    <a:pt x="161977" y="178099"/>
                  </a:cubicBezTo>
                  <a:cubicBezTo>
                    <a:pt x="166418" y="187626"/>
                    <a:pt x="172311" y="192067"/>
                    <a:pt x="182969" y="191421"/>
                  </a:cubicBezTo>
                  <a:cubicBezTo>
                    <a:pt x="194353" y="190694"/>
                    <a:pt x="205737" y="191179"/>
                    <a:pt x="217041" y="191179"/>
                  </a:cubicBezTo>
                  <a:close/>
                </a:path>
              </a:pathLst>
            </a:custGeom>
            <a:grpFill/>
            <a:ln w="80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6">
              <a:extLst>
                <a:ext uri="{FF2B5EF4-FFF2-40B4-BE49-F238E27FC236}">
                  <a16:creationId xmlns:a16="http://schemas.microsoft.com/office/drawing/2014/main" id="{3A683C04-A9BA-47C9-B393-14B04A365401}"/>
                </a:ext>
              </a:extLst>
            </p:cNvPr>
            <p:cNvSpPr/>
            <p:nvPr/>
          </p:nvSpPr>
          <p:spPr>
            <a:xfrm>
              <a:off x="7731296" y="4321562"/>
              <a:ext cx="36276" cy="75235"/>
            </a:xfrm>
            <a:custGeom>
              <a:avLst/>
              <a:gdLst>
                <a:gd name="connsiteX0" fmla="*/ 26911 w 36276"/>
                <a:gd name="connsiteY0" fmla="*/ 10320 h 75235"/>
                <a:gd name="connsiteX1" fmla="*/ 10602 w 36276"/>
                <a:gd name="connsiteY1" fmla="*/ 551 h 75235"/>
                <a:gd name="connsiteX2" fmla="*/ 267 w 36276"/>
                <a:gd name="connsiteY2" fmla="*/ 16699 h 75235"/>
                <a:gd name="connsiteX3" fmla="*/ 8099 w 36276"/>
                <a:gd name="connsiteY3" fmla="*/ 64577 h 75235"/>
                <a:gd name="connsiteX4" fmla="*/ 21259 w 36276"/>
                <a:gd name="connsiteY4" fmla="*/ 75235 h 75235"/>
                <a:gd name="connsiteX5" fmla="*/ 34662 w 36276"/>
                <a:gd name="connsiteY5" fmla="*/ 64900 h 75235"/>
                <a:gd name="connsiteX6" fmla="*/ 34743 w 36276"/>
                <a:gd name="connsiteY6" fmla="*/ 56180 h 75235"/>
                <a:gd name="connsiteX7" fmla="*/ 36277 w 36276"/>
                <a:gd name="connsiteY7" fmla="*/ 55938 h 75235"/>
                <a:gd name="connsiteX8" fmla="*/ 26911 w 36276"/>
                <a:gd name="connsiteY8" fmla="*/ 10320 h 75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6276" h="75235">
                  <a:moveTo>
                    <a:pt x="26911" y="10320"/>
                  </a:moveTo>
                  <a:cubicBezTo>
                    <a:pt x="24973" y="2489"/>
                    <a:pt x="18917" y="-1548"/>
                    <a:pt x="10602" y="551"/>
                  </a:cubicBezTo>
                  <a:cubicBezTo>
                    <a:pt x="2366" y="2569"/>
                    <a:pt x="-1025" y="8544"/>
                    <a:pt x="267" y="16699"/>
                  </a:cubicBezTo>
                  <a:cubicBezTo>
                    <a:pt x="2689" y="32685"/>
                    <a:pt x="5192" y="48672"/>
                    <a:pt x="8099" y="64577"/>
                  </a:cubicBezTo>
                  <a:cubicBezTo>
                    <a:pt x="9310" y="71440"/>
                    <a:pt x="14235" y="75073"/>
                    <a:pt x="21259" y="75235"/>
                  </a:cubicBezTo>
                  <a:cubicBezTo>
                    <a:pt x="28364" y="75315"/>
                    <a:pt x="32967" y="71601"/>
                    <a:pt x="34662" y="64900"/>
                  </a:cubicBezTo>
                  <a:cubicBezTo>
                    <a:pt x="35389" y="62155"/>
                    <a:pt x="34743" y="59087"/>
                    <a:pt x="34743" y="56180"/>
                  </a:cubicBezTo>
                  <a:cubicBezTo>
                    <a:pt x="35227" y="56099"/>
                    <a:pt x="35711" y="56019"/>
                    <a:pt x="36277" y="55938"/>
                  </a:cubicBezTo>
                  <a:cubicBezTo>
                    <a:pt x="33208" y="40678"/>
                    <a:pt x="30544" y="25419"/>
                    <a:pt x="26911" y="10320"/>
                  </a:cubicBezTo>
                  <a:close/>
                </a:path>
              </a:pathLst>
            </a:custGeom>
            <a:grpFill/>
            <a:ln w="80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6">
              <a:extLst>
                <a:ext uri="{FF2B5EF4-FFF2-40B4-BE49-F238E27FC236}">
                  <a16:creationId xmlns:a16="http://schemas.microsoft.com/office/drawing/2014/main" id="{4A5A3176-6DE1-4450-9A49-A1069B80D163}"/>
                </a:ext>
              </a:extLst>
            </p:cNvPr>
            <p:cNvSpPr/>
            <p:nvPr/>
          </p:nvSpPr>
          <p:spPr>
            <a:xfrm>
              <a:off x="7479002" y="4528805"/>
              <a:ext cx="43774" cy="37140"/>
            </a:xfrm>
            <a:custGeom>
              <a:avLst/>
              <a:gdLst>
                <a:gd name="connsiteX0" fmla="*/ 21889 w 43774"/>
                <a:gd name="connsiteY0" fmla="*/ 1 h 37140"/>
                <a:gd name="connsiteX1" fmla="*/ 9 w 43774"/>
                <a:gd name="connsiteY1" fmla="*/ 18248 h 37140"/>
                <a:gd name="connsiteX2" fmla="*/ 22050 w 43774"/>
                <a:gd name="connsiteY2" fmla="*/ 37141 h 37140"/>
                <a:gd name="connsiteX3" fmla="*/ 43769 w 43774"/>
                <a:gd name="connsiteY3" fmla="*/ 19055 h 37140"/>
                <a:gd name="connsiteX4" fmla="*/ 21889 w 43774"/>
                <a:gd name="connsiteY4" fmla="*/ 1 h 37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774" h="37140">
                  <a:moveTo>
                    <a:pt x="21889" y="1"/>
                  </a:moveTo>
                  <a:cubicBezTo>
                    <a:pt x="8890" y="1"/>
                    <a:pt x="331" y="7187"/>
                    <a:pt x="9" y="18248"/>
                  </a:cubicBezTo>
                  <a:cubicBezTo>
                    <a:pt x="-314" y="29632"/>
                    <a:pt x="8405" y="37141"/>
                    <a:pt x="22050" y="37141"/>
                  </a:cubicBezTo>
                  <a:cubicBezTo>
                    <a:pt x="35292" y="37141"/>
                    <a:pt x="43527" y="30278"/>
                    <a:pt x="43769" y="19055"/>
                  </a:cubicBezTo>
                  <a:cubicBezTo>
                    <a:pt x="44011" y="7348"/>
                    <a:pt x="35534" y="-80"/>
                    <a:pt x="21889" y="1"/>
                  </a:cubicBezTo>
                  <a:close/>
                </a:path>
              </a:pathLst>
            </a:custGeom>
            <a:grpFill/>
            <a:ln w="80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6" name="Oval 68">
            <a:extLst>
              <a:ext uri="{FF2B5EF4-FFF2-40B4-BE49-F238E27FC236}">
                <a16:creationId xmlns:a16="http://schemas.microsoft.com/office/drawing/2014/main" id="{60424C4B-E6D7-43B2-B7F7-1D15601A1786}"/>
              </a:ext>
            </a:extLst>
          </p:cNvPr>
          <p:cNvSpPr/>
          <p:nvPr/>
        </p:nvSpPr>
        <p:spPr>
          <a:xfrm rot="205243">
            <a:off x="10531024" y="2606328"/>
            <a:ext cx="1057079" cy="921820"/>
          </a:xfrm>
          <a:custGeom>
            <a:avLst/>
            <a:gdLst/>
            <a:ahLst/>
            <a:cxnLst/>
            <a:rect l="l" t="t" r="r" b="b"/>
            <a:pathLst>
              <a:path w="1057079" h="921820">
                <a:moveTo>
                  <a:pt x="596169" y="0"/>
                </a:moveTo>
                <a:cubicBezTo>
                  <a:pt x="850723" y="0"/>
                  <a:pt x="1057079" y="206356"/>
                  <a:pt x="1057079" y="460910"/>
                </a:cubicBezTo>
                <a:cubicBezTo>
                  <a:pt x="1057079" y="715464"/>
                  <a:pt x="850723" y="921820"/>
                  <a:pt x="596169" y="921820"/>
                </a:cubicBezTo>
                <a:cubicBezTo>
                  <a:pt x="485424" y="921820"/>
                  <a:pt x="383802" y="882762"/>
                  <a:pt x="305664" y="816036"/>
                </a:cubicBezTo>
                <a:lnTo>
                  <a:pt x="0" y="902526"/>
                </a:lnTo>
                <a:lnTo>
                  <a:pt x="180651" y="657214"/>
                </a:lnTo>
                <a:cubicBezTo>
                  <a:pt x="151066" y="598124"/>
                  <a:pt x="135259" y="531363"/>
                  <a:pt x="135259" y="460910"/>
                </a:cubicBezTo>
                <a:cubicBezTo>
                  <a:pt x="135259" y="206356"/>
                  <a:pt x="341615" y="0"/>
                  <a:pt x="596169" y="0"/>
                </a:cubicBezTo>
                <a:close/>
              </a:path>
            </a:pathLst>
          </a:custGeom>
          <a:solidFill>
            <a:schemeClr val="accent3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rgbClr val="262626"/>
              </a:solidFill>
              <a:cs typeface="Arial" pitchFamily="34" charset="0"/>
            </a:endParaRPr>
          </a:p>
        </p:txBody>
      </p:sp>
      <p:sp>
        <p:nvSpPr>
          <p:cNvPr id="27" name="Oval 68">
            <a:extLst>
              <a:ext uri="{FF2B5EF4-FFF2-40B4-BE49-F238E27FC236}">
                <a16:creationId xmlns:a16="http://schemas.microsoft.com/office/drawing/2014/main" id="{6BC58261-2B6C-445F-BCFF-3DA0CCE0DAAE}"/>
              </a:ext>
            </a:extLst>
          </p:cNvPr>
          <p:cNvSpPr/>
          <p:nvPr/>
        </p:nvSpPr>
        <p:spPr>
          <a:xfrm rot="285145" flipV="1">
            <a:off x="10716189" y="4067429"/>
            <a:ext cx="1057079" cy="921820"/>
          </a:xfrm>
          <a:custGeom>
            <a:avLst/>
            <a:gdLst/>
            <a:ahLst/>
            <a:cxnLst/>
            <a:rect l="l" t="t" r="r" b="b"/>
            <a:pathLst>
              <a:path w="1057079" h="921820">
                <a:moveTo>
                  <a:pt x="596169" y="0"/>
                </a:moveTo>
                <a:cubicBezTo>
                  <a:pt x="850723" y="0"/>
                  <a:pt x="1057079" y="206356"/>
                  <a:pt x="1057079" y="460910"/>
                </a:cubicBezTo>
                <a:cubicBezTo>
                  <a:pt x="1057079" y="715464"/>
                  <a:pt x="850723" y="921820"/>
                  <a:pt x="596169" y="921820"/>
                </a:cubicBezTo>
                <a:cubicBezTo>
                  <a:pt x="485424" y="921820"/>
                  <a:pt x="383802" y="882762"/>
                  <a:pt x="305664" y="816036"/>
                </a:cubicBezTo>
                <a:lnTo>
                  <a:pt x="0" y="902526"/>
                </a:lnTo>
                <a:lnTo>
                  <a:pt x="180651" y="657214"/>
                </a:lnTo>
                <a:cubicBezTo>
                  <a:pt x="151066" y="598124"/>
                  <a:pt x="135259" y="531363"/>
                  <a:pt x="135259" y="460910"/>
                </a:cubicBezTo>
                <a:cubicBezTo>
                  <a:pt x="135259" y="206356"/>
                  <a:pt x="341615" y="0"/>
                  <a:pt x="596169" y="0"/>
                </a:cubicBezTo>
                <a:close/>
              </a:path>
            </a:pathLst>
          </a:custGeom>
          <a:solidFill>
            <a:schemeClr val="accent4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rgbClr val="262626"/>
              </a:solidFill>
              <a:cs typeface="Arial" pitchFamily="34" charset="0"/>
            </a:endParaRPr>
          </a:p>
        </p:txBody>
      </p:sp>
      <p:sp>
        <p:nvSpPr>
          <p:cNvPr id="28" name="Oval 68">
            <a:extLst>
              <a:ext uri="{FF2B5EF4-FFF2-40B4-BE49-F238E27FC236}">
                <a16:creationId xmlns:a16="http://schemas.microsoft.com/office/drawing/2014/main" id="{1D260E7C-0915-447E-BA6C-A80C67475B43}"/>
              </a:ext>
            </a:extLst>
          </p:cNvPr>
          <p:cNvSpPr/>
          <p:nvPr/>
        </p:nvSpPr>
        <p:spPr>
          <a:xfrm rot="21302571" flipH="1">
            <a:off x="6042026" y="2619561"/>
            <a:ext cx="1057079" cy="921820"/>
          </a:xfrm>
          <a:custGeom>
            <a:avLst/>
            <a:gdLst/>
            <a:ahLst/>
            <a:cxnLst/>
            <a:rect l="l" t="t" r="r" b="b"/>
            <a:pathLst>
              <a:path w="1057079" h="921820">
                <a:moveTo>
                  <a:pt x="596169" y="0"/>
                </a:moveTo>
                <a:cubicBezTo>
                  <a:pt x="850723" y="0"/>
                  <a:pt x="1057079" y="206356"/>
                  <a:pt x="1057079" y="460910"/>
                </a:cubicBezTo>
                <a:cubicBezTo>
                  <a:pt x="1057079" y="715464"/>
                  <a:pt x="850723" y="921820"/>
                  <a:pt x="596169" y="921820"/>
                </a:cubicBezTo>
                <a:cubicBezTo>
                  <a:pt x="485424" y="921820"/>
                  <a:pt x="383802" y="882762"/>
                  <a:pt x="305664" y="816036"/>
                </a:cubicBezTo>
                <a:lnTo>
                  <a:pt x="0" y="902526"/>
                </a:lnTo>
                <a:lnTo>
                  <a:pt x="180651" y="657214"/>
                </a:lnTo>
                <a:cubicBezTo>
                  <a:pt x="151066" y="598124"/>
                  <a:pt x="135259" y="531363"/>
                  <a:pt x="135259" y="460910"/>
                </a:cubicBezTo>
                <a:cubicBezTo>
                  <a:pt x="135259" y="206356"/>
                  <a:pt x="341615" y="0"/>
                  <a:pt x="596169" y="0"/>
                </a:cubicBezTo>
                <a:close/>
              </a:path>
            </a:pathLst>
          </a:custGeom>
          <a:solidFill>
            <a:schemeClr val="accent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rgbClr val="262626"/>
              </a:solidFill>
              <a:cs typeface="Arial" pitchFamily="34" charset="0"/>
            </a:endParaRPr>
          </a:p>
        </p:txBody>
      </p:sp>
      <p:sp>
        <p:nvSpPr>
          <p:cNvPr id="29" name="Oval 68">
            <a:extLst>
              <a:ext uri="{FF2B5EF4-FFF2-40B4-BE49-F238E27FC236}">
                <a16:creationId xmlns:a16="http://schemas.microsoft.com/office/drawing/2014/main" id="{3C726E3C-F4D8-4073-A901-6AE968D94D64}"/>
              </a:ext>
            </a:extLst>
          </p:cNvPr>
          <p:cNvSpPr/>
          <p:nvPr/>
        </p:nvSpPr>
        <p:spPr>
          <a:xfrm rot="726905" flipH="1" flipV="1">
            <a:off x="5921297" y="4008972"/>
            <a:ext cx="1057079" cy="921820"/>
          </a:xfrm>
          <a:custGeom>
            <a:avLst/>
            <a:gdLst/>
            <a:ahLst/>
            <a:cxnLst/>
            <a:rect l="l" t="t" r="r" b="b"/>
            <a:pathLst>
              <a:path w="1057079" h="921820">
                <a:moveTo>
                  <a:pt x="596169" y="0"/>
                </a:moveTo>
                <a:cubicBezTo>
                  <a:pt x="850723" y="0"/>
                  <a:pt x="1057079" y="206356"/>
                  <a:pt x="1057079" y="460910"/>
                </a:cubicBezTo>
                <a:cubicBezTo>
                  <a:pt x="1057079" y="715464"/>
                  <a:pt x="850723" y="921820"/>
                  <a:pt x="596169" y="921820"/>
                </a:cubicBezTo>
                <a:cubicBezTo>
                  <a:pt x="485424" y="921820"/>
                  <a:pt x="383802" y="882762"/>
                  <a:pt x="305664" y="816036"/>
                </a:cubicBezTo>
                <a:lnTo>
                  <a:pt x="0" y="902526"/>
                </a:lnTo>
                <a:lnTo>
                  <a:pt x="180651" y="657214"/>
                </a:lnTo>
                <a:cubicBezTo>
                  <a:pt x="151066" y="598124"/>
                  <a:pt x="135259" y="531363"/>
                  <a:pt x="135259" y="460910"/>
                </a:cubicBezTo>
                <a:cubicBezTo>
                  <a:pt x="135259" y="206356"/>
                  <a:pt x="341615" y="0"/>
                  <a:pt x="596169" y="0"/>
                </a:cubicBezTo>
                <a:close/>
              </a:path>
            </a:pathLst>
          </a:custGeom>
          <a:solidFill>
            <a:schemeClr val="accent6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rgbClr val="262626"/>
              </a:solidFill>
              <a:cs typeface="Arial" pitchFamily="34" charset="0"/>
            </a:endParaRPr>
          </a:p>
        </p:txBody>
      </p:sp>
      <p:sp>
        <p:nvSpPr>
          <p:cNvPr id="30" name="Rectangle 36">
            <a:extLst>
              <a:ext uri="{FF2B5EF4-FFF2-40B4-BE49-F238E27FC236}">
                <a16:creationId xmlns:a16="http://schemas.microsoft.com/office/drawing/2014/main" id="{DB04F3DF-6446-4057-AEEE-66E6F9189A93}"/>
              </a:ext>
            </a:extLst>
          </p:cNvPr>
          <p:cNvSpPr/>
          <p:nvPr/>
        </p:nvSpPr>
        <p:spPr>
          <a:xfrm>
            <a:off x="10961231" y="2881022"/>
            <a:ext cx="429940" cy="359396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31" name="Rectangle 16">
            <a:extLst>
              <a:ext uri="{FF2B5EF4-FFF2-40B4-BE49-F238E27FC236}">
                <a16:creationId xmlns:a16="http://schemas.microsoft.com/office/drawing/2014/main" id="{8915CD45-4F45-49C4-899A-805C718129F9}"/>
              </a:ext>
            </a:extLst>
          </p:cNvPr>
          <p:cNvSpPr/>
          <p:nvPr/>
        </p:nvSpPr>
        <p:spPr>
          <a:xfrm>
            <a:off x="6285272" y="2936347"/>
            <a:ext cx="451418" cy="296678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2" name="Oval 21">
            <a:extLst>
              <a:ext uri="{FF2B5EF4-FFF2-40B4-BE49-F238E27FC236}">
                <a16:creationId xmlns:a16="http://schemas.microsoft.com/office/drawing/2014/main" id="{87BE0C42-9FD8-44A4-BEAC-0403F126D1EC}"/>
              </a:ext>
            </a:extLst>
          </p:cNvPr>
          <p:cNvSpPr>
            <a:spLocks noChangeAspect="1"/>
          </p:cNvSpPr>
          <p:nvPr/>
        </p:nvSpPr>
        <p:spPr>
          <a:xfrm>
            <a:off x="11107952" y="4316696"/>
            <a:ext cx="388615" cy="391861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3" name="Rounded Rectangle 27">
            <a:extLst>
              <a:ext uri="{FF2B5EF4-FFF2-40B4-BE49-F238E27FC236}">
                <a16:creationId xmlns:a16="http://schemas.microsoft.com/office/drawing/2014/main" id="{E705DAC6-AD1B-43D8-B3E1-A18AA549739F}"/>
              </a:ext>
            </a:extLst>
          </p:cNvPr>
          <p:cNvSpPr/>
          <p:nvPr/>
        </p:nvSpPr>
        <p:spPr>
          <a:xfrm>
            <a:off x="6197898" y="4271617"/>
            <a:ext cx="406874" cy="312534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46CF7C9-2572-4FF2-8CD1-DD37811ED98C}"/>
              </a:ext>
            </a:extLst>
          </p:cNvPr>
          <p:cNvSpPr txBox="1"/>
          <p:nvPr/>
        </p:nvSpPr>
        <p:spPr>
          <a:xfrm>
            <a:off x="1530869" y="1921543"/>
            <a:ext cx="4305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✔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Fitur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Agenda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663C8F2C-5CCB-4260-B05A-1FBFE47B8286}"/>
              </a:ext>
            </a:extLst>
          </p:cNvPr>
          <p:cNvSpPr/>
          <p:nvPr/>
        </p:nvSpPr>
        <p:spPr>
          <a:xfrm>
            <a:off x="730491" y="1879842"/>
            <a:ext cx="688032" cy="688032"/>
          </a:xfrm>
          <a:prstGeom prst="ellipse">
            <a:avLst/>
          </a:prstGeom>
          <a:solidFill>
            <a:schemeClr val="accent4"/>
          </a:solidFill>
          <a:ln w="889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cs typeface="Arial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4947516-F492-49DD-BBE0-ED4525AFEA4B}"/>
              </a:ext>
            </a:extLst>
          </p:cNvPr>
          <p:cNvSpPr txBox="1"/>
          <p:nvPr/>
        </p:nvSpPr>
        <p:spPr>
          <a:xfrm>
            <a:off x="751951" y="1974950"/>
            <a:ext cx="627364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01</a:t>
            </a:r>
            <a:endParaRPr lang="ko-KR" altLang="en-US" sz="2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9B7D9BD-FE8A-4398-8A95-454D2550524D}"/>
              </a:ext>
            </a:extLst>
          </p:cNvPr>
          <p:cNvSpPr txBox="1"/>
          <p:nvPr/>
        </p:nvSpPr>
        <p:spPr>
          <a:xfrm>
            <a:off x="1530869" y="2785639"/>
            <a:ext cx="4305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✔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Fitur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Deskripsi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Mata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Kuliah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C8F857C6-C18D-44AF-AC60-DF5DA8B6C224}"/>
              </a:ext>
            </a:extLst>
          </p:cNvPr>
          <p:cNvSpPr/>
          <p:nvPr/>
        </p:nvSpPr>
        <p:spPr>
          <a:xfrm>
            <a:off x="730491" y="2743938"/>
            <a:ext cx="688032" cy="688032"/>
          </a:xfrm>
          <a:prstGeom prst="ellipse">
            <a:avLst/>
          </a:prstGeom>
          <a:solidFill>
            <a:schemeClr val="accent3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rgbClr val="262626"/>
              </a:solidFill>
              <a:cs typeface="Arial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EB5ECBE-9104-4504-B7DE-38CA3ACE8410}"/>
              </a:ext>
            </a:extLst>
          </p:cNvPr>
          <p:cNvSpPr txBox="1"/>
          <p:nvPr/>
        </p:nvSpPr>
        <p:spPr>
          <a:xfrm>
            <a:off x="751951" y="2826346"/>
            <a:ext cx="627364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02</a:t>
            </a:r>
            <a:endParaRPr lang="ko-KR" altLang="en-US" sz="2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153DADA-491A-40BC-BA97-3DFE0F92122B}"/>
              </a:ext>
            </a:extLst>
          </p:cNvPr>
          <p:cNvSpPr txBox="1"/>
          <p:nvPr/>
        </p:nvSpPr>
        <p:spPr>
          <a:xfrm>
            <a:off x="1530869" y="3649735"/>
            <a:ext cx="4305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✔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Fitur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Pengumuman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31300EC-30EA-493D-8CF9-4CD7E61E4086}"/>
              </a:ext>
            </a:extLst>
          </p:cNvPr>
          <p:cNvSpPr/>
          <p:nvPr/>
        </p:nvSpPr>
        <p:spPr>
          <a:xfrm>
            <a:off x="730491" y="3608034"/>
            <a:ext cx="688032" cy="688032"/>
          </a:xfrm>
          <a:prstGeom prst="ellipse">
            <a:avLst/>
          </a:prstGeom>
          <a:solidFill>
            <a:schemeClr val="accent2"/>
          </a:solidFill>
          <a:ln w="889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cs typeface="Arial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223FA54-4576-451A-AE05-51D8B37E7BAD}"/>
              </a:ext>
            </a:extLst>
          </p:cNvPr>
          <p:cNvSpPr txBox="1"/>
          <p:nvPr/>
        </p:nvSpPr>
        <p:spPr>
          <a:xfrm>
            <a:off x="751951" y="3703142"/>
            <a:ext cx="627364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03</a:t>
            </a:r>
            <a:endParaRPr lang="ko-KR" altLang="en-US" sz="2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0C7846D-BABA-4EEE-8894-1DF9DF1BF902}"/>
              </a:ext>
            </a:extLst>
          </p:cNvPr>
          <p:cNvSpPr txBox="1"/>
          <p:nvPr/>
        </p:nvSpPr>
        <p:spPr>
          <a:xfrm>
            <a:off x="1530869" y="4513831"/>
            <a:ext cx="4305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✔ Fitur Peserta Kuliah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64F0634A-D3B3-4EBD-ABFF-862BAE82F27D}"/>
              </a:ext>
            </a:extLst>
          </p:cNvPr>
          <p:cNvSpPr/>
          <p:nvPr/>
        </p:nvSpPr>
        <p:spPr>
          <a:xfrm>
            <a:off x="730491" y="4472130"/>
            <a:ext cx="688032" cy="688032"/>
          </a:xfrm>
          <a:prstGeom prst="ellipse">
            <a:avLst/>
          </a:prstGeom>
          <a:solidFill>
            <a:schemeClr val="accent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rgbClr val="262626"/>
              </a:solidFill>
              <a:cs typeface="Arial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7E1CB92-4E1F-43AD-A7DA-290DA4DD3D22}"/>
              </a:ext>
            </a:extLst>
          </p:cNvPr>
          <p:cNvSpPr txBox="1"/>
          <p:nvPr/>
        </p:nvSpPr>
        <p:spPr>
          <a:xfrm>
            <a:off x="751951" y="4554538"/>
            <a:ext cx="627364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04</a:t>
            </a:r>
            <a:endParaRPr lang="ko-KR" altLang="en-US" sz="2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616D23B-1DD5-487E-96E3-1FBD8DFAE884}"/>
              </a:ext>
            </a:extLst>
          </p:cNvPr>
          <p:cNvSpPr txBox="1"/>
          <p:nvPr/>
        </p:nvSpPr>
        <p:spPr>
          <a:xfrm>
            <a:off x="1530869" y="5377927"/>
            <a:ext cx="4305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✔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Fitur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Grup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DFB4C05-733B-43C7-AC08-DEE19951A932}"/>
              </a:ext>
            </a:extLst>
          </p:cNvPr>
          <p:cNvSpPr/>
          <p:nvPr/>
        </p:nvSpPr>
        <p:spPr>
          <a:xfrm>
            <a:off x="730491" y="5336226"/>
            <a:ext cx="688032" cy="688032"/>
          </a:xfrm>
          <a:prstGeom prst="ellipse">
            <a:avLst/>
          </a:prstGeom>
          <a:solidFill>
            <a:schemeClr val="accent6"/>
          </a:solidFill>
          <a:ln w="889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cs typeface="Arial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54F8022-595F-4EC7-BCDC-C61D92E6FA94}"/>
              </a:ext>
            </a:extLst>
          </p:cNvPr>
          <p:cNvSpPr txBox="1"/>
          <p:nvPr/>
        </p:nvSpPr>
        <p:spPr>
          <a:xfrm>
            <a:off x="751951" y="5431334"/>
            <a:ext cx="627364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05</a:t>
            </a:r>
            <a:endParaRPr lang="ko-KR" altLang="en-US" sz="2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9" name="Title 1"/>
          <p:cNvSpPr txBox="1">
            <a:spLocks/>
          </p:cNvSpPr>
          <p:nvPr/>
        </p:nvSpPr>
        <p:spPr>
          <a:xfrm>
            <a:off x="3683602" y="427591"/>
            <a:ext cx="4734784" cy="103423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FITUR LAINNYA</a:t>
            </a:r>
            <a:endParaRPr lang="en-US" dirty="0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ADFB4C05-733B-43C7-AC08-DEE19951A932}"/>
              </a:ext>
            </a:extLst>
          </p:cNvPr>
          <p:cNvSpPr/>
          <p:nvPr/>
        </p:nvSpPr>
        <p:spPr>
          <a:xfrm>
            <a:off x="4598275" y="1865505"/>
            <a:ext cx="688032" cy="688032"/>
          </a:xfrm>
          <a:prstGeom prst="ellipse">
            <a:avLst/>
          </a:prstGeom>
          <a:solidFill>
            <a:schemeClr val="accent6"/>
          </a:solidFill>
          <a:ln w="889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cs typeface="Arial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54F8022-595F-4EC7-BCDC-C61D92E6FA94}"/>
              </a:ext>
            </a:extLst>
          </p:cNvPr>
          <p:cNvSpPr txBox="1"/>
          <p:nvPr/>
        </p:nvSpPr>
        <p:spPr>
          <a:xfrm>
            <a:off x="4619735" y="1960613"/>
            <a:ext cx="627364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800" b="1" dirty="0" smtClean="0">
                <a:solidFill>
                  <a:schemeClr val="bg1"/>
                </a:solidFill>
                <a:cs typeface="Arial" pitchFamily="34" charset="0"/>
              </a:rPr>
              <a:t>06</a:t>
            </a:r>
            <a:endParaRPr lang="ko-KR" altLang="en-US" sz="2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663C8F2C-5CCB-4260-B05A-1FBFE47B8286}"/>
              </a:ext>
            </a:extLst>
          </p:cNvPr>
          <p:cNvSpPr/>
          <p:nvPr/>
        </p:nvSpPr>
        <p:spPr>
          <a:xfrm>
            <a:off x="4618708" y="2861868"/>
            <a:ext cx="688032" cy="688032"/>
          </a:xfrm>
          <a:prstGeom prst="ellipse">
            <a:avLst/>
          </a:prstGeom>
          <a:solidFill>
            <a:schemeClr val="accent4"/>
          </a:solidFill>
          <a:ln w="889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cs typeface="Arial" pitchFamily="34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4947516-F492-49DD-BBE0-ED4525AFEA4B}"/>
              </a:ext>
            </a:extLst>
          </p:cNvPr>
          <p:cNvSpPr txBox="1"/>
          <p:nvPr/>
        </p:nvSpPr>
        <p:spPr>
          <a:xfrm>
            <a:off x="4666905" y="2929494"/>
            <a:ext cx="627364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800" b="1" dirty="0" smtClean="0">
                <a:solidFill>
                  <a:schemeClr val="bg1"/>
                </a:solidFill>
                <a:cs typeface="Arial" pitchFamily="34" charset="0"/>
              </a:rPr>
              <a:t>07</a:t>
            </a:r>
            <a:endParaRPr lang="ko-KR" altLang="en-US" sz="2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A31300EC-30EA-493D-8CF9-4CD7E61E4086}"/>
              </a:ext>
            </a:extLst>
          </p:cNvPr>
          <p:cNvSpPr/>
          <p:nvPr/>
        </p:nvSpPr>
        <p:spPr>
          <a:xfrm>
            <a:off x="4618708" y="3903278"/>
            <a:ext cx="688032" cy="688032"/>
          </a:xfrm>
          <a:prstGeom prst="ellipse">
            <a:avLst/>
          </a:prstGeom>
          <a:solidFill>
            <a:schemeClr val="accent2"/>
          </a:solidFill>
          <a:ln w="889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cs typeface="Arial" pitchFamily="34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9223FA54-4576-451A-AE05-51D8B37E7BAD}"/>
              </a:ext>
            </a:extLst>
          </p:cNvPr>
          <p:cNvSpPr txBox="1"/>
          <p:nvPr/>
        </p:nvSpPr>
        <p:spPr>
          <a:xfrm>
            <a:off x="4640168" y="3998386"/>
            <a:ext cx="627364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800" b="1" dirty="0" smtClean="0">
                <a:solidFill>
                  <a:schemeClr val="bg1"/>
                </a:solidFill>
                <a:cs typeface="Arial" pitchFamily="34" charset="0"/>
              </a:rPr>
              <a:t>08</a:t>
            </a:r>
            <a:endParaRPr lang="ko-KR" altLang="en-US" sz="2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C8F857C6-C18D-44AF-AC60-DF5DA8B6C224}"/>
              </a:ext>
            </a:extLst>
          </p:cNvPr>
          <p:cNvSpPr/>
          <p:nvPr/>
        </p:nvSpPr>
        <p:spPr>
          <a:xfrm>
            <a:off x="4626423" y="5348926"/>
            <a:ext cx="688032" cy="688032"/>
          </a:xfrm>
          <a:prstGeom prst="ellipse">
            <a:avLst/>
          </a:prstGeom>
          <a:solidFill>
            <a:schemeClr val="accent3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rgbClr val="262626"/>
              </a:solidFill>
              <a:cs typeface="Arial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EB5ECBE-9104-4504-B7DE-38CA3ACE8410}"/>
              </a:ext>
            </a:extLst>
          </p:cNvPr>
          <p:cNvSpPr txBox="1"/>
          <p:nvPr/>
        </p:nvSpPr>
        <p:spPr>
          <a:xfrm>
            <a:off x="4647883" y="5431334"/>
            <a:ext cx="627364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altLang="ko-KR" sz="2800" b="1" dirty="0" smtClean="0">
                <a:solidFill>
                  <a:schemeClr val="bg1"/>
                </a:solidFill>
                <a:cs typeface="Arial" pitchFamily="34" charset="0"/>
              </a:rPr>
              <a:t>09</a:t>
            </a:r>
            <a:endParaRPr lang="ko-KR" altLang="en-US" sz="2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525589" y="1912588"/>
            <a:ext cx="23601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✔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Fitur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51713" y="2881022"/>
            <a:ext cx="1815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✔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Fitur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Survei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51713" y="3998386"/>
            <a:ext cx="2000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✔ </a:t>
            </a:r>
            <a:r>
              <a:rPr lang="en-US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Fitur</a:t>
            </a:r>
            <a:r>
              <a:rPr lang="en-US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Portofolio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51713" y="5377927"/>
            <a:ext cx="1815737" cy="435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5530659" y="5465708"/>
            <a:ext cx="1815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✔ Fitur Chat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66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7" name="Title 1"/>
          <p:cNvSpPr txBox="1">
            <a:spLocks/>
          </p:cNvSpPr>
          <p:nvPr/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901337" y="3596156"/>
            <a:ext cx="10058400" cy="294833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SIKOLA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bukanlah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aplikasi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meeting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Zoom Meeting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Google Classroom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meeting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bagian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terkecil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pembelajaran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Pertemuan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antara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dosen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mahasiswa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bagian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pembelajaran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pembelajaran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sendiri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terdiri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Meeting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Virtual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Tatap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Muka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langsung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seminar,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kuliah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praktikum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belajar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mandiri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penugasan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terstruktur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lain-lain.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75656" y="2521131"/>
            <a:ext cx="25341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/>
              <a:t>NOTE</a:t>
            </a:r>
            <a:r>
              <a:rPr lang="en-GB" b="1" dirty="0" smtClean="0"/>
              <a:t>: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08596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489166" y="1096501"/>
            <a:ext cx="10058400" cy="14507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KELEBIHAN SIKOLA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110343" y="2342123"/>
            <a:ext cx="10058400" cy="402336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7988" indent="-407988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platform CHAMILO yang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bersifat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open source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semua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orang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mengaksesnya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Sustainable,artinya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developer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menambahkan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fitur-fitur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baru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mungkin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diperlukan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user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07988" indent="-407988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adanya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kelas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master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kelas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parallel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Kelas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kelas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digunakan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mengatur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standardisasi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pembelajaran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Kelas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master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kelas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dimana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seluruh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bacaan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tugas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kuiz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presentasi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dibuat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dosen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tersimpan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kelas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meskipun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dosen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berasal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kuliah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Lalu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kelas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parallel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dimana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dosen-dosen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kuliah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menguji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siswa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pool quiz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07988" indent="-407988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SIKOLA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memenuhi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kebutuhan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pembelajaran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asynchronous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synchronous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Keduanya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pembelajaran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jarak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jauh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71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123406" y="2389723"/>
            <a:ext cx="10058400" cy="14507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>
                <a:solidFill>
                  <a:schemeClr val="bg1"/>
                </a:solidFill>
              </a:rPr>
              <a:t>KAPASITAS SERVER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23406" y="3948854"/>
            <a:ext cx="10058400" cy="402336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SIKOLA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awal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pandemi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server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mendadak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collapse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intensitas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penggunaan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sangat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tinggi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akses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tinggi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mengakibatkan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software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lambat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Akses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terbesar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pernah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mencapai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19.000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pengguna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sekali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menyebabkan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SIKOLA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terganggu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5692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18813" y="3891953"/>
            <a:ext cx="4611187" cy="94065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</a:rPr>
              <a:t>MAINTANANCE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10344" y="5002424"/>
            <a:ext cx="10058400" cy="185557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Proses </a:t>
            </a:r>
            <a:r>
              <a:rPr lang="en-US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maintenance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nya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dikerjakan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Unhas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sendiri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tanpa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vendor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Maintenance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periodik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mengubah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fitur-fiturnya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agak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besar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55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45029" y="652363"/>
            <a:ext cx="10058400" cy="14507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>
                <a:solidFill>
                  <a:schemeClr val="bg1"/>
                </a:solidFill>
              </a:rPr>
              <a:t>HUMANWARE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045029" y="2211494"/>
            <a:ext cx="10058400" cy="402336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Komponan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humanware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salah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komponen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teknologi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terpenting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Technoware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berfungsi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tanpa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komponen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Humanware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kemampuan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manusia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mengoperasikan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(SDM), yang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merawat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memperbaiki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bahkan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inovasi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sebuah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teknologi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Brainware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bagian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humanware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manusia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tanpa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kemampuan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otak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cukup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mampu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melaksanakan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sebuah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pekerjaan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baik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benar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https://www.khalidmustafa.info/2010/06/19/transfer-teknologi-apakah-telah-dilaksanakan.php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7360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4BC4402-1574-4A69-9A7A-83B53A05227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4E912E-DDEC-4142-8D06-860841617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3456" y="701900"/>
            <a:ext cx="6527371" cy="710877"/>
          </a:xfrm>
        </p:spPr>
        <p:txBody>
          <a:bodyPr/>
          <a:lstStyle/>
          <a:p>
            <a:r>
              <a:rPr lang="en-US" dirty="0"/>
              <a:t>HUMANWARE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4D5AF3-8802-4847-BE67-E2CC9F6FDAA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33552" y="1463629"/>
            <a:ext cx="6537063" cy="288032"/>
          </a:xfrm>
        </p:spPr>
        <p:txBody>
          <a:bodyPr/>
          <a:lstStyle/>
          <a:p>
            <a:r>
              <a:rPr lang="en-US" sz="2400" dirty="0"/>
              <a:t>PENGGUNA SIKOLA</a:t>
            </a:r>
            <a:endParaRPr lang="ko-KR" altLang="en-US" sz="2400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4659FA6-405B-4562-AEB0-41024FCC3890}"/>
              </a:ext>
            </a:extLst>
          </p:cNvPr>
          <p:cNvSpPr/>
          <p:nvPr/>
        </p:nvSpPr>
        <p:spPr>
          <a:xfrm>
            <a:off x="5105720" y="2783241"/>
            <a:ext cx="864000" cy="864096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5B5F056-B92A-4192-BAD0-9EC3E4803FBB}"/>
              </a:ext>
            </a:extLst>
          </p:cNvPr>
          <p:cNvSpPr/>
          <p:nvPr/>
        </p:nvSpPr>
        <p:spPr>
          <a:xfrm>
            <a:off x="5389068" y="3947561"/>
            <a:ext cx="864000" cy="864096"/>
          </a:xfrm>
          <a:prstGeom prst="ellipse">
            <a:avLst/>
          </a:prstGeom>
          <a:solidFill>
            <a:schemeClr val="accent3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3BAA7BA-F19E-4C92-9922-8395ACD23552}"/>
              </a:ext>
            </a:extLst>
          </p:cNvPr>
          <p:cNvSpPr/>
          <p:nvPr/>
        </p:nvSpPr>
        <p:spPr>
          <a:xfrm>
            <a:off x="5672416" y="5087497"/>
            <a:ext cx="864000" cy="864096"/>
          </a:xfrm>
          <a:prstGeom prst="ellipse">
            <a:avLst/>
          </a:prstGeom>
          <a:solidFill>
            <a:schemeClr val="accent4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8" name="그룹 2">
            <a:extLst>
              <a:ext uri="{FF2B5EF4-FFF2-40B4-BE49-F238E27FC236}">
                <a16:creationId xmlns:a16="http://schemas.microsoft.com/office/drawing/2014/main" id="{98B029AE-5EB5-4D09-A1AA-0721EA92271B}"/>
              </a:ext>
            </a:extLst>
          </p:cNvPr>
          <p:cNvGrpSpPr/>
          <p:nvPr/>
        </p:nvGrpSpPr>
        <p:grpSpPr>
          <a:xfrm>
            <a:off x="6225502" y="2771050"/>
            <a:ext cx="4784300" cy="888479"/>
            <a:chOff x="6188417" y="2478156"/>
            <a:chExt cx="3660359" cy="888479"/>
          </a:xfrm>
        </p:grpSpPr>
        <p:sp>
          <p:nvSpPr>
            <p:cNvPr id="9" name="Text Placeholder 9">
              <a:extLst>
                <a:ext uri="{FF2B5EF4-FFF2-40B4-BE49-F238E27FC236}">
                  <a16:creationId xmlns:a16="http://schemas.microsoft.com/office/drawing/2014/main" id="{7CAF828C-EA1B-4289-843E-97963FABD743}"/>
                </a:ext>
              </a:extLst>
            </p:cNvPr>
            <p:cNvSpPr txBox="1">
              <a:spLocks/>
            </p:cNvSpPr>
            <p:nvPr/>
          </p:nvSpPr>
          <p:spPr>
            <a:xfrm>
              <a:off x="6188417" y="2755572"/>
              <a:ext cx="3660359" cy="611063"/>
            </a:xfrm>
            <a:prstGeom prst="rect">
              <a:avLst/>
            </a:prstGeom>
          </p:spPr>
          <p:txBody>
            <a:bodyPr/>
            <a:lstStyle>
              <a:lvl1pPr marL="0" indent="0" algn="l" defTabSz="914400" rtl="0" eaLnBrk="1" latinLnBrk="1" hangingPunct="1">
                <a:spcBef>
                  <a:spcPct val="20000"/>
                </a:spcBef>
                <a:buFont typeface="Arial" pitchFamily="34" charset="0"/>
                <a:buNone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ko-KR" altLang="en-US" dirty="0">
                <a:cs typeface="Arial" pitchFamily="34" charset="0"/>
              </a:endParaRPr>
            </a:p>
          </p:txBody>
        </p:sp>
        <p:sp>
          <p:nvSpPr>
            <p:cNvPr id="10" name="Text Placeholder 12">
              <a:extLst>
                <a:ext uri="{FF2B5EF4-FFF2-40B4-BE49-F238E27FC236}">
                  <a16:creationId xmlns:a16="http://schemas.microsoft.com/office/drawing/2014/main" id="{CEAB9D78-6143-4C77-9EEB-3C6C92327703}"/>
                </a:ext>
              </a:extLst>
            </p:cNvPr>
            <p:cNvSpPr txBox="1">
              <a:spLocks/>
            </p:cNvSpPr>
            <p:nvPr/>
          </p:nvSpPr>
          <p:spPr>
            <a:xfrm>
              <a:off x="6188417" y="2478156"/>
              <a:ext cx="3655348" cy="286382"/>
            </a:xfrm>
            <a:prstGeom prst="rect">
              <a:avLst/>
            </a:prstGeom>
          </p:spPr>
          <p:txBody>
            <a:bodyPr anchor="ctr"/>
            <a:lstStyle>
              <a:lvl1pPr marL="0" indent="0" algn="l" defTabSz="914400" rtl="0" eaLnBrk="1" latinLnBrk="1" hangingPunct="1">
                <a:spcBef>
                  <a:spcPct val="20000"/>
                </a:spcBef>
                <a:buFont typeface="Arial" pitchFamily="34" charset="0"/>
                <a:buNone/>
                <a:defRPr sz="1400" b="1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1" name="그룹 4">
            <a:extLst>
              <a:ext uri="{FF2B5EF4-FFF2-40B4-BE49-F238E27FC236}">
                <a16:creationId xmlns:a16="http://schemas.microsoft.com/office/drawing/2014/main" id="{C1C240C3-56DE-4FD0-9B6A-B2189961AA7F}"/>
              </a:ext>
            </a:extLst>
          </p:cNvPr>
          <p:cNvGrpSpPr/>
          <p:nvPr/>
        </p:nvGrpSpPr>
        <p:grpSpPr>
          <a:xfrm>
            <a:off x="6507689" y="3923178"/>
            <a:ext cx="4784300" cy="888479"/>
            <a:chOff x="6441522" y="3635167"/>
            <a:chExt cx="3660359" cy="888479"/>
          </a:xfrm>
        </p:grpSpPr>
        <p:sp>
          <p:nvSpPr>
            <p:cNvPr id="12" name="Text Placeholder 10">
              <a:extLst>
                <a:ext uri="{FF2B5EF4-FFF2-40B4-BE49-F238E27FC236}">
                  <a16:creationId xmlns:a16="http://schemas.microsoft.com/office/drawing/2014/main" id="{02537BE2-1C8C-4647-8CCC-11A4B53A880E}"/>
                </a:ext>
              </a:extLst>
            </p:cNvPr>
            <p:cNvSpPr txBox="1">
              <a:spLocks/>
            </p:cNvSpPr>
            <p:nvPr/>
          </p:nvSpPr>
          <p:spPr>
            <a:xfrm>
              <a:off x="6441522" y="3912583"/>
              <a:ext cx="3660359" cy="611063"/>
            </a:xfrm>
            <a:prstGeom prst="rect">
              <a:avLst/>
            </a:prstGeom>
          </p:spPr>
          <p:txBody>
            <a:bodyPr/>
            <a:lstStyle>
              <a:lvl1pPr marL="0" indent="0" algn="l" defTabSz="914400" rtl="0" eaLnBrk="1" latinLnBrk="1" hangingPunct="1">
                <a:spcBef>
                  <a:spcPct val="20000"/>
                </a:spcBef>
                <a:buFont typeface="Arial" pitchFamily="34" charset="0"/>
                <a:buNone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ko-KR" altLang="en-US" dirty="0">
                <a:cs typeface="Arial" pitchFamily="34" charset="0"/>
              </a:endParaRPr>
            </a:p>
          </p:txBody>
        </p:sp>
        <p:sp>
          <p:nvSpPr>
            <p:cNvPr id="13" name="Text Placeholder 13">
              <a:extLst>
                <a:ext uri="{FF2B5EF4-FFF2-40B4-BE49-F238E27FC236}">
                  <a16:creationId xmlns:a16="http://schemas.microsoft.com/office/drawing/2014/main" id="{A40FCA36-D703-40F9-8324-98C1A33D738B}"/>
                </a:ext>
              </a:extLst>
            </p:cNvPr>
            <p:cNvSpPr txBox="1">
              <a:spLocks/>
            </p:cNvSpPr>
            <p:nvPr/>
          </p:nvSpPr>
          <p:spPr>
            <a:xfrm>
              <a:off x="6441522" y="3635167"/>
              <a:ext cx="3655348" cy="286382"/>
            </a:xfrm>
            <a:prstGeom prst="rect">
              <a:avLst/>
            </a:prstGeom>
          </p:spPr>
          <p:txBody>
            <a:bodyPr anchor="ctr"/>
            <a:lstStyle>
              <a:lvl1pPr marL="0" indent="0" algn="l" defTabSz="914400" rtl="0" eaLnBrk="1" latinLnBrk="1" hangingPunct="1">
                <a:spcBef>
                  <a:spcPct val="20000"/>
                </a:spcBef>
                <a:buFont typeface="Arial" pitchFamily="34" charset="0"/>
                <a:buNone/>
                <a:defRPr sz="1400" b="1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7" name="Freeform 18">
            <a:extLst>
              <a:ext uri="{FF2B5EF4-FFF2-40B4-BE49-F238E27FC236}">
                <a16:creationId xmlns:a16="http://schemas.microsoft.com/office/drawing/2014/main" id="{890664D3-6FA1-4ADE-941C-3F201FEAE129}"/>
              </a:ext>
            </a:extLst>
          </p:cNvPr>
          <p:cNvSpPr/>
          <p:nvPr/>
        </p:nvSpPr>
        <p:spPr>
          <a:xfrm>
            <a:off x="5595202" y="4191775"/>
            <a:ext cx="439174" cy="354446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8" name="Block Arc 10">
            <a:extLst>
              <a:ext uri="{FF2B5EF4-FFF2-40B4-BE49-F238E27FC236}">
                <a16:creationId xmlns:a16="http://schemas.microsoft.com/office/drawing/2014/main" id="{AA7CD801-6E2C-4C9C-A2E2-682009BF169B}"/>
              </a:ext>
            </a:extLst>
          </p:cNvPr>
          <p:cNvSpPr/>
          <p:nvPr/>
        </p:nvSpPr>
        <p:spPr>
          <a:xfrm>
            <a:off x="5849969" y="5352722"/>
            <a:ext cx="478961" cy="324422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9" name="Oval 32">
            <a:extLst>
              <a:ext uri="{FF2B5EF4-FFF2-40B4-BE49-F238E27FC236}">
                <a16:creationId xmlns:a16="http://schemas.microsoft.com/office/drawing/2014/main" id="{3F286097-3405-46A3-9BA9-AEEE61A978BD}"/>
              </a:ext>
            </a:extLst>
          </p:cNvPr>
          <p:cNvSpPr/>
          <p:nvPr/>
        </p:nvSpPr>
        <p:spPr>
          <a:xfrm>
            <a:off x="5360306" y="2983258"/>
            <a:ext cx="390048" cy="469235"/>
          </a:xfrm>
          <a:custGeom>
            <a:avLst/>
            <a:gdLst/>
            <a:ahLst/>
            <a:cxnLst/>
            <a:rect l="l" t="t" r="r" b="b"/>
            <a:pathLst>
              <a:path w="2671236" h="3213546">
                <a:moveTo>
                  <a:pt x="1336943" y="151152"/>
                </a:moveTo>
                <a:cubicBezTo>
                  <a:pt x="1223677" y="151152"/>
                  <a:pt x="1131857" y="242973"/>
                  <a:pt x="1131857" y="356239"/>
                </a:cubicBezTo>
                <a:cubicBezTo>
                  <a:pt x="1131857" y="469506"/>
                  <a:pt x="1223677" y="561326"/>
                  <a:pt x="1336943" y="561326"/>
                </a:cubicBezTo>
                <a:cubicBezTo>
                  <a:pt x="1450210" y="561326"/>
                  <a:pt x="1542030" y="469506"/>
                  <a:pt x="1542030" y="356239"/>
                </a:cubicBezTo>
                <a:cubicBezTo>
                  <a:pt x="1542030" y="242973"/>
                  <a:pt x="1450210" y="151152"/>
                  <a:pt x="1336943" y="151152"/>
                </a:cubicBezTo>
                <a:close/>
                <a:moveTo>
                  <a:pt x="1336943" y="0"/>
                </a:moveTo>
                <a:cubicBezTo>
                  <a:pt x="1533689" y="0"/>
                  <a:pt x="1693182" y="159493"/>
                  <a:pt x="1693182" y="356239"/>
                </a:cubicBezTo>
                <a:cubicBezTo>
                  <a:pt x="1693182" y="499348"/>
                  <a:pt x="1608797" y="622748"/>
                  <a:pt x="1486649" y="678491"/>
                </a:cubicBezTo>
                <a:lnTo>
                  <a:pt x="1504985" y="861628"/>
                </a:lnTo>
                <a:lnTo>
                  <a:pt x="2050955" y="861628"/>
                </a:lnTo>
                <a:cubicBezTo>
                  <a:pt x="2073924" y="808095"/>
                  <a:pt x="2127168" y="770742"/>
                  <a:pt x="2189136" y="770742"/>
                </a:cubicBezTo>
                <a:cubicBezTo>
                  <a:pt x="2272476" y="770742"/>
                  <a:pt x="2340037" y="838303"/>
                  <a:pt x="2340037" y="921643"/>
                </a:cubicBezTo>
                <a:cubicBezTo>
                  <a:pt x="2340037" y="1004983"/>
                  <a:pt x="2272476" y="1072544"/>
                  <a:pt x="2189136" y="1072544"/>
                </a:cubicBezTo>
                <a:cubicBezTo>
                  <a:pt x="2127168" y="1072544"/>
                  <a:pt x="2073924" y="1035191"/>
                  <a:pt x="2050955" y="981658"/>
                </a:cubicBezTo>
                <a:lnTo>
                  <a:pt x="1517002" y="981658"/>
                </a:lnTo>
                <a:lnTo>
                  <a:pt x="1678124" y="2590970"/>
                </a:lnTo>
                <a:cubicBezTo>
                  <a:pt x="2063444" y="2451708"/>
                  <a:pt x="2360829" y="2287813"/>
                  <a:pt x="2381761" y="1860600"/>
                </a:cubicBezTo>
                <a:cubicBezTo>
                  <a:pt x="2329006" y="1862811"/>
                  <a:pt x="2276981" y="1871755"/>
                  <a:pt x="2228094" y="1886075"/>
                </a:cubicBezTo>
                <a:cubicBezTo>
                  <a:pt x="2324645" y="1771974"/>
                  <a:pt x="2415523" y="1665436"/>
                  <a:pt x="2449665" y="1504055"/>
                </a:cubicBezTo>
                <a:cubicBezTo>
                  <a:pt x="2485699" y="1663545"/>
                  <a:pt x="2574685" y="1764408"/>
                  <a:pt x="2671236" y="1886075"/>
                </a:cubicBezTo>
                <a:cubicBezTo>
                  <a:pt x="2622475" y="1872164"/>
                  <a:pt x="2568855" y="1862858"/>
                  <a:pt x="2513341" y="1860541"/>
                </a:cubicBezTo>
                <a:cubicBezTo>
                  <a:pt x="2486075" y="2436981"/>
                  <a:pt x="2151724" y="2992040"/>
                  <a:pt x="1522375" y="3040581"/>
                </a:cubicBezTo>
                <a:cubicBezTo>
                  <a:pt x="1427529" y="3119259"/>
                  <a:pt x="1392747" y="3155891"/>
                  <a:pt x="1336943" y="3213546"/>
                </a:cubicBezTo>
                <a:cubicBezTo>
                  <a:pt x="1284048" y="3153728"/>
                  <a:pt x="1252174" y="3120936"/>
                  <a:pt x="1157234" y="3046101"/>
                </a:cubicBezTo>
                <a:cubicBezTo>
                  <a:pt x="592479" y="2980043"/>
                  <a:pt x="187829" y="2438320"/>
                  <a:pt x="160409" y="1860193"/>
                </a:cubicBezTo>
                <a:cubicBezTo>
                  <a:pt x="105366" y="1862056"/>
                  <a:pt x="50978" y="1871143"/>
                  <a:pt x="0" y="1886075"/>
                </a:cubicBezTo>
                <a:cubicBezTo>
                  <a:pt x="96552" y="1771974"/>
                  <a:pt x="187429" y="1665436"/>
                  <a:pt x="221571" y="1504055"/>
                </a:cubicBezTo>
                <a:cubicBezTo>
                  <a:pt x="257605" y="1663545"/>
                  <a:pt x="346591" y="1764408"/>
                  <a:pt x="443143" y="1886075"/>
                </a:cubicBezTo>
                <a:cubicBezTo>
                  <a:pt x="396276" y="1872705"/>
                  <a:pt x="344922" y="1863589"/>
                  <a:pt x="291687" y="1860996"/>
                </a:cubicBezTo>
                <a:cubicBezTo>
                  <a:pt x="313360" y="2289054"/>
                  <a:pt x="617325" y="2454996"/>
                  <a:pt x="1001768" y="2593980"/>
                </a:cubicBezTo>
                <a:lnTo>
                  <a:pt x="1157883" y="981658"/>
                </a:lnTo>
                <a:lnTo>
                  <a:pt x="666108" y="981658"/>
                </a:lnTo>
                <a:cubicBezTo>
                  <a:pt x="643139" y="1035191"/>
                  <a:pt x="589896" y="1072543"/>
                  <a:pt x="527928" y="1072543"/>
                </a:cubicBezTo>
                <a:cubicBezTo>
                  <a:pt x="444588" y="1072543"/>
                  <a:pt x="377027" y="1004982"/>
                  <a:pt x="377027" y="921642"/>
                </a:cubicBezTo>
                <a:cubicBezTo>
                  <a:pt x="377027" y="838302"/>
                  <a:pt x="444588" y="770741"/>
                  <a:pt x="527928" y="770741"/>
                </a:cubicBezTo>
                <a:cubicBezTo>
                  <a:pt x="589896" y="770741"/>
                  <a:pt x="643141" y="808095"/>
                  <a:pt x="666110" y="861628"/>
                </a:cubicBezTo>
                <a:lnTo>
                  <a:pt x="1169505" y="861628"/>
                </a:lnTo>
                <a:lnTo>
                  <a:pt x="1187237" y="678491"/>
                </a:lnTo>
                <a:cubicBezTo>
                  <a:pt x="1065090" y="622748"/>
                  <a:pt x="980704" y="499348"/>
                  <a:pt x="980704" y="356239"/>
                </a:cubicBezTo>
                <a:cubicBezTo>
                  <a:pt x="980704" y="159493"/>
                  <a:pt x="1140198" y="0"/>
                  <a:pt x="133694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" name="Rectangle 2"/>
          <p:cNvSpPr/>
          <p:nvPr/>
        </p:nvSpPr>
        <p:spPr>
          <a:xfrm>
            <a:off x="6677508" y="2433920"/>
            <a:ext cx="44805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SIKOLA, proses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pembelajaran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baik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dosen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penerima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mahasiswa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mudah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interaksi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melalui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transfer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informasi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technoware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707802" y="3997419"/>
            <a:ext cx="44522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SIKOLA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mampu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platform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meningkatkan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kreatifitas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proses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mengajar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belajar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jangkauan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luas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761235" y="5037633"/>
            <a:ext cx="443145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SIKOLA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mampu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sumber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belajar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mandiri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jangkauan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terarah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mahasiswa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emngikuti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proses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pembelajaran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kuliah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0581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3200" dirty="0"/>
              <a:t>KENDALA SIKOLA (</a:t>
            </a:r>
            <a:r>
              <a:rPr lang="en-US" sz="3200" dirty="0" err="1"/>
              <a:t>diambil</a:t>
            </a:r>
            <a:r>
              <a:rPr lang="en-US" sz="3200" dirty="0"/>
              <a:t> </a:t>
            </a:r>
            <a:r>
              <a:rPr lang="en-US" sz="3200" dirty="0" err="1" smtClean="0"/>
              <a:t>dari</a:t>
            </a:r>
            <a:r>
              <a:rPr lang="en-US" sz="3200" dirty="0" smtClean="0"/>
              <a:t> </a:t>
            </a:r>
            <a:r>
              <a:rPr lang="en-US" sz="3200" dirty="0" err="1" smtClean="0"/>
              <a:t>laporan</a:t>
            </a:r>
            <a:r>
              <a:rPr lang="en-US" sz="3200" dirty="0" smtClean="0"/>
              <a:t> </a:t>
            </a:r>
            <a:r>
              <a:rPr lang="en-US" sz="3200" dirty="0" err="1" smtClean="0"/>
              <a:t>wawancara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744708B-547B-47C4-A494-B755EF155298}"/>
              </a:ext>
            </a:extLst>
          </p:cNvPr>
          <p:cNvGrpSpPr/>
          <p:nvPr/>
        </p:nvGrpSpPr>
        <p:grpSpPr>
          <a:xfrm>
            <a:off x="3745437" y="1808980"/>
            <a:ext cx="4688763" cy="4223442"/>
            <a:chOff x="2221435" y="2017070"/>
            <a:chExt cx="4688763" cy="4223442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B06F375-35E6-4DDB-8954-F240E9F12CFB}"/>
                </a:ext>
              </a:extLst>
            </p:cNvPr>
            <p:cNvCxnSpPr>
              <a:cxnSpLocks/>
              <a:stCxn id="20" idx="4"/>
            </p:cNvCxnSpPr>
            <p:nvPr/>
          </p:nvCxnSpPr>
          <p:spPr>
            <a:xfrm flipH="1">
              <a:off x="4572000" y="2741103"/>
              <a:ext cx="227858" cy="1264160"/>
            </a:xfrm>
            <a:prstGeom prst="line">
              <a:avLst/>
            </a:prstGeom>
            <a:ln w="317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E2782D69-4A11-4782-9761-C254594C5965}"/>
                </a:ext>
              </a:extLst>
            </p:cNvPr>
            <p:cNvCxnSpPr>
              <a:cxnSpLocks/>
              <a:stCxn id="17" idx="2"/>
            </p:cNvCxnSpPr>
            <p:nvPr/>
          </p:nvCxnSpPr>
          <p:spPr>
            <a:xfrm flipH="1">
              <a:off x="4572001" y="3624297"/>
              <a:ext cx="1601680" cy="344763"/>
            </a:xfrm>
            <a:prstGeom prst="line">
              <a:avLst/>
            </a:prstGeom>
            <a:ln w="317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987B614B-FC01-4F62-B1A6-31DF0DC4C3DD}"/>
                </a:ext>
              </a:extLst>
            </p:cNvPr>
            <p:cNvCxnSpPr>
              <a:cxnSpLocks/>
              <a:stCxn id="13" idx="3"/>
            </p:cNvCxnSpPr>
            <p:nvPr/>
          </p:nvCxnSpPr>
          <p:spPr>
            <a:xfrm flipH="1">
              <a:off x="4618455" y="2877547"/>
              <a:ext cx="1431266" cy="1171356"/>
            </a:xfrm>
            <a:prstGeom prst="line">
              <a:avLst/>
            </a:prstGeom>
            <a:ln w="317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DBA4DAF9-ED09-4F30-B25A-C9C6341B55F7}"/>
                </a:ext>
              </a:extLst>
            </p:cNvPr>
            <p:cNvCxnSpPr>
              <a:cxnSpLocks/>
              <a:stCxn id="14" idx="5"/>
            </p:cNvCxnSpPr>
            <p:nvPr/>
          </p:nvCxnSpPr>
          <p:spPr>
            <a:xfrm>
              <a:off x="3298583" y="3181194"/>
              <a:ext cx="1273416" cy="824069"/>
            </a:xfrm>
            <a:prstGeom prst="line">
              <a:avLst/>
            </a:prstGeom>
            <a:ln w="317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97929E1A-42C7-437D-B582-A5923C6E96D1}"/>
                </a:ext>
              </a:extLst>
            </p:cNvPr>
            <p:cNvCxnSpPr>
              <a:cxnSpLocks/>
              <a:stCxn id="15" idx="7"/>
            </p:cNvCxnSpPr>
            <p:nvPr/>
          </p:nvCxnSpPr>
          <p:spPr>
            <a:xfrm flipV="1">
              <a:off x="3143375" y="4164475"/>
              <a:ext cx="1189906" cy="1010902"/>
            </a:xfrm>
            <a:prstGeom prst="line">
              <a:avLst/>
            </a:prstGeom>
            <a:ln w="317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D96C485-235E-4E61-881B-B8BCDE177D1D}"/>
                </a:ext>
              </a:extLst>
            </p:cNvPr>
            <p:cNvCxnSpPr>
              <a:cxnSpLocks/>
              <a:endCxn id="18" idx="6"/>
            </p:cNvCxnSpPr>
            <p:nvPr/>
          </p:nvCxnSpPr>
          <p:spPr>
            <a:xfrm flipH="1">
              <a:off x="3277508" y="4005263"/>
              <a:ext cx="1294492" cy="180910"/>
            </a:xfrm>
            <a:prstGeom prst="line">
              <a:avLst/>
            </a:prstGeom>
            <a:ln w="317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CE49125-25C0-473E-BCAF-52428B79A630}"/>
                </a:ext>
              </a:extLst>
            </p:cNvPr>
            <p:cNvCxnSpPr>
              <a:cxnSpLocks/>
              <a:endCxn id="19" idx="0"/>
            </p:cNvCxnSpPr>
            <p:nvPr/>
          </p:nvCxnSpPr>
          <p:spPr>
            <a:xfrm flipH="1">
              <a:off x="4303051" y="3958146"/>
              <a:ext cx="267928" cy="1816287"/>
            </a:xfrm>
            <a:prstGeom prst="line">
              <a:avLst/>
            </a:prstGeom>
            <a:ln w="317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F5CCC0B-9F34-4665-8F1E-B0AF98ACE111}"/>
                </a:ext>
              </a:extLst>
            </p:cNvPr>
            <p:cNvCxnSpPr>
              <a:cxnSpLocks/>
              <a:endCxn id="16" idx="1"/>
            </p:cNvCxnSpPr>
            <p:nvPr/>
          </p:nvCxnSpPr>
          <p:spPr>
            <a:xfrm>
              <a:off x="4572000" y="4005263"/>
              <a:ext cx="926239" cy="779000"/>
            </a:xfrm>
            <a:prstGeom prst="line">
              <a:avLst/>
            </a:prstGeom>
            <a:ln w="317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BCC09677-EA39-41EE-90C9-B79BD130512F}"/>
                </a:ext>
              </a:extLst>
            </p:cNvPr>
            <p:cNvSpPr/>
            <p:nvPr/>
          </p:nvSpPr>
          <p:spPr>
            <a:xfrm>
              <a:off x="3671899" y="3068960"/>
              <a:ext cx="1800200" cy="18002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789096BF-EDCC-4371-8BFD-B4F24E2927A5}"/>
                </a:ext>
              </a:extLst>
            </p:cNvPr>
            <p:cNvSpPr/>
            <p:nvPr/>
          </p:nvSpPr>
          <p:spPr>
            <a:xfrm>
              <a:off x="5902086" y="2017070"/>
              <a:ext cx="1008112" cy="1008112"/>
            </a:xfrm>
            <a:prstGeom prst="ellipse">
              <a:avLst/>
            </a:prstGeom>
            <a:solidFill>
              <a:schemeClr val="accent4"/>
            </a:solidFill>
            <a:ln w="63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6E30183F-30CB-40EE-97BA-5C1A97F03E12}"/>
                </a:ext>
              </a:extLst>
            </p:cNvPr>
            <p:cNvSpPr/>
            <p:nvPr/>
          </p:nvSpPr>
          <p:spPr>
            <a:xfrm>
              <a:off x="2506080" y="2388691"/>
              <a:ext cx="928475" cy="928475"/>
            </a:xfrm>
            <a:prstGeom prst="ellipse">
              <a:avLst/>
            </a:prstGeom>
            <a:solidFill>
              <a:schemeClr val="accent3"/>
            </a:solidFill>
            <a:ln w="63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DF2F0D60-5165-4F96-9B34-3B2DF28DB1D8}"/>
                </a:ext>
              </a:extLst>
            </p:cNvPr>
            <p:cNvSpPr/>
            <p:nvPr/>
          </p:nvSpPr>
          <p:spPr>
            <a:xfrm>
              <a:off x="2221435" y="5017197"/>
              <a:ext cx="1080120" cy="1080120"/>
            </a:xfrm>
            <a:prstGeom prst="ellipse">
              <a:avLst/>
            </a:prstGeom>
            <a:solidFill>
              <a:schemeClr val="accent2"/>
            </a:solidFill>
            <a:ln w="63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ADCD973F-369D-4E59-9D54-9165DEFC2ADF}"/>
                </a:ext>
              </a:extLst>
            </p:cNvPr>
            <p:cNvSpPr/>
            <p:nvPr/>
          </p:nvSpPr>
          <p:spPr>
            <a:xfrm>
              <a:off x="5373413" y="4659437"/>
              <a:ext cx="852363" cy="852363"/>
            </a:xfrm>
            <a:prstGeom prst="ellipse">
              <a:avLst/>
            </a:prstGeom>
            <a:solidFill>
              <a:schemeClr val="accent1"/>
            </a:solidFill>
            <a:ln w="63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0F59AEA3-F24A-469B-AF58-31A0B9FCC812}"/>
                </a:ext>
              </a:extLst>
            </p:cNvPr>
            <p:cNvSpPr/>
            <p:nvPr/>
          </p:nvSpPr>
          <p:spPr>
            <a:xfrm>
              <a:off x="6173681" y="3345951"/>
              <a:ext cx="556692" cy="556692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FAE27B69-99A1-4B04-9A1F-D73741F82138}"/>
                </a:ext>
              </a:extLst>
            </p:cNvPr>
            <p:cNvSpPr/>
            <p:nvPr/>
          </p:nvSpPr>
          <p:spPr>
            <a:xfrm>
              <a:off x="2633381" y="3864109"/>
              <a:ext cx="644127" cy="644127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8D79A938-ED2B-49F9-806D-80F4DED8E805}"/>
                </a:ext>
              </a:extLst>
            </p:cNvPr>
            <p:cNvSpPr/>
            <p:nvPr/>
          </p:nvSpPr>
          <p:spPr>
            <a:xfrm>
              <a:off x="4070011" y="5774433"/>
              <a:ext cx="466079" cy="466079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D7E0F729-20B8-4696-826B-93C19B737C05}"/>
                </a:ext>
              </a:extLst>
            </p:cNvPr>
            <p:cNvSpPr/>
            <p:nvPr/>
          </p:nvSpPr>
          <p:spPr>
            <a:xfrm>
              <a:off x="4584206" y="2309799"/>
              <a:ext cx="431304" cy="431304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D8DAD623-4C97-4D46-8836-9A5835BE1A6B}"/>
              </a:ext>
            </a:extLst>
          </p:cNvPr>
          <p:cNvGrpSpPr/>
          <p:nvPr/>
        </p:nvGrpSpPr>
        <p:grpSpPr>
          <a:xfrm>
            <a:off x="8624565" y="2077420"/>
            <a:ext cx="2772000" cy="2054552"/>
            <a:chOff x="539552" y="2708920"/>
            <a:chExt cx="1872208" cy="2054552"/>
          </a:xfrm>
        </p:grpSpPr>
        <p:sp>
          <p:nvSpPr>
            <p:cNvPr id="22" name="Rounded Rectangle 93">
              <a:extLst>
                <a:ext uri="{FF2B5EF4-FFF2-40B4-BE49-F238E27FC236}">
                  <a16:creationId xmlns:a16="http://schemas.microsoft.com/office/drawing/2014/main" id="{3492675E-2C3E-436A-B10A-D0CC2F02A435}"/>
                </a:ext>
              </a:extLst>
            </p:cNvPr>
            <p:cNvSpPr/>
            <p:nvPr/>
          </p:nvSpPr>
          <p:spPr>
            <a:xfrm>
              <a:off x="611560" y="2708920"/>
              <a:ext cx="1728192" cy="379785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 w="444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C7798645-79D3-469D-89E3-6B8B57F132E6}"/>
                </a:ext>
              </a:extLst>
            </p:cNvPr>
            <p:cNvSpPr txBox="1"/>
            <p:nvPr/>
          </p:nvSpPr>
          <p:spPr>
            <a:xfrm>
              <a:off x="539552" y="3193812"/>
              <a:ext cx="1872208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Di </a:t>
              </a:r>
              <a:r>
                <a:rPr lang="en-GB" sz="16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Master Class</a:t>
              </a:r>
              <a:r>
                <a:rPr lang="en-GB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GB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siapa</a:t>
              </a:r>
              <a:r>
                <a:rPr lang="en-GB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yang </a:t>
              </a:r>
              <a:r>
                <a:rPr lang="en-GB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pertama</a:t>
              </a:r>
              <a:r>
                <a:rPr lang="en-GB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GB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membuat</a:t>
              </a:r>
              <a:r>
                <a:rPr lang="en-GB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GB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akun</a:t>
              </a:r>
              <a:r>
                <a:rPr lang="en-GB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GB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maka</a:t>
              </a:r>
              <a:r>
                <a:rPr lang="en-GB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GB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otomatis</a:t>
              </a:r>
              <a:r>
                <a:rPr lang="en-GB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GB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akan</a:t>
              </a:r>
              <a:r>
                <a:rPr lang="en-GB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GB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menjadi</a:t>
              </a:r>
              <a:r>
                <a:rPr lang="en-GB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GB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koordinator</a:t>
              </a:r>
              <a:r>
                <a:rPr lang="en-GB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GB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padahal</a:t>
              </a:r>
              <a:r>
                <a:rPr lang="en-GB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GB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belum</a:t>
              </a:r>
              <a:r>
                <a:rPr lang="en-GB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GB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tentu</a:t>
              </a:r>
              <a:r>
                <a:rPr lang="en-GB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yang </a:t>
              </a:r>
              <a:r>
                <a:rPr lang="en-GB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membuat</a:t>
              </a:r>
              <a:r>
                <a:rPr lang="en-GB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GB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akun</a:t>
              </a:r>
              <a:r>
                <a:rPr lang="en-GB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GB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adalah</a:t>
              </a:r>
              <a:r>
                <a:rPr lang="en-GB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GB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dosen</a:t>
              </a:r>
              <a:r>
                <a:rPr lang="en-GB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GB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pengampu</a:t>
              </a:r>
              <a:endParaRPr lang="en-GB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CDFAEA1-BDA6-4950-87D9-AC88B76AAE29}"/>
                </a:ext>
              </a:extLst>
            </p:cNvPr>
            <p:cNvSpPr txBox="1"/>
            <p:nvPr/>
          </p:nvSpPr>
          <p:spPr>
            <a:xfrm>
              <a:off x="665833" y="2744923"/>
              <a:ext cx="16196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 err="1" smtClean="0">
                  <a:solidFill>
                    <a:schemeClr val="bg1"/>
                  </a:solidFill>
                  <a:cs typeface="Arial" pitchFamily="34" charset="0"/>
                </a:rPr>
                <a:t>Kendala</a:t>
              </a:r>
              <a:r>
                <a:rPr lang="en-US" altLang="ko-KR" sz="1400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1400" b="1" dirty="0" err="1" smtClean="0">
                  <a:solidFill>
                    <a:schemeClr val="bg1"/>
                  </a:solidFill>
                  <a:cs typeface="Arial" pitchFamily="34" charset="0"/>
                </a:rPr>
                <a:t>Ketiga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F4DA266-0486-4CAF-AF6B-5C72F0BAD29F}"/>
              </a:ext>
            </a:extLst>
          </p:cNvPr>
          <p:cNvGrpSpPr/>
          <p:nvPr/>
        </p:nvGrpSpPr>
        <p:grpSpPr>
          <a:xfrm>
            <a:off x="8502453" y="4533251"/>
            <a:ext cx="2772000" cy="1069667"/>
            <a:chOff x="539552" y="2708920"/>
            <a:chExt cx="1872208" cy="1069667"/>
          </a:xfrm>
        </p:grpSpPr>
        <p:sp>
          <p:nvSpPr>
            <p:cNvPr id="26" name="Rounded Rectangle 97">
              <a:extLst>
                <a:ext uri="{FF2B5EF4-FFF2-40B4-BE49-F238E27FC236}">
                  <a16:creationId xmlns:a16="http://schemas.microsoft.com/office/drawing/2014/main" id="{E49EBE0D-9BD7-438F-BB16-0FFDF4BBE4B4}"/>
                </a:ext>
              </a:extLst>
            </p:cNvPr>
            <p:cNvSpPr/>
            <p:nvPr/>
          </p:nvSpPr>
          <p:spPr>
            <a:xfrm>
              <a:off x="611560" y="2708920"/>
              <a:ext cx="1728192" cy="379785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444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6315DFEC-E2D1-4C09-B43B-71E8D44E7DDE}"/>
                </a:ext>
              </a:extLst>
            </p:cNvPr>
            <p:cNvSpPr txBox="1"/>
            <p:nvPr/>
          </p:nvSpPr>
          <p:spPr>
            <a:xfrm>
              <a:off x="539552" y="3193812"/>
              <a:ext cx="187220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Not user friendly</a:t>
              </a:r>
              <a:r>
                <a:rPr lang="en-GB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en-GB" sz="16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tidak</a:t>
              </a:r>
              <a:r>
                <a:rPr lang="en-GB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familiar)</a:t>
              </a:r>
              <a:endPara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0AB63A66-A01A-4E8F-8172-EE688C8FE713}"/>
                </a:ext>
              </a:extLst>
            </p:cNvPr>
            <p:cNvSpPr txBox="1"/>
            <p:nvPr/>
          </p:nvSpPr>
          <p:spPr>
            <a:xfrm>
              <a:off x="665833" y="2744923"/>
              <a:ext cx="16196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 err="1" smtClean="0">
                  <a:solidFill>
                    <a:schemeClr val="bg1"/>
                  </a:solidFill>
                  <a:cs typeface="Arial" pitchFamily="34" charset="0"/>
                </a:rPr>
                <a:t>Kendala</a:t>
              </a:r>
              <a:r>
                <a:rPr lang="en-US" altLang="ko-KR" sz="1400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1400" b="1" dirty="0" err="1" smtClean="0">
                  <a:solidFill>
                    <a:schemeClr val="bg1"/>
                  </a:solidFill>
                  <a:cs typeface="Arial" pitchFamily="34" charset="0"/>
                </a:rPr>
                <a:t>Terakhir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0B28C4C-B012-47C9-A7E1-B3B61282F8FE}"/>
              </a:ext>
            </a:extLst>
          </p:cNvPr>
          <p:cNvGrpSpPr/>
          <p:nvPr/>
        </p:nvGrpSpPr>
        <p:grpSpPr>
          <a:xfrm>
            <a:off x="1138257" y="4379545"/>
            <a:ext cx="2772000" cy="2054552"/>
            <a:chOff x="539552" y="2708920"/>
            <a:chExt cx="1872208" cy="2054552"/>
          </a:xfrm>
        </p:grpSpPr>
        <p:sp>
          <p:nvSpPr>
            <p:cNvPr id="30" name="Rounded Rectangle 101">
              <a:extLst>
                <a:ext uri="{FF2B5EF4-FFF2-40B4-BE49-F238E27FC236}">
                  <a16:creationId xmlns:a16="http://schemas.microsoft.com/office/drawing/2014/main" id="{3E89CD3D-54E2-417E-A865-8ACA6F4E7F00}"/>
                </a:ext>
              </a:extLst>
            </p:cNvPr>
            <p:cNvSpPr/>
            <p:nvPr/>
          </p:nvSpPr>
          <p:spPr>
            <a:xfrm>
              <a:off x="611560" y="2708920"/>
              <a:ext cx="1728192" cy="379785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444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90F9B93A-6CFE-4AD4-95A7-E8F9D4A30329}"/>
                </a:ext>
              </a:extLst>
            </p:cNvPr>
            <p:cNvSpPr txBox="1"/>
            <p:nvPr/>
          </p:nvSpPr>
          <p:spPr>
            <a:xfrm>
              <a:off x="539552" y="3193812"/>
              <a:ext cx="1872208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Dalam</a:t>
              </a:r>
              <a:r>
                <a:rPr lang="en-GB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GB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pengumpulan</a:t>
              </a:r>
              <a:r>
                <a:rPr lang="en-GB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GB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tugas</a:t>
              </a:r>
              <a:r>
                <a:rPr lang="en-GB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GB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umpan</a:t>
              </a:r>
              <a:r>
                <a:rPr lang="en-GB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GB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balik</a:t>
              </a:r>
              <a:r>
                <a:rPr lang="en-GB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GB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tugas</a:t>
              </a:r>
              <a:r>
                <a:rPr lang="en-GB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GB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tidak</a:t>
              </a:r>
              <a:r>
                <a:rPr lang="en-GB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GB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langsung</a:t>
              </a:r>
              <a:r>
                <a:rPr lang="en-GB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GB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terbaca</a:t>
              </a:r>
              <a:r>
                <a:rPr lang="en-GB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di </a:t>
              </a:r>
              <a:r>
                <a:rPr lang="en-GB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aplikasi</a:t>
              </a:r>
              <a:r>
                <a:rPr lang="en-GB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GB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untuk</a:t>
              </a:r>
              <a:r>
                <a:rPr lang="en-GB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GB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membaca</a:t>
              </a:r>
              <a:r>
                <a:rPr lang="en-GB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GB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umpan</a:t>
              </a:r>
              <a:r>
                <a:rPr lang="en-GB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GB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baliknya</a:t>
              </a:r>
              <a:r>
                <a:rPr lang="en-GB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GB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harus</a:t>
              </a:r>
              <a:r>
                <a:rPr lang="en-GB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GB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diakses</a:t>
              </a:r>
              <a:r>
                <a:rPr lang="en-GB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GB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melalui</a:t>
              </a:r>
              <a:r>
                <a:rPr lang="en-GB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email </a:t>
              </a:r>
              <a:r>
                <a:rPr lang="en-GB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kampus</a:t>
              </a:r>
              <a:r>
                <a:rPr lang="en-GB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GB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oleh</a:t>
              </a:r>
              <a:r>
                <a:rPr lang="en-GB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GB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mahasiswa</a:t>
              </a:r>
              <a:r>
                <a:rPr lang="en-GB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9E08A0FA-EB6A-42E9-9523-B37F40820F95}"/>
                </a:ext>
              </a:extLst>
            </p:cNvPr>
            <p:cNvSpPr txBox="1"/>
            <p:nvPr/>
          </p:nvSpPr>
          <p:spPr>
            <a:xfrm>
              <a:off x="665833" y="2744923"/>
              <a:ext cx="16196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 err="1" smtClean="0">
                  <a:solidFill>
                    <a:schemeClr val="bg1"/>
                  </a:solidFill>
                  <a:cs typeface="Arial" pitchFamily="34" charset="0"/>
                </a:rPr>
                <a:t>Kendala</a:t>
              </a:r>
              <a:r>
                <a:rPr lang="en-US" altLang="ko-KR" sz="1400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1400" b="1" dirty="0" err="1" smtClean="0">
                  <a:solidFill>
                    <a:schemeClr val="bg1"/>
                  </a:solidFill>
                  <a:cs typeface="Arial" pitchFamily="34" charset="0"/>
                </a:rPr>
                <a:t>Kedua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30EBB439-3E82-44FA-9E5E-38EB41088916}"/>
              </a:ext>
            </a:extLst>
          </p:cNvPr>
          <p:cNvGrpSpPr/>
          <p:nvPr/>
        </p:nvGrpSpPr>
        <p:grpSpPr>
          <a:xfrm>
            <a:off x="1142119" y="1962657"/>
            <a:ext cx="2772000" cy="2300774"/>
            <a:chOff x="539552" y="2708920"/>
            <a:chExt cx="1872208" cy="2300774"/>
          </a:xfrm>
        </p:grpSpPr>
        <p:sp>
          <p:nvSpPr>
            <p:cNvPr id="34" name="Rounded Rectangle 105">
              <a:extLst>
                <a:ext uri="{FF2B5EF4-FFF2-40B4-BE49-F238E27FC236}">
                  <a16:creationId xmlns:a16="http://schemas.microsoft.com/office/drawing/2014/main" id="{44B6E2D2-2B58-4DAD-AE09-14E1855B7DC3}"/>
                </a:ext>
              </a:extLst>
            </p:cNvPr>
            <p:cNvSpPr/>
            <p:nvPr/>
          </p:nvSpPr>
          <p:spPr>
            <a:xfrm>
              <a:off x="611560" y="2708920"/>
              <a:ext cx="1728192" cy="379785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444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ADBA1907-5A78-4FBE-ADDB-A0F5ACCB4104}"/>
                </a:ext>
              </a:extLst>
            </p:cNvPr>
            <p:cNvSpPr txBox="1"/>
            <p:nvPr/>
          </p:nvSpPr>
          <p:spPr>
            <a:xfrm>
              <a:off x="539552" y="3193812"/>
              <a:ext cx="1872208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Dosen</a:t>
              </a:r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lebih</a:t>
              </a:r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memilih</a:t>
              </a:r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menggunakan</a:t>
              </a:r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aplikasi</a:t>
              </a:r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lain </a:t>
              </a:r>
              <a:r>
                <a:rPr lang="en-US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seperti</a:t>
              </a:r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zoom meeting </a:t>
              </a:r>
              <a:r>
                <a:rPr lang="en-US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dibanding</a:t>
              </a:r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SIKOLA </a:t>
              </a:r>
              <a:r>
                <a:rPr lang="en-US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karena</a:t>
              </a:r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zoom </a:t>
              </a:r>
              <a:r>
                <a:rPr lang="en-US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mempermudah</a:t>
              </a:r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proses </a:t>
              </a:r>
              <a:r>
                <a:rPr lang="en-US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pembelajaran</a:t>
              </a:r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dengan</a:t>
              </a:r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mahasiswa</a:t>
              </a:r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04C8B4A8-DE0D-4C82-92D3-18EF2CE53A0E}"/>
                </a:ext>
              </a:extLst>
            </p:cNvPr>
            <p:cNvSpPr txBox="1"/>
            <p:nvPr/>
          </p:nvSpPr>
          <p:spPr>
            <a:xfrm>
              <a:off x="665833" y="2744923"/>
              <a:ext cx="16196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 err="1" smtClean="0">
                  <a:solidFill>
                    <a:schemeClr val="bg1"/>
                  </a:solidFill>
                  <a:cs typeface="Arial" pitchFamily="34" charset="0"/>
                </a:rPr>
                <a:t>Kendala</a:t>
              </a:r>
              <a:r>
                <a:rPr lang="en-US" altLang="ko-KR" sz="1400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1400" b="1" dirty="0" err="1" smtClean="0">
                  <a:solidFill>
                    <a:schemeClr val="bg1"/>
                  </a:solidFill>
                  <a:cs typeface="Arial" pitchFamily="34" charset="0"/>
                </a:rPr>
                <a:t>Pertama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942E2864-BA6E-4CE1-AD8D-190B04A8A675}"/>
              </a:ext>
            </a:extLst>
          </p:cNvPr>
          <p:cNvSpPr txBox="1"/>
          <p:nvPr/>
        </p:nvSpPr>
        <p:spPr>
          <a:xfrm>
            <a:off x="5284304" y="3978084"/>
            <a:ext cx="16196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altLang="ko-KR" sz="2000" b="1" dirty="0" smtClean="0">
                <a:solidFill>
                  <a:schemeClr val="bg1"/>
                </a:solidFill>
                <a:cs typeface="Arial" pitchFamily="34" charset="0"/>
              </a:rPr>
              <a:t>SIKOLA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8" name="Rectangle 16">
            <a:extLst>
              <a:ext uri="{FF2B5EF4-FFF2-40B4-BE49-F238E27FC236}">
                <a16:creationId xmlns:a16="http://schemas.microsoft.com/office/drawing/2014/main" id="{C902213E-C97C-4166-A8D4-BF01CA6AD731}"/>
              </a:ext>
            </a:extLst>
          </p:cNvPr>
          <p:cNvSpPr/>
          <p:nvPr/>
        </p:nvSpPr>
        <p:spPr>
          <a:xfrm rot="2700000">
            <a:off x="4388397" y="2406466"/>
            <a:ext cx="265920" cy="47674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39" name="Rectangle 36">
            <a:extLst>
              <a:ext uri="{FF2B5EF4-FFF2-40B4-BE49-F238E27FC236}">
                <a16:creationId xmlns:a16="http://schemas.microsoft.com/office/drawing/2014/main" id="{BC09093B-B744-45C5-A61B-848B041CE4C0}"/>
              </a:ext>
            </a:extLst>
          </p:cNvPr>
          <p:cNvSpPr/>
          <p:nvPr/>
        </p:nvSpPr>
        <p:spPr>
          <a:xfrm>
            <a:off x="4078706" y="5186426"/>
            <a:ext cx="389370" cy="325482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40" name="Round Same Side Corner Rectangle 36">
            <a:extLst>
              <a:ext uri="{FF2B5EF4-FFF2-40B4-BE49-F238E27FC236}">
                <a16:creationId xmlns:a16="http://schemas.microsoft.com/office/drawing/2014/main" id="{BD23738A-57EE-4B31-AF22-AE8EED14B8D7}"/>
              </a:ext>
            </a:extLst>
          </p:cNvPr>
          <p:cNvSpPr>
            <a:spLocks noChangeAspect="1"/>
          </p:cNvSpPr>
          <p:nvPr/>
        </p:nvSpPr>
        <p:spPr>
          <a:xfrm>
            <a:off x="7732143" y="2144911"/>
            <a:ext cx="396000" cy="313084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41" name="Oval 21">
            <a:extLst>
              <a:ext uri="{FF2B5EF4-FFF2-40B4-BE49-F238E27FC236}">
                <a16:creationId xmlns:a16="http://schemas.microsoft.com/office/drawing/2014/main" id="{36465261-BDD6-4BDA-994A-E55545D260E7}"/>
              </a:ext>
            </a:extLst>
          </p:cNvPr>
          <p:cNvSpPr>
            <a:spLocks noChangeAspect="1"/>
          </p:cNvSpPr>
          <p:nvPr/>
        </p:nvSpPr>
        <p:spPr>
          <a:xfrm>
            <a:off x="7132643" y="4702426"/>
            <a:ext cx="381905" cy="385094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42" name="Left Arrow 1">
            <a:extLst>
              <a:ext uri="{FF2B5EF4-FFF2-40B4-BE49-F238E27FC236}">
                <a16:creationId xmlns:a16="http://schemas.microsoft.com/office/drawing/2014/main" id="{0B347DF4-D5AC-4149-BA73-1A4445D6954A}"/>
              </a:ext>
            </a:extLst>
          </p:cNvPr>
          <p:cNvSpPr>
            <a:spLocks noChangeAspect="1"/>
          </p:cNvSpPr>
          <p:nvPr/>
        </p:nvSpPr>
        <p:spPr>
          <a:xfrm>
            <a:off x="5731070" y="3134574"/>
            <a:ext cx="726114" cy="706734"/>
          </a:xfrm>
          <a:custGeom>
            <a:avLst/>
            <a:gdLst/>
            <a:ahLst/>
            <a:cxnLst/>
            <a:rect l="l" t="t" r="r" b="b"/>
            <a:pathLst>
              <a:path w="3306630" h="3218379">
                <a:moveTo>
                  <a:pt x="0" y="2085651"/>
                </a:moveTo>
                <a:cubicBezTo>
                  <a:pt x="253919" y="2342528"/>
                  <a:pt x="881542" y="2297196"/>
                  <a:pt x="1388167" y="2271654"/>
                </a:cubicBezTo>
                <a:lnTo>
                  <a:pt x="1417952" y="2988872"/>
                </a:lnTo>
                <a:lnTo>
                  <a:pt x="717647" y="2950294"/>
                </a:lnTo>
                <a:cubicBezTo>
                  <a:pt x="467617" y="2928101"/>
                  <a:pt x="217417" y="2555860"/>
                  <a:pt x="0" y="2085651"/>
                </a:cubicBezTo>
                <a:close/>
                <a:moveTo>
                  <a:pt x="1969797" y="2019847"/>
                </a:moveTo>
                <a:lnTo>
                  <a:pt x="1969797" y="2274913"/>
                </a:lnTo>
                <a:lnTo>
                  <a:pt x="2657809" y="2274913"/>
                </a:lnTo>
                <a:cubicBezTo>
                  <a:pt x="2787205" y="2599270"/>
                  <a:pt x="2968360" y="2923626"/>
                  <a:pt x="2675062" y="2954686"/>
                </a:cubicBezTo>
                <a:lnTo>
                  <a:pt x="1969797" y="2963313"/>
                </a:lnTo>
                <a:lnTo>
                  <a:pt x="1969797" y="3218379"/>
                </a:lnTo>
                <a:lnTo>
                  <a:pt x="1429598" y="2619113"/>
                </a:lnTo>
                <a:close/>
                <a:moveTo>
                  <a:pt x="2961009" y="1275432"/>
                </a:moveTo>
                <a:lnTo>
                  <a:pt x="3277752" y="1901203"/>
                </a:lnTo>
                <a:cubicBezTo>
                  <a:pt x="3383548" y="2128832"/>
                  <a:pt x="3186278" y="2531632"/>
                  <a:pt x="2887773" y="2955026"/>
                </a:cubicBezTo>
                <a:cubicBezTo>
                  <a:pt x="2983276" y="2606687"/>
                  <a:pt x="2630206" y="2085815"/>
                  <a:pt x="2354773" y="1659836"/>
                </a:cubicBezTo>
                <a:close/>
                <a:moveTo>
                  <a:pt x="1019997" y="990789"/>
                </a:moveTo>
                <a:lnTo>
                  <a:pt x="1268877" y="1758248"/>
                </a:lnTo>
                <a:lnTo>
                  <a:pt x="1047983" y="1630715"/>
                </a:lnTo>
                <a:lnTo>
                  <a:pt x="703977" y="2226552"/>
                </a:lnTo>
                <a:cubicBezTo>
                  <a:pt x="358378" y="2176433"/>
                  <a:pt x="-13100" y="2171140"/>
                  <a:pt x="106650" y="1901606"/>
                </a:cubicBezTo>
                <a:lnTo>
                  <a:pt x="451811" y="1286515"/>
                </a:lnTo>
                <a:lnTo>
                  <a:pt x="230918" y="1158982"/>
                </a:lnTo>
                <a:close/>
                <a:moveTo>
                  <a:pt x="2174825" y="119764"/>
                </a:moveTo>
                <a:cubicBezTo>
                  <a:pt x="2220451" y="119103"/>
                  <a:pt x="2264887" y="143875"/>
                  <a:pt x="2308274" y="203493"/>
                </a:cubicBezTo>
                <a:lnTo>
                  <a:pt x="2668377" y="809957"/>
                </a:lnTo>
                <a:lnTo>
                  <a:pt x="2889271" y="682424"/>
                </a:lnTo>
                <a:lnTo>
                  <a:pt x="2640391" y="1449883"/>
                </a:lnTo>
                <a:lnTo>
                  <a:pt x="1851312" y="1281690"/>
                </a:lnTo>
                <a:lnTo>
                  <a:pt x="2072206" y="1154157"/>
                </a:lnTo>
                <a:lnTo>
                  <a:pt x="1728200" y="558321"/>
                </a:lnTo>
                <a:cubicBezTo>
                  <a:pt x="1890352" y="352642"/>
                  <a:pt x="2037947" y="121750"/>
                  <a:pt x="2174825" y="119764"/>
                </a:cubicBezTo>
                <a:close/>
                <a:moveTo>
                  <a:pt x="1831774" y="30"/>
                </a:moveTo>
                <a:cubicBezTo>
                  <a:pt x="1948530" y="539"/>
                  <a:pt x="2073232" y="7407"/>
                  <a:pt x="2202212" y="19111"/>
                </a:cubicBezTo>
                <a:cubicBezTo>
                  <a:pt x="1852790" y="110572"/>
                  <a:pt x="1578238" y="676776"/>
                  <a:pt x="1347045" y="1128297"/>
                </a:cubicBezTo>
                <a:lnTo>
                  <a:pt x="711024" y="795483"/>
                </a:lnTo>
                <a:lnTo>
                  <a:pt x="1094586" y="208291"/>
                </a:lnTo>
                <a:cubicBezTo>
                  <a:pt x="1202761" y="54213"/>
                  <a:pt x="1481508" y="-1496"/>
                  <a:pt x="1831774" y="3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43" name="Title 1"/>
          <p:cNvSpPr txBox="1">
            <a:spLocks/>
          </p:cNvSpPr>
          <p:nvPr/>
        </p:nvSpPr>
        <p:spPr>
          <a:xfrm>
            <a:off x="166701" y="6441616"/>
            <a:ext cx="10058400" cy="14507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44" name="Content Placeholder 2"/>
          <p:cNvSpPr txBox="1">
            <a:spLocks/>
          </p:cNvSpPr>
          <p:nvPr/>
        </p:nvSpPr>
        <p:spPr>
          <a:xfrm>
            <a:off x="166701" y="8000747"/>
            <a:ext cx="10058400" cy="402336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5345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 2">
            <a:extLst>
              <a:ext uri="{FF2B5EF4-FFF2-40B4-BE49-F238E27FC236}">
                <a16:creationId xmlns:a16="http://schemas.microsoft.com/office/drawing/2014/main" id="{C368C889-A5A5-443A-9F6E-4CF87019A9F0}"/>
              </a:ext>
            </a:extLst>
          </p:cNvPr>
          <p:cNvSpPr>
            <a:spLocks noChangeAspect="1"/>
          </p:cNvSpPr>
          <p:nvPr/>
        </p:nvSpPr>
        <p:spPr>
          <a:xfrm flipH="1">
            <a:off x="7314660" y="1613539"/>
            <a:ext cx="3639730" cy="1961024"/>
          </a:xfrm>
          <a:custGeom>
            <a:avLst/>
            <a:gdLst/>
            <a:ahLst/>
            <a:cxnLst/>
            <a:rect l="l" t="t" r="r" b="b"/>
            <a:pathLst>
              <a:path w="1872168" h="1008693">
                <a:moveTo>
                  <a:pt x="699542" y="162"/>
                </a:moveTo>
                <a:cubicBezTo>
                  <a:pt x="683169" y="534"/>
                  <a:pt x="666273" y="1556"/>
                  <a:pt x="648845" y="3291"/>
                </a:cubicBezTo>
                <a:cubicBezTo>
                  <a:pt x="357120" y="49686"/>
                  <a:pt x="273885" y="284789"/>
                  <a:pt x="274981" y="413694"/>
                </a:cubicBezTo>
                <a:cubicBezTo>
                  <a:pt x="4451" y="471904"/>
                  <a:pt x="-11347" y="662854"/>
                  <a:pt x="4101" y="753457"/>
                </a:cubicBezTo>
                <a:cubicBezTo>
                  <a:pt x="42383" y="946818"/>
                  <a:pt x="296257" y="1004273"/>
                  <a:pt x="384912" y="1005378"/>
                </a:cubicBezTo>
                <a:lnTo>
                  <a:pt x="1507196" y="1008693"/>
                </a:lnTo>
                <a:cubicBezTo>
                  <a:pt x="1646895" y="1000406"/>
                  <a:pt x="1746295" y="947371"/>
                  <a:pt x="1825546" y="854557"/>
                </a:cubicBezTo>
                <a:cubicBezTo>
                  <a:pt x="1897410" y="760086"/>
                  <a:pt x="1873973" y="626012"/>
                  <a:pt x="1836613" y="558208"/>
                </a:cubicBezTo>
                <a:cubicBezTo>
                  <a:pt x="1808089" y="509360"/>
                  <a:pt x="1675919" y="402617"/>
                  <a:pt x="1507617" y="430504"/>
                </a:cubicBezTo>
                <a:cubicBezTo>
                  <a:pt x="1525469" y="335682"/>
                  <a:pt x="1477961" y="244522"/>
                  <a:pt x="1398003" y="206286"/>
                </a:cubicBezTo>
                <a:cubicBezTo>
                  <a:pt x="1299806" y="153261"/>
                  <a:pt x="1182195" y="177294"/>
                  <a:pt x="1108176" y="215068"/>
                </a:cubicBezTo>
                <a:cubicBezTo>
                  <a:pt x="1072916" y="135306"/>
                  <a:pt x="945134" y="-5422"/>
                  <a:pt x="699542" y="16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Freeform 3">
            <a:extLst>
              <a:ext uri="{FF2B5EF4-FFF2-40B4-BE49-F238E27FC236}">
                <a16:creationId xmlns:a16="http://schemas.microsoft.com/office/drawing/2014/main" id="{40E469E9-6E14-4813-89C2-59435FFC4C77}"/>
              </a:ext>
            </a:extLst>
          </p:cNvPr>
          <p:cNvSpPr/>
          <p:nvPr/>
        </p:nvSpPr>
        <p:spPr>
          <a:xfrm>
            <a:off x="19052" y="3415289"/>
            <a:ext cx="12153901" cy="2635034"/>
          </a:xfrm>
          <a:custGeom>
            <a:avLst/>
            <a:gdLst>
              <a:gd name="connsiteX0" fmla="*/ 0 w 9096375"/>
              <a:gd name="connsiteY0" fmla="*/ 2457450 h 2466975"/>
              <a:gd name="connsiteX1" fmla="*/ 6610350 w 9096375"/>
              <a:gd name="connsiteY1" fmla="*/ 2457450 h 2466975"/>
              <a:gd name="connsiteX2" fmla="*/ 6591300 w 9096375"/>
              <a:gd name="connsiteY2" fmla="*/ 2219325 h 2466975"/>
              <a:gd name="connsiteX3" fmla="*/ 6000750 w 9096375"/>
              <a:gd name="connsiteY3" fmla="*/ 1152525 h 2466975"/>
              <a:gd name="connsiteX4" fmla="*/ 6124575 w 9096375"/>
              <a:gd name="connsiteY4" fmla="*/ 1009650 h 2466975"/>
              <a:gd name="connsiteX5" fmla="*/ 6619875 w 9096375"/>
              <a:gd name="connsiteY5" fmla="*/ 1466850 h 2466975"/>
              <a:gd name="connsiteX6" fmla="*/ 6562725 w 9096375"/>
              <a:gd name="connsiteY6" fmla="*/ 0 h 2466975"/>
              <a:gd name="connsiteX7" fmla="*/ 6838950 w 9096375"/>
              <a:gd name="connsiteY7" fmla="*/ 9525 h 2466975"/>
              <a:gd name="connsiteX8" fmla="*/ 6905625 w 9096375"/>
              <a:gd name="connsiteY8" fmla="*/ 981075 h 2466975"/>
              <a:gd name="connsiteX9" fmla="*/ 7239000 w 9096375"/>
              <a:gd name="connsiteY9" fmla="*/ 981075 h 2466975"/>
              <a:gd name="connsiteX10" fmla="*/ 7629525 w 9096375"/>
              <a:gd name="connsiteY10" fmla="*/ 981075 h 2466975"/>
              <a:gd name="connsiteX11" fmla="*/ 7915275 w 9096375"/>
              <a:gd name="connsiteY11" fmla="*/ 981075 h 2466975"/>
              <a:gd name="connsiteX12" fmla="*/ 7896225 w 9096375"/>
              <a:gd name="connsiteY12" fmla="*/ 1781175 h 2466975"/>
              <a:gd name="connsiteX13" fmla="*/ 7658100 w 9096375"/>
              <a:gd name="connsiteY13" fmla="*/ 2466975 h 2466975"/>
              <a:gd name="connsiteX14" fmla="*/ 9096375 w 9096375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24575 w 9144000"/>
              <a:gd name="connsiteY4" fmla="*/ 1009650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24575 w 9144000"/>
              <a:gd name="connsiteY4" fmla="*/ 1009650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24575 w 9144000"/>
              <a:gd name="connsiteY4" fmla="*/ 1009650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24575 w 9144000"/>
              <a:gd name="connsiteY4" fmla="*/ 1009650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24575 w 9144000"/>
              <a:gd name="connsiteY4" fmla="*/ 1009650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57493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592062 w 9144000"/>
              <a:gd name="connsiteY1" fmla="*/ 2464766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592062 w 9144000"/>
              <a:gd name="connsiteY1" fmla="*/ 2464766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592062 w 9144000"/>
              <a:gd name="connsiteY1" fmla="*/ 2464766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592062 w 9144000"/>
              <a:gd name="connsiteY1" fmla="*/ 2464766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592062 w 9144000"/>
              <a:gd name="connsiteY1" fmla="*/ 2464766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592062 w 9144000"/>
              <a:gd name="connsiteY1" fmla="*/ 2464766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592062 w 9144000"/>
              <a:gd name="connsiteY1" fmla="*/ 2464766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7726 w 9144000"/>
              <a:gd name="connsiteY4" fmla="*/ 984046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592062 w 9144000"/>
              <a:gd name="connsiteY1" fmla="*/ 2464766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7726 w 9144000"/>
              <a:gd name="connsiteY4" fmla="*/ 984046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592062 w 9144000"/>
              <a:gd name="connsiteY1" fmla="*/ 2464766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7726 w 9144000"/>
              <a:gd name="connsiteY4" fmla="*/ 984046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592062 w 9144000"/>
              <a:gd name="connsiteY1" fmla="*/ 2464766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7726 w 9144000"/>
              <a:gd name="connsiteY4" fmla="*/ 984046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592062 w 9144000"/>
              <a:gd name="connsiteY1" fmla="*/ 2464766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7726 w 9144000"/>
              <a:gd name="connsiteY4" fmla="*/ 984046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592062 w 9144000"/>
              <a:gd name="connsiteY1" fmla="*/ 2464766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7726 w 9144000"/>
              <a:gd name="connsiteY4" fmla="*/ 984046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553469 h 2562994"/>
              <a:gd name="connsiteX1" fmla="*/ 6592062 w 9144000"/>
              <a:gd name="connsiteY1" fmla="*/ 2560785 h 2562994"/>
              <a:gd name="connsiteX2" fmla="*/ 6591300 w 9144000"/>
              <a:gd name="connsiteY2" fmla="*/ 2315344 h 2562994"/>
              <a:gd name="connsiteX3" fmla="*/ 6000750 w 9144000"/>
              <a:gd name="connsiteY3" fmla="*/ 1248544 h 2562994"/>
              <a:gd name="connsiteX4" fmla="*/ 6197726 w 9144000"/>
              <a:gd name="connsiteY4" fmla="*/ 1080065 h 2562994"/>
              <a:gd name="connsiteX5" fmla="*/ 6619875 w 9144000"/>
              <a:gd name="connsiteY5" fmla="*/ 1562869 h 2562994"/>
              <a:gd name="connsiteX6" fmla="*/ 6562725 w 9144000"/>
              <a:gd name="connsiteY6" fmla="*/ 96019 h 2562994"/>
              <a:gd name="connsiteX7" fmla="*/ 6838950 w 9144000"/>
              <a:gd name="connsiteY7" fmla="*/ 105544 h 2562994"/>
              <a:gd name="connsiteX8" fmla="*/ 6905625 w 9144000"/>
              <a:gd name="connsiteY8" fmla="*/ 1077094 h 2562994"/>
              <a:gd name="connsiteX9" fmla="*/ 7239000 w 9144000"/>
              <a:gd name="connsiteY9" fmla="*/ 1077094 h 2562994"/>
              <a:gd name="connsiteX10" fmla="*/ 7629525 w 9144000"/>
              <a:gd name="connsiteY10" fmla="*/ 1077094 h 2562994"/>
              <a:gd name="connsiteX11" fmla="*/ 7915275 w 9144000"/>
              <a:gd name="connsiteY11" fmla="*/ 1077094 h 2562994"/>
              <a:gd name="connsiteX12" fmla="*/ 7896225 w 9144000"/>
              <a:gd name="connsiteY12" fmla="*/ 1877194 h 2562994"/>
              <a:gd name="connsiteX13" fmla="*/ 7658100 w 9144000"/>
              <a:gd name="connsiteY13" fmla="*/ 2562994 h 2562994"/>
              <a:gd name="connsiteX14" fmla="*/ 9144000 w 9144000"/>
              <a:gd name="connsiteY14" fmla="*/ 2562994 h 2562994"/>
              <a:gd name="connsiteX0" fmla="*/ 0 w 9144000"/>
              <a:gd name="connsiteY0" fmla="*/ 2613374 h 2622899"/>
              <a:gd name="connsiteX1" fmla="*/ 6592062 w 9144000"/>
              <a:gd name="connsiteY1" fmla="*/ 2620690 h 2622899"/>
              <a:gd name="connsiteX2" fmla="*/ 6591300 w 9144000"/>
              <a:gd name="connsiteY2" fmla="*/ 2375249 h 2622899"/>
              <a:gd name="connsiteX3" fmla="*/ 6000750 w 9144000"/>
              <a:gd name="connsiteY3" fmla="*/ 1308449 h 2622899"/>
              <a:gd name="connsiteX4" fmla="*/ 6197726 w 9144000"/>
              <a:gd name="connsiteY4" fmla="*/ 1139970 h 2622899"/>
              <a:gd name="connsiteX5" fmla="*/ 6619875 w 9144000"/>
              <a:gd name="connsiteY5" fmla="*/ 1622774 h 2622899"/>
              <a:gd name="connsiteX6" fmla="*/ 6562725 w 9144000"/>
              <a:gd name="connsiteY6" fmla="*/ 155924 h 2622899"/>
              <a:gd name="connsiteX7" fmla="*/ 6838950 w 9144000"/>
              <a:gd name="connsiteY7" fmla="*/ 165449 h 2622899"/>
              <a:gd name="connsiteX8" fmla="*/ 6905625 w 9144000"/>
              <a:gd name="connsiteY8" fmla="*/ 1136999 h 2622899"/>
              <a:gd name="connsiteX9" fmla="*/ 7239000 w 9144000"/>
              <a:gd name="connsiteY9" fmla="*/ 1136999 h 2622899"/>
              <a:gd name="connsiteX10" fmla="*/ 7629525 w 9144000"/>
              <a:gd name="connsiteY10" fmla="*/ 1136999 h 2622899"/>
              <a:gd name="connsiteX11" fmla="*/ 7915275 w 9144000"/>
              <a:gd name="connsiteY11" fmla="*/ 1136999 h 2622899"/>
              <a:gd name="connsiteX12" fmla="*/ 7896225 w 9144000"/>
              <a:gd name="connsiteY12" fmla="*/ 1937099 h 2622899"/>
              <a:gd name="connsiteX13" fmla="*/ 7658100 w 9144000"/>
              <a:gd name="connsiteY13" fmla="*/ 2622899 h 2622899"/>
              <a:gd name="connsiteX14" fmla="*/ 9144000 w 9144000"/>
              <a:gd name="connsiteY14" fmla="*/ 2622899 h 2622899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5868 w 9144000"/>
              <a:gd name="connsiteY10" fmla="*/ 1178395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5868 w 9144000"/>
              <a:gd name="connsiteY10" fmla="*/ 1178395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5868 w 9144000"/>
              <a:gd name="connsiteY10" fmla="*/ 1178395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5868 w 9144000"/>
              <a:gd name="connsiteY10" fmla="*/ 1178395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5868 w 9144000"/>
              <a:gd name="connsiteY10" fmla="*/ 1178395 h 2635034"/>
              <a:gd name="connsiteX11" fmla="*/ 7915275 w 9144000"/>
              <a:gd name="connsiteY11" fmla="*/ 1149134 h 2635034"/>
              <a:gd name="connsiteX12" fmla="*/ 7877937 w 9144000"/>
              <a:gd name="connsiteY12" fmla="*/ 1945576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5868 w 9144000"/>
              <a:gd name="connsiteY10" fmla="*/ 1178395 h 2635034"/>
              <a:gd name="connsiteX11" fmla="*/ 7915275 w 9144000"/>
              <a:gd name="connsiteY11" fmla="*/ 1149134 h 2635034"/>
              <a:gd name="connsiteX12" fmla="*/ 7877937 w 9144000"/>
              <a:gd name="connsiteY12" fmla="*/ 1945576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5868 w 9144000"/>
              <a:gd name="connsiteY10" fmla="*/ 1178395 h 2635034"/>
              <a:gd name="connsiteX11" fmla="*/ 7915275 w 9144000"/>
              <a:gd name="connsiteY11" fmla="*/ 1149134 h 2635034"/>
              <a:gd name="connsiteX12" fmla="*/ 7877937 w 9144000"/>
              <a:gd name="connsiteY12" fmla="*/ 1945576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5868 w 9144000"/>
              <a:gd name="connsiteY10" fmla="*/ 1178395 h 2635034"/>
              <a:gd name="connsiteX11" fmla="*/ 7915275 w 9144000"/>
              <a:gd name="connsiteY11" fmla="*/ 1149134 h 2635034"/>
              <a:gd name="connsiteX12" fmla="*/ 7877937 w 9144000"/>
              <a:gd name="connsiteY12" fmla="*/ 1945576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5868 w 9144000"/>
              <a:gd name="connsiteY10" fmla="*/ 1178395 h 2635034"/>
              <a:gd name="connsiteX11" fmla="*/ 7922590 w 9144000"/>
              <a:gd name="connsiteY11" fmla="*/ 1167422 h 2635034"/>
              <a:gd name="connsiteX12" fmla="*/ 7877937 w 9144000"/>
              <a:gd name="connsiteY12" fmla="*/ 1945576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5868 w 9144000"/>
              <a:gd name="connsiteY10" fmla="*/ 1178395 h 2635034"/>
              <a:gd name="connsiteX11" fmla="*/ 7922590 w 9144000"/>
              <a:gd name="connsiteY11" fmla="*/ 1167422 h 2635034"/>
              <a:gd name="connsiteX12" fmla="*/ 7877937 w 9144000"/>
              <a:gd name="connsiteY12" fmla="*/ 1945576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5868 w 9144000"/>
              <a:gd name="connsiteY10" fmla="*/ 1178395 h 2635034"/>
              <a:gd name="connsiteX11" fmla="*/ 7732165 w 9144000"/>
              <a:gd name="connsiteY11" fmla="*/ 854927 h 2635034"/>
              <a:gd name="connsiteX12" fmla="*/ 7922590 w 9144000"/>
              <a:gd name="connsiteY12" fmla="*/ 1167422 h 2635034"/>
              <a:gd name="connsiteX13" fmla="*/ 7877937 w 9144000"/>
              <a:gd name="connsiteY13" fmla="*/ 1945576 h 2635034"/>
              <a:gd name="connsiteX14" fmla="*/ 7658100 w 9144000"/>
              <a:gd name="connsiteY14" fmla="*/ 2635034 h 2635034"/>
              <a:gd name="connsiteX15" fmla="*/ 9144000 w 9144000"/>
              <a:gd name="connsiteY15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399324 w 9144000"/>
              <a:gd name="connsiteY10" fmla="*/ 792748 h 2635034"/>
              <a:gd name="connsiteX11" fmla="*/ 7625868 w 9144000"/>
              <a:gd name="connsiteY11" fmla="*/ 1178395 h 2635034"/>
              <a:gd name="connsiteX12" fmla="*/ 7732165 w 9144000"/>
              <a:gd name="connsiteY12" fmla="*/ 854927 h 2635034"/>
              <a:gd name="connsiteX13" fmla="*/ 7922590 w 9144000"/>
              <a:gd name="connsiteY13" fmla="*/ 1167422 h 2635034"/>
              <a:gd name="connsiteX14" fmla="*/ 7877937 w 9144000"/>
              <a:gd name="connsiteY14" fmla="*/ 1945576 h 2635034"/>
              <a:gd name="connsiteX15" fmla="*/ 7658100 w 9144000"/>
              <a:gd name="connsiteY15" fmla="*/ 2635034 h 2635034"/>
              <a:gd name="connsiteX16" fmla="*/ 9144000 w 9144000"/>
              <a:gd name="connsiteY16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39000 w 9144000"/>
              <a:gd name="connsiteY10" fmla="*/ 1149134 h 2635034"/>
              <a:gd name="connsiteX11" fmla="*/ 7399324 w 9144000"/>
              <a:gd name="connsiteY11" fmla="*/ 792748 h 2635034"/>
              <a:gd name="connsiteX12" fmla="*/ 7625868 w 9144000"/>
              <a:gd name="connsiteY12" fmla="*/ 1178395 h 2635034"/>
              <a:gd name="connsiteX13" fmla="*/ 7732165 w 9144000"/>
              <a:gd name="connsiteY13" fmla="*/ 85492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39000 w 9144000"/>
              <a:gd name="connsiteY10" fmla="*/ 1149134 h 2635034"/>
              <a:gd name="connsiteX11" fmla="*/ 7399324 w 9144000"/>
              <a:gd name="connsiteY11" fmla="*/ 792748 h 2635034"/>
              <a:gd name="connsiteX12" fmla="*/ 7625868 w 9144000"/>
              <a:gd name="connsiteY12" fmla="*/ 1178395 h 2635034"/>
              <a:gd name="connsiteX13" fmla="*/ 7732165 w 9144000"/>
              <a:gd name="connsiteY13" fmla="*/ 85492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39000 w 9144000"/>
              <a:gd name="connsiteY10" fmla="*/ 1149134 h 2635034"/>
              <a:gd name="connsiteX11" fmla="*/ 7399324 w 9144000"/>
              <a:gd name="connsiteY11" fmla="*/ 792748 h 2635034"/>
              <a:gd name="connsiteX12" fmla="*/ 7625868 w 9144000"/>
              <a:gd name="connsiteY12" fmla="*/ 1178395 h 2635034"/>
              <a:gd name="connsiteX13" fmla="*/ 7732165 w 9144000"/>
              <a:gd name="connsiteY13" fmla="*/ 85492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39000 w 9144000"/>
              <a:gd name="connsiteY10" fmla="*/ 1149134 h 2635034"/>
              <a:gd name="connsiteX11" fmla="*/ 7399324 w 9144000"/>
              <a:gd name="connsiteY11" fmla="*/ 792748 h 2635034"/>
              <a:gd name="connsiteX12" fmla="*/ 7625868 w 9144000"/>
              <a:gd name="connsiteY12" fmla="*/ 1178395 h 2635034"/>
              <a:gd name="connsiteX13" fmla="*/ 7732165 w 9144000"/>
              <a:gd name="connsiteY13" fmla="*/ 85492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39000 w 9144000"/>
              <a:gd name="connsiteY10" fmla="*/ 1149134 h 2635034"/>
              <a:gd name="connsiteX11" fmla="*/ 7399324 w 9144000"/>
              <a:gd name="connsiteY11" fmla="*/ 792748 h 2635034"/>
              <a:gd name="connsiteX12" fmla="*/ 7625868 w 9144000"/>
              <a:gd name="connsiteY12" fmla="*/ 1178395 h 2635034"/>
              <a:gd name="connsiteX13" fmla="*/ 7732165 w 9144000"/>
              <a:gd name="connsiteY13" fmla="*/ 85492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39000 w 9144000"/>
              <a:gd name="connsiteY10" fmla="*/ 1149134 h 2635034"/>
              <a:gd name="connsiteX11" fmla="*/ 7399324 w 9144000"/>
              <a:gd name="connsiteY11" fmla="*/ 792748 h 2635034"/>
              <a:gd name="connsiteX12" fmla="*/ 7625868 w 9144000"/>
              <a:gd name="connsiteY12" fmla="*/ 1178395 h 2635034"/>
              <a:gd name="connsiteX13" fmla="*/ 7732165 w 9144000"/>
              <a:gd name="connsiteY13" fmla="*/ 85492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39000 w 9144000"/>
              <a:gd name="connsiteY10" fmla="*/ 1149134 h 2635034"/>
              <a:gd name="connsiteX11" fmla="*/ 7399324 w 9144000"/>
              <a:gd name="connsiteY11" fmla="*/ 792748 h 2635034"/>
              <a:gd name="connsiteX12" fmla="*/ 7625868 w 9144000"/>
              <a:gd name="connsiteY12" fmla="*/ 1178395 h 2635034"/>
              <a:gd name="connsiteX13" fmla="*/ 7732165 w 9144000"/>
              <a:gd name="connsiteY13" fmla="*/ 85492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39000 w 9144000"/>
              <a:gd name="connsiteY10" fmla="*/ 1149134 h 2635034"/>
              <a:gd name="connsiteX11" fmla="*/ 7399324 w 9144000"/>
              <a:gd name="connsiteY11" fmla="*/ 792748 h 2635034"/>
              <a:gd name="connsiteX12" fmla="*/ 7625868 w 9144000"/>
              <a:gd name="connsiteY12" fmla="*/ 1178395 h 2635034"/>
              <a:gd name="connsiteX13" fmla="*/ 7732165 w 9144000"/>
              <a:gd name="connsiteY13" fmla="*/ 85492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399324 w 9144000"/>
              <a:gd name="connsiteY11" fmla="*/ 792748 h 2635034"/>
              <a:gd name="connsiteX12" fmla="*/ 7625868 w 9144000"/>
              <a:gd name="connsiteY12" fmla="*/ 1178395 h 2635034"/>
              <a:gd name="connsiteX13" fmla="*/ 7732165 w 9144000"/>
              <a:gd name="connsiteY13" fmla="*/ 85492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399324 w 9144000"/>
              <a:gd name="connsiteY11" fmla="*/ 792748 h 2635034"/>
              <a:gd name="connsiteX12" fmla="*/ 7622210 w 9144000"/>
              <a:gd name="connsiteY12" fmla="*/ 1156449 h 2635034"/>
              <a:gd name="connsiteX13" fmla="*/ 7732165 w 9144000"/>
              <a:gd name="connsiteY13" fmla="*/ 85492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399324 w 9144000"/>
              <a:gd name="connsiteY11" fmla="*/ 792748 h 2635034"/>
              <a:gd name="connsiteX12" fmla="*/ 7622210 w 9144000"/>
              <a:gd name="connsiteY12" fmla="*/ 1178395 h 2635034"/>
              <a:gd name="connsiteX13" fmla="*/ 7732165 w 9144000"/>
              <a:gd name="connsiteY13" fmla="*/ 85492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399324 w 9144000"/>
              <a:gd name="connsiteY11" fmla="*/ 792748 h 2635034"/>
              <a:gd name="connsiteX12" fmla="*/ 7622210 w 9144000"/>
              <a:gd name="connsiteY12" fmla="*/ 1178395 h 2635034"/>
              <a:gd name="connsiteX13" fmla="*/ 7732165 w 9144000"/>
              <a:gd name="connsiteY13" fmla="*/ 85492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399324 w 9144000"/>
              <a:gd name="connsiteY11" fmla="*/ 792748 h 2635034"/>
              <a:gd name="connsiteX12" fmla="*/ 7622210 w 9144000"/>
              <a:gd name="connsiteY12" fmla="*/ 1178395 h 2635034"/>
              <a:gd name="connsiteX13" fmla="*/ 7732165 w 9144000"/>
              <a:gd name="connsiteY13" fmla="*/ 85492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399324 w 9144000"/>
              <a:gd name="connsiteY11" fmla="*/ 792748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399324 w 9144000"/>
              <a:gd name="connsiteY11" fmla="*/ 792748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399324 w 9144000"/>
              <a:gd name="connsiteY11" fmla="*/ 792748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399324 w 9144000"/>
              <a:gd name="connsiteY11" fmla="*/ 792748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399324 w 9144000"/>
              <a:gd name="connsiteY11" fmla="*/ 792748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399324 w 9144000"/>
              <a:gd name="connsiteY11" fmla="*/ 792748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5 w 9144000"/>
              <a:gd name="connsiteY9" fmla="*/ 796405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5 w 9144000"/>
              <a:gd name="connsiteY9" fmla="*/ 796405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5 w 9144000"/>
              <a:gd name="connsiteY9" fmla="*/ 796405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88427 w 9144000"/>
              <a:gd name="connsiteY9" fmla="*/ 730568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88427 w 9144000"/>
              <a:gd name="connsiteY9" fmla="*/ 730568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88427 w 9144000"/>
              <a:gd name="connsiteY9" fmla="*/ 730568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88427 w 9144000"/>
              <a:gd name="connsiteY9" fmla="*/ 730568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88427 w 9144000"/>
              <a:gd name="connsiteY9" fmla="*/ 730568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88427 w 9144000"/>
              <a:gd name="connsiteY9" fmla="*/ 730568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88427 w 9144000"/>
              <a:gd name="connsiteY9" fmla="*/ 730568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88427 w 9144000"/>
              <a:gd name="connsiteY9" fmla="*/ 730568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88427 w 9144000"/>
              <a:gd name="connsiteY9" fmla="*/ 730568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88427 w 9144000"/>
              <a:gd name="connsiteY9" fmla="*/ 730568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88427 w 9144000"/>
              <a:gd name="connsiteY9" fmla="*/ 730568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88427 w 9144000"/>
              <a:gd name="connsiteY9" fmla="*/ 730568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88427 w 9144000"/>
              <a:gd name="connsiteY9" fmla="*/ 730568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88427 w 9144000"/>
              <a:gd name="connsiteY9" fmla="*/ 730568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88427 w 9144000"/>
              <a:gd name="connsiteY9" fmla="*/ 730568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106715 w 9144000"/>
              <a:gd name="connsiteY9" fmla="*/ 730568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4 w 9144000"/>
              <a:gd name="connsiteY9" fmla="*/ 723252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4 w 9144000"/>
              <a:gd name="connsiteY9" fmla="*/ 723252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4 w 9144000"/>
              <a:gd name="connsiteY9" fmla="*/ 723252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4 w 9144000"/>
              <a:gd name="connsiteY9" fmla="*/ 723252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4 w 9144000"/>
              <a:gd name="connsiteY9" fmla="*/ 723252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4 w 9144000"/>
              <a:gd name="connsiteY9" fmla="*/ 723252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914513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4 w 9144000"/>
              <a:gd name="connsiteY9" fmla="*/ 723252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914513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4 w 9144000"/>
              <a:gd name="connsiteY9" fmla="*/ 723252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914513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4 w 9144000"/>
              <a:gd name="connsiteY9" fmla="*/ 723252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914513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4 w 9144000"/>
              <a:gd name="connsiteY9" fmla="*/ 723252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914513 w 9144000"/>
              <a:gd name="connsiteY15" fmla="*/ 1945576 h 2635034"/>
              <a:gd name="connsiteX16" fmla="*/ 7798002 w 9144000"/>
              <a:gd name="connsiteY16" fmla="*/ 2383804 h 2635034"/>
              <a:gd name="connsiteX17" fmla="*/ 7658100 w 9144000"/>
              <a:gd name="connsiteY17" fmla="*/ 2635034 h 2635034"/>
              <a:gd name="connsiteX18" fmla="*/ 9144000 w 9144000"/>
              <a:gd name="connsiteY18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4 w 9144000"/>
              <a:gd name="connsiteY9" fmla="*/ 723252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914513 w 9144000"/>
              <a:gd name="connsiteY15" fmla="*/ 1945576 h 2635034"/>
              <a:gd name="connsiteX16" fmla="*/ 7798002 w 9144000"/>
              <a:gd name="connsiteY16" fmla="*/ 2383804 h 2635034"/>
              <a:gd name="connsiteX17" fmla="*/ 7658100 w 9144000"/>
              <a:gd name="connsiteY17" fmla="*/ 2635034 h 2635034"/>
              <a:gd name="connsiteX18" fmla="*/ 9144000 w 9144000"/>
              <a:gd name="connsiteY18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4 w 9144000"/>
              <a:gd name="connsiteY9" fmla="*/ 723252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914513 w 9144000"/>
              <a:gd name="connsiteY15" fmla="*/ 1945576 h 2635034"/>
              <a:gd name="connsiteX16" fmla="*/ 7798002 w 9144000"/>
              <a:gd name="connsiteY16" fmla="*/ 2383804 h 2635034"/>
              <a:gd name="connsiteX17" fmla="*/ 7658100 w 9144000"/>
              <a:gd name="connsiteY17" fmla="*/ 2635034 h 2635034"/>
              <a:gd name="connsiteX18" fmla="*/ 9144000 w 9144000"/>
              <a:gd name="connsiteY18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4 w 9144000"/>
              <a:gd name="connsiteY9" fmla="*/ 723252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914513 w 9144000"/>
              <a:gd name="connsiteY15" fmla="*/ 1945576 h 2635034"/>
              <a:gd name="connsiteX16" fmla="*/ 7798002 w 9144000"/>
              <a:gd name="connsiteY16" fmla="*/ 2317968 h 2635034"/>
              <a:gd name="connsiteX17" fmla="*/ 7658100 w 9144000"/>
              <a:gd name="connsiteY17" fmla="*/ 2635034 h 2635034"/>
              <a:gd name="connsiteX18" fmla="*/ 9144000 w 9144000"/>
              <a:gd name="connsiteY18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4 w 9144000"/>
              <a:gd name="connsiteY9" fmla="*/ 723252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914513 w 9144000"/>
              <a:gd name="connsiteY15" fmla="*/ 1945576 h 2635034"/>
              <a:gd name="connsiteX16" fmla="*/ 7798002 w 9144000"/>
              <a:gd name="connsiteY16" fmla="*/ 2317968 h 2635034"/>
              <a:gd name="connsiteX17" fmla="*/ 7658100 w 9144000"/>
              <a:gd name="connsiteY17" fmla="*/ 2635034 h 2635034"/>
              <a:gd name="connsiteX18" fmla="*/ 9144000 w 9144000"/>
              <a:gd name="connsiteY18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4 w 9144000"/>
              <a:gd name="connsiteY9" fmla="*/ 723252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914513 w 9144000"/>
              <a:gd name="connsiteY15" fmla="*/ 1945576 h 2635034"/>
              <a:gd name="connsiteX16" fmla="*/ 7798002 w 9144000"/>
              <a:gd name="connsiteY16" fmla="*/ 2317968 h 2635034"/>
              <a:gd name="connsiteX17" fmla="*/ 7723937 w 9144000"/>
              <a:gd name="connsiteY17" fmla="*/ 2635034 h 2635034"/>
              <a:gd name="connsiteX18" fmla="*/ 9144000 w 9144000"/>
              <a:gd name="connsiteY18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4 w 9144000"/>
              <a:gd name="connsiteY9" fmla="*/ 723252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914513 w 9144000"/>
              <a:gd name="connsiteY15" fmla="*/ 1945576 h 2635034"/>
              <a:gd name="connsiteX16" fmla="*/ 7798002 w 9144000"/>
              <a:gd name="connsiteY16" fmla="*/ 2317968 h 2635034"/>
              <a:gd name="connsiteX17" fmla="*/ 7723937 w 9144000"/>
              <a:gd name="connsiteY17" fmla="*/ 2635034 h 2635034"/>
              <a:gd name="connsiteX18" fmla="*/ 9144000 w 9144000"/>
              <a:gd name="connsiteY18" fmla="*/ 2635034 h 2635034"/>
              <a:gd name="connsiteX0" fmla="*/ 0 w 9982200"/>
              <a:gd name="connsiteY0" fmla="*/ 2625509 h 2635034"/>
              <a:gd name="connsiteX1" fmla="*/ 6592062 w 9982200"/>
              <a:gd name="connsiteY1" fmla="*/ 2632825 h 2635034"/>
              <a:gd name="connsiteX2" fmla="*/ 6591300 w 9982200"/>
              <a:gd name="connsiteY2" fmla="*/ 2387384 h 2635034"/>
              <a:gd name="connsiteX3" fmla="*/ 6000750 w 9982200"/>
              <a:gd name="connsiteY3" fmla="*/ 1320584 h 2635034"/>
              <a:gd name="connsiteX4" fmla="*/ 6197726 w 9982200"/>
              <a:gd name="connsiteY4" fmla="*/ 1152105 h 2635034"/>
              <a:gd name="connsiteX5" fmla="*/ 6619875 w 9982200"/>
              <a:gd name="connsiteY5" fmla="*/ 1634909 h 2635034"/>
              <a:gd name="connsiteX6" fmla="*/ 6562725 w 9982200"/>
              <a:gd name="connsiteY6" fmla="*/ 168059 h 2635034"/>
              <a:gd name="connsiteX7" fmla="*/ 6838950 w 9982200"/>
              <a:gd name="connsiteY7" fmla="*/ 177584 h 2635034"/>
              <a:gd name="connsiteX8" fmla="*/ 6905625 w 9982200"/>
              <a:gd name="connsiteY8" fmla="*/ 1149134 h 2635034"/>
              <a:gd name="connsiteX9" fmla="*/ 7092084 w 9982200"/>
              <a:gd name="connsiteY9" fmla="*/ 723252 h 2635034"/>
              <a:gd name="connsiteX10" fmla="*/ 7260945 w 9982200"/>
              <a:gd name="connsiteY10" fmla="*/ 1152791 h 2635034"/>
              <a:gd name="connsiteX11" fmla="*/ 7446873 w 9982200"/>
              <a:gd name="connsiteY11" fmla="*/ 763487 h 2635034"/>
              <a:gd name="connsiteX12" fmla="*/ 7622210 w 9982200"/>
              <a:gd name="connsiteY12" fmla="*/ 1178395 h 2635034"/>
              <a:gd name="connsiteX13" fmla="*/ 7776056 w 9982200"/>
              <a:gd name="connsiteY13" fmla="*/ 840297 h 2635034"/>
              <a:gd name="connsiteX14" fmla="*/ 7922590 w 9982200"/>
              <a:gd name="connsiteY14" fmla="*/ 1167422 h 2635034"/>
              <a:gd name="connsiteX15" fmla="*/ 7914513 w 9982200"/>
              <a:gd name="connsiteY15" fmla="*/ 1945576 h 2635034"/>
              <a:gd name="connsiteX16" fmla="*/ 7798002 w 9982200"/>
              <a:gd name="connsiteY16" fmla="*/ 2317968 h 2635034"/>
              <a:gd name="connsiteX17" fmla="*/ 7723937 w 9982200"/>
              <a:gd name="connsiteY17" fmla="*/ 2635034 h 2635034"/>
              <a:gd name="connsiteX18" fmla="*/ 9982200 w 9982200"/>
              <a:gd name="connsiteY18" fmla="*/ 2635034 h 2635034"/>
              <a:gd name="connsiteX0" fmla="*/ 0 w 12220575"/>
              <a:gd name="connsiteY0" fmla="*/ 2615984 h 2635034"/>
              <a:gd name="connsiteX1" fmla="*/ 8830437 w 12220575"/>
              <a:gd name="connsiteY1" fmla="*/ 2632825 h 2635034"/>
              <a:gd name="connsiteX2" fmla="*/ 8829675 w 12220575"/>
              <a:gd name="connsiteY2" fmla="*/ 2387384 h 2635034"/>
              <a:gd name="connsiteX3" fmla="*/ 8239125 w 12220575"/>
              <a:gd name="connsiteY3" fmla="*/ 1320584 h 2635034"/>
              <a:gd name="connsiteX4" fmla="*/ 8436101 w 12220575"/>
              <a:gd name="connsiteY4" fmla="*/ 1152105 h 2635034"/>
              <a:gd name="connsiteX5" fmla="*/ 8858250 w 12220575"/>
              <a:gd name="connsiteY5" fmla="*/ 1634909 h 2635034"/>
              <a:gd name="connsiteX6" fmla="*/ 8801100 w 12220575"/>
              <a:gd name="connsiteY6" fmla="*/ 168059 h 2635034"/>
              <a:gd name="connsiteX7" fmla="*/ 9077325 w 12220575"/>
              <a:gd name="connsiteY7" fmla="*/ 177584 h 2635034"/>
              <a:gd name="connsiteX8" fmla="*/ 9144000 w 12220575"/>
              <a:gd name="connsiteY8" fmla="*/ 1149134 h 2635034"/>
              <a:gd name="connsiteX9" fmla="*/ 9330459 w 12220575"/>
              <a:gd name="connsiteY9" fmla="*/ 723252 h 2635034"/>
              <a:gd name="connsiteX10" fmla="*/ 9499320 w 12220575"/>
              <a:gd name="connsiteY10" fmla="*/ 1152791 h 2635034"/>
              <a:gd name="connsiteX11" fmla="*/ 9685248 w 12220575"/>
              <a:gd name="connsiteY11" fmla="*/ 763487 h 2635034"/>
              <a:gd name="connsiteX12" fmla="*/ 9860585 w 12220575"/>
              <a:gd name="connsiteY12" fmla="*/ 1178395 h 2635034"/>
              <a:gd name="connsiteX13" fmla="*/ 10014431 w 12220575"/>
              <a:gd name="connsiteY13" fmla="*/ 840297 h 2635034"/>
              <a:gd name="connsiteX14" fmla="*/ 10160965 w 12220575"/>
              <a:gd name="connsiteY14" fmla="*/ 1167422 h 2635034"/>
              <a:gd name="connsiteX15" fmla="*/ 10152888 w 12220575"/>
              <a:gd name="connsiteY15" fmla="*/ 1945576 h 2635034"/>
              <a:gd name="connsiteX16" fmla="*/ 10036377 w 12220575"/>
              <a:gd name="connsiteY16" fmla="*/ 2317968 h 2635034"/>
              <a:gd name="connsiteX17" fmla="*/ 9962312 w 12220575"/>
              <a:gd name="connsiteY17" fmla="*/ 2635034 h 2635034"/>
              <a:gd name="connsiteX18" fmla="*/ 12220575 w 12220575"/>
              <a:gd name="connsiteY18" fmla="*/ 2635034 h 2635034"/>
              <a:gd name="connsiteX0" fmla="*/ 0 w 12153900"/>
              <a:gd name="connsiteY0" fmla="*/ 2615984 h 2635034"/>
              <a:gd name="connsiteX1" fmla="*/ 8763762 w 12153900"/>
              <a:gd name="connsiteY1" fmla="*/ 2632825 h 2635034"/>
              <a:gd name="connsiteX2" fmla="*/ 8763000 w 12153900"/>
              <a:gd name="connsiteY2" fmla="*/ 2387384 h 2635034"/>
              <a:gd name="connsiteX3" fmla="*/ 8172450 w 12153900"/>
              <a:gd name="connsiteY3" fmla="*/ 1320584 h 2635034"/>
              <a:gd name="connsiteX4" fmla="*/ 8369426 w 12153900"/>
              <a:gd name="connsiteY4" fmla="*/ 1152105 h 2635034"/>
              <a:gd name="connsiteX5" fmla="*/ 8791575 w 12153900"/>
              <a:gd name="connsiteY5" fmla="*/ 1634909 h 2635034"/>
              <a:gd name="connsiteX6" fmla="*/ 8734425 w 12153900"/>
              <a:gd name="connsiteY6" fmla="*/ 168059 h 2635034"/>
              <a:gd name="connsiteX7" fmla="*/ 9010650 w 12153900"/>
              <a:gd name="connsiteY7" fmla="*/ 177584 h 2635034"/>
              <a:gd name="connsiteX8" fmla="*/ 9077325 w 12153900"/>
              <a:gd name="connsiteY8" fmla="*/ 1149134 h 2635034"/>
              <a:gd name="connsiteX9" fmla="*/ 9263784 w 12153900"/>
              <a:gd name="connsiteY9" fmla="*/ 723252 h 2635034"/>
              <a:gd name="connsiteX10" fmla="*/ 9432645 w 12153900"/>
              <a:gd name="connsiteY10" fmla="*/ 1152791 h 2635034"/>
              <a:gd name="connsiteX11" fmla="*/ 9618573 w 12153900"/>
              <a:gd name="connsiteY11" fmla="*/ 763487 h 2635034"/>
              <a:gd name="connsiteX12" fmla="*/ 9793910 w 12153900"/>
              <a:gd name="connsiteY12" fmla="*/ 1178395 h 2635034"/>
              <a:gd name="connsiteX13" fmla="*/ 9947756 w 12153900"/>
              <a:gd name="connsiteY13" fmla="*/ 840297 h 2635034"/>
              <a:gd name="connsiteX14" fmla="*/ 10094290 w 12153900"/>
              <a:gd name="connsiteY14" fmla="*/ 1167422 h 2635034"/>
              <a:gd name="connsiteX15" fmla="*/ 10086213 w 12153900"/>
              <a:gd name="connsiteY15" fmla="*/ 1945576 h 2635034"/>
              <a:gd name="connsiteX16" fmla="*/ 9969702 w 12153900"/>
              <a:gd name="connsiteY16" fmla="*/ 2317968 h 2635034"/>
              <a:gd name="connsiteX17" fmla="*/ 9895637 w 12153900"/>
              <a:gd name="connsiteY17" fmla="*/ 2635034 h 2635034"/>
              <a:gd name="connsiteX18" fmla="*/ 12153900 w 12153900"/>
              <a:gd name="connsiteY18" fmla="*/ 2635034 h 2635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2153900" h="2635034">
                <a:moveTo>
                  <a:pt x="0" y="2615984"/>
                </a:moveTo>
                <a:lnTo>
                  <a:pt x="8763762" y="2632825"/>
                </a:lnTo>
                <a:cubicBezTo>
                  <a:pt x="8819592" y="2637574"/>
                  <a:pt x="8831529" y="2455787"/>
                  <a:pt x="8763000" y="2387384"/>
                </a:cubicBezTo>
                <a:cubicBezTo>
                  <a:pt x="8427160" y="2024470"/>
                  <a:pt x="8486344" y="1782254"/>
                  <a:pt x="8172450" y="1320584"/>
                </a:cubicBezTo>
                <a:cubicBezTo>
                  <a:pt x="7992591" y="1069504"/>
                  <a:pt x="8236712" y="1013193"/>
                  <a:pt x="8369426" y="1152105"/>
                </a:cubicBezTo>
                <a:cubicBezTo>
                  <a:pt x="8468689" y="1271587"/>
                  <a:pt x="8633790" y="1380096"/>
                  <a:pt x="8791575" y="1634909"/>
                </a:cubicBezTo>
                <a:lnTo>
                  <a:pt x="8734425" y="168059"/>
                </a:lnTo>
                <a:cubicBezTo>
                  <a:pt x="8724087" y="-51879"/>
                  <a:pt x="8999042" y="-63335"/>
                  <a:pt x="9010650" y="177584"/>
                </a:cubicBezTo>
                <a:lnTo>
                  <a:pt x="9077325" y="1149134"/>
                </a:lnTo>
                <a:cubicBezTo>
                  <a:pt x="9059774" y="1014527"/>
                  <a:pt x="9105809" y="723252"/>
                  <a:pt x="9263784" y="723252"/>
                </a:cubicBezTo>
                <a:cubicBezTo>
                  <a:pt x="9451019" y="730567"/>
                  <a:pt x="9431427" y="1003438"/>
                  <a:pt x="9432645" y="1152791"/>
                </a:cubicBezTo>
                <a:cubicBezTo>
                  <a:pt x="9445434" y="965376"/>
                  <a:pt x="9477286" y="758611"/>
                  <a:pt x="9618573" y="763487"/>
                </a:cubicBezTo>
                <a:cubicBezTo>
                  <a:pt x="9785465" y="761048"/>
                  <a:pt x="9789642" y="977838"/>
                  <a:pt x="9793910" y="1178395"/>
                </a:cubicBezTo>
                <a:cubicBezTo>
                  <a:pt x="9791980" y="1019633"/>
                  <a:pt x="9792232" y="838468"/>
                  <a:pt x="9947756" y="840297"/>
                </a:cubicBezTo>
                <a:cubicBezTo>
                  <a:pt x="10059388" y="849440"/>
                  <a:pt x="10069995" y="985647"/>
                  <a:pt x="10094290" y="1167422"/>
                </a:cubicBezTo>
                <a:cubicBezTo>
                  <a:pt x="10120859" y="1474356"/>
                  <a:pt x="10114508" y="1624012"/>
                  <a:pt x="10086213" y="1945576"/>
                </a:cubicBezTo>
                <a:cubicBezTo>
                  <a:pt x="10065448" y="2148306"/>
                  <a:pt x="10012438" y="2203058"/>
                  <a:pt x="9969702" y="2317968"/>
                </a:cubicBezTo>
                <a:cubicBezTo>
                  <a:pt x="9897706" y="2425562"/>
                  <a:pt x="9876129" y="2424913"/>
                  <a:pt x="9895637" y="2635034"/>
                </a:cubicBezTo>
                <a:lnTo>
                  <a:pt x="12153900" y="2635034"/>
                </a:lnTo>
              </a:path>
            </a:pathLst>
          </a:cu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70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1489665" y="1451747"/>
            <a:ext cx="4496696" cy="14507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KESIMPULAN</a:t>
            </a:r>
            <a:endParaRPr lang="en-US" dirty="0"/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161365" y="2902504"/>
            <a:ext cx="8094331" cy="300301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SIKOLA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software yang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kemudahan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bagi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para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pengguna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proses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pembelajaran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jangkauan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luas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terarah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Sikola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juga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fitur-fitur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memudahkan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pengguna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SIKOLA.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Panduan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penggunaan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SIKOLA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ditonton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diunduh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melalui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menu Homepage yang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diakses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sebelum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sesudah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login.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pengelola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SIKOLA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telah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membuat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panduan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panduan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fitur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Youtube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Namun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terdapat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beberapa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kendala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optimalisasi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pemanfaatan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SIKOLA,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masih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terdapat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fiitur-fitur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belum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terlalu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dikuasai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pengguna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kurangnya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ahli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humanware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setiap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jurusan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membantu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setiap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pengguna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jika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terdapat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kendala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55696" y="2407024"/>
            <a:ext cx="2205317" cy="718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latin typeface="Berlin Sans FB Demi" panose="020E0802020502020306" pitchFamily="34" charset="0"/>
              </a:rPr>
              <a:t>SIKOLA</a:t>
            </a:r>
            <a:endParaRPr lang="en-US" sz="4000" b="1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2710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80987" y="3620478"/>
            <a:ext cx="36471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Thank you</a:t>
            </a:r>
            <a:endParaRPr lang="en-US" sz="5400" b="1" i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180987" y="4443438"/>
            <a:ext cx="41088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Kelompok</a:t>
            </a:r>
            <a:r>
              <a:rPr lang="en-US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3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53270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768774" y="915961"/>
            <a:ext cx="8388426" cy="11189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bg1"/>
                </a:solidFill>
              </a:rPr>
              <a:t>LATAR BELAKANG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768774" y="3092722"/>
            <a:ext cx="10260874" cy="376527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tahun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2006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Universitas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Hasanuddin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sudah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LMS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e-learning (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pembelajaran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elektronik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bagi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civitas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akademika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Universitas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Hasanuddin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belajar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mengajar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melalui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LMS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cara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setiap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dosen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membuat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kelas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pembelajaran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sesuai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pelajaran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diajarkannya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Sementara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mahasiswa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mengambil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kuliah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dimaksud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membaca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pembelajaran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yang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tersedia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mengerjakan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tugas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Dosen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mahasiswa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berkomunikasi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tentang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kuliah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LMS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LMS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sendiri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merambah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Kelola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Pembelajaran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(SIKOLA)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tanggal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Maret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2019.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mengenal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SIKOLA,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kami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literasi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7648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6AE05673-CDD0-4159-8AF7-3AE16F592307}"/>
              </a:ext>
            </a:extLst>
          </p:cNvPr>
          <p:cNvGrpSpPr/>
          <p:nvPr/>
        </p:nvGrpSpPr>
        <p:grpSpPr>
          <a:xfrm>
            <a:off x="2298127" y="2492004"/>
            <a:ext cx="2940623" cy="662675"/>
            <a:chOff x="6485792" y="1370595"/>
            <a:chExt cx="1923961" cy="662675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5019731-89D0-4BDE-A6E4-B7205B0171D2}"/>
                </a:ext>
              </a:extLst>
            </p:cNvPr>
            <p:cNvSpPr txBox="1"/>
            <p:nvPr/>
          </p:nvSpPr>
          <p:spPr>
            <a:xfrm>
              <a:off x="6485792" y="1694716"/>
              <a:ext cx="192396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altLang="ko-KR" sz="1600" dirty="0" smtClean="0">
                  <a:solidFill>
                    <a:schemeClr val="bg1"/>
                  </a:solidFill>
                  <a:cs typeface="Arial" pitchFamily="34" charset="0"/>
                </a:rPr>
                <a:t>E22212005</a:t>
              </a:r>
              <a:endParaRPr lang="en-US" altLang="ko-KR" sz="16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014A2162-C74F-4CA3-B4CD-DCFAEC04351B}"/>
                </a:ext>
              </a:extLst>
            </p:cNvPr>
            <p:cNvSpPr txBox="1"/>
            <p:nvPr/>
          </p:nvSpPr>
          <p:spPr>
            <a:xfrm>
              <a:off x="6485792" y="1370595"/>
              <a:ext cx="1923961" cy="369332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 anchor="ctr">
              <a:spAutoFit/>
            </a:bodyPr>
            <a:lstStyle/>
            <a:p>
              <a:r>
                <a:rPr lang="en-US" altLang="ko-KR" b="1" dirty="0" err="1" smtClean="0">
                  <a:solidFill>
                    <a:schemeClr val="bg1"/>
                  </a:solidFill>
                  <a:cs typeface="Arial" pitchFamily="34" charset="0"/>
                </a:rPr>
                <a:t>Agung</a:t>
              </a:r>
              <a:r>
                <a:rPr lang="en-US" altLang="ko-KR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b="1" dirty="0" err="1" smtClean="0">
                  <a:solidFill>
                    <a:schemeClr val="bg1"/>
                  </a:solidFill>
                  <a:cs typeface="Arial" pitchFamily="34" charset="0"/>
                </a:rPr>
                <a:t>Nugraha</a:t>
              </a:r>
              <a:endParaRPr lang="ko-KR" altLang="en-US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EFEC572A-4229-4DB1-9DF6-23AC696E1B4C}"/>
              </a:ext>
            </a:extLst>
          </p:cNvPr>
          <p:cNvGrpSpPr/>
          <p:nvPr/>
        </p:nvGrpSpPr>
        <p:grpSpPr>
          <a:xfrm>
            <a:off x="1784871" y="3387033"/>
            <a:ext cx="2940623" cy="662675"/>
            <a:chOff x="6485792" y="1370595"/>
            <a:chExt cx="1923961" cy="662675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E71FFAF-1D8B-4DA2-98F3-E4E223FDC6FB}"/>
                </a:ext>
              </a:extLst>
            </p:cNvPr>
            <p:cNvSpPr txBox="1"/>
            <p:nvPr/>
          </p:nvSpPr>
          <p:spPr>
            <a:xfrm>
              <a:off x="6485792" y="1694716"/>
              <a:ext cx="192396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dirty="0" smtClean="0">
                  <a:solidFill>
                    <a:schemeClr val="bg1"/>
                  </a:solidFill>
                  <a:cs typeface="Arial" pitchFamily="34" charset="0"/>
                </a:rPr>
                <a:t>E22212013</a:t>
              </a:r>
              <a:endParaRPr lang="en-US" altLang="ko-KR" sz="16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C1FDB62-288F-4768-955D-23AF9CA8761E}"/>
                </a:ext>
              </a:extLst>
            </p:cNvPr>
            <p:cNvSpPr txBox="1"/>
            <p:nvPr/>
          </p:nvSpPr>
          <p:spPr>
            <a:xfrm>
              <a:off x="6485792" y="1370595"/>
              <a:ext cx="1923961" cy="369332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 anchor="ctr">
              <a:spAutoFit/>
            </a:bodyPr>
            <a:lstStyle/>
            <a:p>
              <a:r>
                <a:rPr lang="en-US" altLang="ko-KR" b="1" dirty="0" smtClean="0">
                  <a:solidFill>
                    <a:schemeClr val="bg1"/>
                  </a:solidFill>
                  <a:cs typeface="Arial" pitchFamily="34" charset="0"/>
                </a:rPr>
                <a:t>Andi </a:t>
              </a:r>
              <a:r>
                <a:rPr lang="en-US" altLang="ko-KR" b="1" dirty="0" err="1" smtClean="0">
                  <a:solidFill>
                    <a:schemeClr val="bg1"/>
                  </a:solidFill>
                  <a:cs typeface="Arial" pitchFamily="34" charset="0"/>
                </a:rPr>
                <a:t>Karmila</a:t>
              </a:r>
              <a:endParaRPr lang="ko-KR" altLang="en-US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77F71A65-3CC5-4126-8C27-9DD0C19FDABB}"/>
              </a:ext>
            </a:extLst>
          </p:cNvPr>
          <p:cNvGrpSpPr/>
          <p:nvPr/>
        </p:nvGrpSpPr>
        <p:grpSpPr>
          <a:xfrm>
            <a:off x="2298127" y="4282062"/>
            <a:ext cx="2940623" cy="662675"/>
            <a:chOff x="6485792" y="1370595"/>
            <a:chExt cx="1923961" cy="662675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07700D4-D4F4-4CA6-ADCC-0A4942B75BD0}"/>
                </a:ext>
              </a:extLst>
            </p:cNvPr>
            <p:cNvSpPr txBox="1"/>
            <p:nvPr/>
          </p:nvSpPr>
          <p:spPr>
            <a:xfrm>
              <a:off x="6485792" y="1694716"/>
              <a:ext cx="192396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dirty="0" smtClean="0">
                  <a:solidFill>
                    <a:schemeClr val="bg1"/>
                  </a:solidFill>
                  <a:cs typeface="Arial" pitchFamily="34" charset="0"/>
                </a:rPr>
                <a:t>E22212015</a:t>
              </a:r>
              <a:endParaRPr lang="en-US" altLang="ko-KR" sz="16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B916654-C63F-4384-B36C-A30D692BBEAF}"/>
                </a:ext>
              </a:extLst>
            </p:cNvPr>
            <p:cNvSpPr txBox="1"/>
            <p:nvPr/>
          </p:nvSpPr>
          <p:spPr>
            <a:xfrm>
              <a:off x="6485792" y="1370595"/>
              <a:ext cx="1923961" cy="369332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 anchor="ctr">
              <a:spAutoFit/>
            </a:bodyPr>
            <a:lstStyle/>
            <a:p>
              <a:r>
                <a:rPr lang="en-GB" altLang="ko-KR" b="1" dirty="0" err="1" smtClean="0">
                  <a:solidFill>
                    <a:schemeClr val="bg1"/>
                  </a:solidFill>
                  <a:cs typeface="Arial" pitchFamily="34" charset="0"/>
                </a:rPr>
                <a:t>Nadra</a:t>
              </a:r>
              <a:r>
                <a:rPr lang="en-GB" altLang="ko-KR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GB" altLang="ko-KR" b="1" dirty="0" err="1" smtClean="0">
                  <a:solidFill>
                    <a:schemeClr val="bg1"/>
                  </a:solidFill>
                  <a:cs typeface="Arial" pitchFamily="34" charset="0"/>
                </a:rPr>
                <a:t>Azzulani</a:t>
              </a:r>
              <a:r>
                <a:rPr lang="en-GB" altLang="ko-KR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GB" altLang="ko-KR" b="1" dirty="0" err="1" smtClean="0">
                  <a:solidFill>
                    <a:schemeClr val="bg1"/>
                  </a:solidFill>
                  <a:cs typeface="Arial" pitchFamily="34" charset="0"/>
                </a:rPr>
                <a:t>Ayis</a:t>
              </a:r>
              <a:endParaRPr lang="ko-KR" altLang="en-US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83C5C60-C86B-4B53-8ED2-F9D67F8324E1}"/>
              </a:ext>
            </a:extLst>
          </p:cNvPr>
          <p:cNvGrpSpPr/>
          <p:nvPr/>
        </p:nvGrpSpPr>
        <p:grpSpPr>
          <a:xfrm>
            <a:off x="1784871" y="5177092"/>
            <a:ext cx="2940623" cy="631898"/>
            <a:chOff x="6485792" y="1370595"/>
            <a:chExt cx="1923961" cy="631898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4F97F908-1951-4D7F-8758-34EC2BA8529D}"/>
                </a:ext>
              </a:extLst>
            </p:cNvPr>
            <p:cNvSpPr txBox="1"/>
            <p:nvPr/>
          </p:nvSpPr>
          <p:spPr>
            <a:xfrm>
              <a:off x="6485792" y="1694716"/>
              <a:ext cx="192396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>
                  <a:solidFill>
                    <a:schemeClr val="bg1"/>
                  </a:solidFill>
                  <a:cs typeface="Arial" pitchFamily="34" charset="0"/>
                </a:rPr>
                <a:t>E22212016</a:t>
              </a:r>
              <a:endParaRPr lang="en-US" altLang="ko-KR" sz="14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5B0DC04-662A-436F-9550-45807FAC8EFE}"/>
                </a:ext>
              </a:extLst>
            </p:cNvPr>
            <p:cNvSpPr txBox="1"/>
            <p:nvPr/>
          </p:nvSpPr>
          <p:spPr>
            <a:xfrm>
              <a:off x="6485792" y="1370595"/>
              <a:ext cx="1923961" cy="369332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 anchor="ctr">
              <a:spAutoFit/>
            </a:bodyPr>
            <a:lstStyle/>
            <a:p>
              <a:r>
                <a:rPr lang="en-GB" altLang="ko-KR" b="1" dirty="0" err="1" smtClean="0">
                  <a:solidFill>
                    <a:schemeClr val="bg1"/>
                  </a:solidFill>
                  <a:cs typeface="Arial" pitchFamily="34" charset="0"/>
                </a:rPr>
                <a:t>Marhaini</a:t>
              </a:r>
              <a:endParaRPr lang="ko-KR" altLang="en-US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5D52D9F-D693-4F69-AB59-6D7CBAD757E6}"/>
              </a:ext>
            </a:extLst>
          </p:cNvPr>
          <p:cNvGrpSpPr/>
          <p:nvPr/>
        </p:nvGrpSpPr>
        <p:grpSpPr>
          <a:xfrm>
            <a:off x="538294" y="2486025"/>
            <a:ext cx="1501883" cy="3508670"/>
            <a:chOff x="5154947" y="2108809"/>
            <a:chExt cx="1887663" cy="4409922"/>
          </a:xfrm>
        </p:grpSpPr>
        <p:sp>
          <p:nvSpPr>
            <p:cNvPr id="17" name="Hexagon 16">
              <a:extLst>
                <a:ext uri="{FF2B5EF4-FFF2-40B4-BE49-F238E27FC236}">
                  <a16:creationId xmlns:a16="http://schemas.microsoft.com/office/drawing/2014/main" id="{552D9FD7-6065-4751-977E-2F1D30D0091D}"/>
                </a:ext>
              </a:extLst>
            </p:cNvPr>
            <p:cNvSpPr/>
            <p:nvPr/>
          </p:nvSpPr>
          <p:spPr>
            <a:xfrm rot="19800000" flipH="1">
              <a:off x="5154947" y="5440998"/>
              <a:ext cx="1258610" cy="1077733"/>
            </a:xfrm>
            <a:prstGeom prst="hexagon">
              <a:avLst>
                <a:gd name="adj" fmla="val 29690"/>
                <a:gd name="vf" fmla="val 115470"/>
              </a:avLst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3600"/>
            </a:p>
          </p:txBody>
        </p:sp>
        <p:sp>
          <p:nvSpPr>
            <p:cNvPr id="18" name="Hexagon 17">
              <a:extLst>
                <a:ext uri="{FF2B5EF4-FFF2-40B4-BE49-F238E27FC236}">
                  <a16:creationId xmlns:a16="http://schemas.microsoft.com/office/drawing/2014/main" id="{7041D5DB-5E00-4833-8782-1EA00B3C2200}"/>
                </a:ext>
              </a:extLst>
            </p:cNvPr>
            <p:cNvSpPr/>
            <p:nvPr/>
          </p:nvSpPr>
          <p:spPr>
            <a:xfrm rot="19800000" flipH="1">
              <a:off x="5784000" y="2108809"/>
              <a:ext cx="1258610" cy="1077733"/>
            </a:xfrm>
            <a:prstGeom prst="hexagon">
              <a:avLst>
                <a:gd name="adj" fmla="val 29690"/>
                <a:gd name="vf" fmla="val 115470"/>
              </a:avLst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3600"/>
            </a:p>
          </p:txBody>
        </p:sp>
        <p:sp>
          <p:nvSpPr>
            <p:cNvPr id="19" name="Hexagon 18">
              <a:extLst>
                <a:ext uri="{FF2B5EF4-FFF2-40B4-BE49-F238E27FC236}">
                  <a16:creationId xmlns:a16="http://schemas.microsoft.com/office/drawing/2014/main" id="{C03D30A5-F7EC-4287-BFCD-ED99456D1738}"/>
                </a:ext>
              </a:extLst>
            </p:cNvPr>
            <p:cNvSpPr/>
            <p:nvPr/>
          </p:nvSpPr>
          <p:spPr>
            <a:xfrm rot="19800000" flipH="1">
              <a:off x="5154947" y="3219539"/>
              <a:ext cx="1258610" cy="1077733"/>
            </a:xfrm>
            <a:prstGeom prst="hexagon">
              <a:avLst>
                <a:gd name="adj" fmla="val 29690"/>
                <a:gd name="vf" fmla="val 115470"/>
              </a:avLst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3600"/>
            </a:p>
          </p:txBody>
        </p:sp>
        <p:sp>
          <p:nvSpPr>
            <p:cNvPr id="20" name="Hexagon 19">
              <a:extLst>
                <a:ext uri="{FF2B5EF4-FFF2-40B4-BE49-F238E27FC236}">
                  <a16:creationId xmlns:a16="http://schemas.microsoft.com/office/drawing/2014/main" id="{41E32766-7A0E-4746-95FA-722E193FB16D}"/>
                </a:ext>
              </a:extLst>
            </p:cNvPr>
            <p:cNvSpPr/>
            <p:nvPr/>
          </p:nvSpPr>
          <p:spPr>
            <a:xfrm rot="19800000" flipH="1">
              <a:off x="5784000" y="4330269"/>
              <a:ext cx="1258610" cy="1077733"/>
            </a:xfrm>
            <a:prstGeom prst="hexagon">
              <a:avLst>
                <a:gd name="adj" fmla="val 29690"/>
                <a:gd name="vf" fmla="val 115470"/>
              </a:avLst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360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39ECAFE-8EC6-4323-BCED-E514CBE91AA1}"/>
                </a:ext>
              </a:extLst>
            </p:cNvPr>
            <p:cNvSpPr txBox="1"/>
            <p:nvPr/>
          </p:nvSpPr>
          <p:spPr>
            <a:xfrm>
              <a:off x="6100814" y="2212234"/>
              <a:ext cx="624982" cy="812350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3600" b="1" dirty="0">
                  <a:solidFill>
                    <a:schemeClr val="bg1"/>
                  </a:solidFill>
                  <a:cs typeface="Arial" pitchFamily="34" charset="0"/>
                </a:rPr>
                <a:t>A</a:t>
              </a:r>
              <a:endParaRPr lang="ko-KR" altLang="en-US" sz="36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01B1EC64-8B94-4B03-B012-2414EBFFD880}"/>
                </a:ext>
              </a:extLst>
            </p:cNvPr>
            <p:cNvSpPr txBox="1"/>
            <p:nvPr/>
          </p:nvSpPr>
          <p:spPr>
            <a:xfrm>
              <a:off x="5471761" y="3352230"/>
              <a:ext cx="624982" cy="812350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3600" b="1" dirty="0">
                  <a:solidFill>
                    <a:schemeClr val="bg1"/>
                  </a:solidFill>
                  <a:cs typeface="Arial" pitchFamily="34" charset="0"/>
                </a:rPr>
                <a:t>B</a:t>
              </a:r>
              <a:endParaRPr lang="ko-KR" altLang="en-US" sz="36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C61C46DE-BB54-4A68-A45C-00174F062111}"/>
                </a:ext>
              </a:extLst>
            </p:cNvPr>
            <p:cNvSpPr txBox="1"/>
            <p:nvPr/>
          </p:nvSpPr>
          <p:spPr>
            <a:xfrm>
              <a:off x="6096743" y="4476442"/>
              <a:ext cx="624982" cy="812350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3600" b="1" dirty="0">
                  <a:solidFill>
                    <a:schemeClr val="bg1"/>
                  </a:solidFill>
                  <a:cs typeface="Arial" pitchFamily="34" charset="0"/>
                </a:rPr>
                <a:t>C</a:t>
              </a:r>
              <a:endParaRPr lang="ko-KR" altLang="en-US" sz="36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2640F5D5-6A74-4B96-AB04-D91A8B8D89B7}"/>
                </a:ext>
              </a:extLst>
            </p:cNvPr>
            <p:cNvSpPr txBox="1"/>
            <p:nvPr/>
          </p:nvSpPr>
          <p:spPr>
            <a:xfrm>
              <a:off x="5471761" y="5573688"/>
              <a:ext cx="624982" cy="812350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3600" b="1" dirty="0">
                  <a:solidFill>
                    <a:schemeClr val="bg1"/>
                  </a:solidFill>
                  <a:cs typeface="Arial" pitchFamily="34" charset="0"/>
                </a:rPr>
                <a:t>D</a:t>
              </a:r>
              <a:endParaRPr lang="ko-KR" altLang="en-US" sz="36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E1E08F9D-C9C2-40BA-8B44-E001617BED11}"/>
              </a:ext>
            </a:extLst>
          </p:cNvPr>
          <p:cNvSpPr txBox="1"/>
          <p:nvPr/>
        </p:nvSpPr>
        <p:spPr>
          <a:xfrm>
            <a:off x="1686973" y="234242"/>
            <a:ext cx="3982308" cy="230832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endParaRPr lang="en-US" altLang="ko-KR" sz="4800" b="1" dirty="0" smtClean="0">
              <a:solidFill>
                <a:schemeClr val="bg1"/>
              </a:solidFill>
              <a:cs typeface="Arial" pitchFamily="34" charset="0"/>
            </a:endParaRPr>
          </a:p>
          <a:p>
            <a:r>
              <a:rPr lang="en-GB" altLang="ko-KR" sz="4800" b="1" dirty="0" err="1" smtClean="0">
                <a:solidFill>
                  <a:schemeClr val="bg1"/>
                </a:solidFill>
                <a:cs typeface="Arial" pitchFamily="34" charset="0"/>
              </a:rPr>
              <a:t>Kelompok</a:t>
            </a:r>
            <a:r>
              <a:rPr lang="en-GB" altLang="ko-KR" sz="4800" b="1" dirty="0" smtClean="0">
                <a:solidFill>
                  <a:schemeClr val="bg1"/>
                </a:solidFill>
                <a:cs typeface="Arial" pitchFamily="34" charset="0"/>
              </a:rPr>
              <a:t> 3</a:t>
            </a:r>
            <a:endParaRPr lang="en-US" altLang="ko-KR" sz="4800" b="1" dirty="0">
              <a:solidFill>
                <a:schemeClr val="bg1"/>
              </a:solidFill>
              <a:cs typeface="Arial" pitchFamily="34" charset="0"/>
            </a:endParaRPr>
          </a:p>
          <a:p>
            <a:endParaRPr lang="ko-KR" altLang="en-US" sz="48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339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449977" y="795814"/>
            <a:ext cx="3122023" cy="84986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bg1"/>
                </a:solidFill>
              </a:rPr>
              <a:t>TUJUAN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mendapatkan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informasi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mengenai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aspek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software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aplikasi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SIKOLA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86045" y="3283923"/>
            <a:ext cx="202183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TOPIK</a:t>
            </a:r>
            <a:endParaRPr lang="en-US" sz="540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273629" y="3684032"/>
            <a:ext cx="100094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467497" y="3699422"/>
            <a:ext cx="6815546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Topik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aspek</a:t>
            </a:r>
            <a:r>
              <a:rPr lang="en-US" sz="7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software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aplikasi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SIKOLA</a:t>
            </a:r>
            <a:endParaRPr lang="en-US" sz="72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576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36317" y="392016"/>
            <a:ext cx="8294915" cy="724247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LMS KE SIKOLA</a:t>
            </a:r>
            <a:endParaRPr lang="en-US" dirty="0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D01E1291-3B3B-40C8-99F8-D1566E76CAB8}"/>
              </a:ext>
            </a:extLst>
          </p:cNvPr>
          <p:cNvGrpSpPr/>
          <p:nvPr/>
        </p:nvGrpSpPr>
        <p:grpSpPr>
          <a:xfrm>
            <a:off x="323529" y="2324772"/>
            <a:ext cx="4234609" cy="3214665"/>
            <a:chOff x="2185241" y="3013515"/>
            <a:chExt cx="2750177" cy="2087772"/>
          </a:xfrm>
        </p:grpSpPr>
        <p:sp>
          <p:nvSpPr>
            <p:cNvPr id="9" name="Graphic 16">
              <a:extLst>
                <a:ext uri="{FF2B5EF4-FFF2-40B4-BE49-F238E27FC236}">
                  <a16:creationId xmlns:a16="http://schemas.microsoft.com/office/drawing/2014/main" id="{AE2F5703-1E0D-49A2-A219-1EA5B06CA157}"/>
                </a:ext>
              </a:extLst>
            </p:cNvPr>
            <p:cNvSpPr/>
            <p:nvPr/>
          </p:nvSpPr>
          <p:spPr>
            <a:xfrm>
              <a:off x="2976161" y="3013515"/>
              <a:ext cx="1410027" cy="120293"/>
            </a:xfrm>
            <a:custGeom>
              <a:avLst/>
              <a:gdLst>
                <a:gd name="connsiteX0" fmla="*/ 0 w 1410027"/>
                <a:gd name="connsiteY0" fmla="*/ 113783 h 120293"/>
                <a:gd name="connsiteX1" fmla="*/ 163012 w 1410027"/>
                <a:gd name="connsiteY1" fmla="*/ 2283 h 120293"/>
                <a:gd name="connsiteX2" fmla="*/ 175123 w 1410027"/>
                <a:gd name="connsiteY2" fmla="*/ 22 h 120293"/>
                <a:gd name="connsiteX3" fmla="*/ 1227718 w 1410027"/>
                <a:gd name="connsiteY3" fmla="*/ 22 h 120293"/>
                <a:gd name="connsiteX4" fmla="*/ 1239749 w 1410027"/>
                <a:gd name="connsiteY4" fmla="*/ 2363 h 120293"/>
                <a:gd name="connsiteX5" fmla="*/ 1410027 w 1410027"/>
                <a:gd name="connsiteY5" fmla="*/ 114429 h 120293"/>
                <a:gd name="connsiteX6" fmla="*/ 1399693 w 1410027"/>
                <a:gd name="connsiteY6" fmla="*/ 119919 h 120293"/>
                <a:gd name="connsiteX7" fmla="*/ 1387098 w 1410027"/>
                <a:gd name="connsiteY7" fmla="*/ 120242 h 120293"/>
                <a:gd name="connsiteX8" fmla="*/ 23576 w 1410027"/>
                <a:gd name="connsiteY8" fmla="*/ 120242 h 120293"/>
                <a:gd name="connsiteX9" fmla="*/ 9769 w 1410027"/>
                <a:gd name="connsiteY9" fmla="*/ 119839 h 120293"/>
                <a:gd name="connsiteX10" fmla="*/ 0 w 1410027"/>
                <a:gd name="connsiteY10" fmla="*/ 113783 h 1202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10027" h="120293">
                  <a:moveTo>
                    <a:pt x="0" y="113783"/>
                  </a:moveTo>
                  <a:cubicBezTo>
                    <a:pt x="54337" y="76643"/>
                    <a:pt x="108756" y="39503"/>
                    <a:pt x="163012" y="2283"/>
                  </a:cubicBezTo>
                  <a:cubicBezTo>
                    <a:pt x="166888" y="-382"/>
                    <a:pt x="170925" y="22"/>
                    <a:pt x="175123" y="22"/>
                  </a:cubicBezTo>
                  <a:cubicBezTo>
                    <a:pt x="526015" y="22"/>
                    <a:pt x="876907" y="22"/>
                    <a:pt x="1227718" y="22"/>
                  </a:cubicBezTo>
                  <a:cubicBezTo>
                    <a:pt x="1231836" y="22"/>
                    <a:pt x="1235873" y="-220"/>
                    <a:pt x="1239749" y="2363"/>
                  </a:cubicBezTo>
                  <a:cubicBezTo>
                    <a:pt x="1296508" y="39826"/>
                    <a:pt x="1353268" y="77128"/>
                    <a:pt x="1410027" y="114429"/>
                  </a:cubicBezTo>
                  <a:cubicBezTo>
                    <a:pt x="1408332" y="119516"/>
                    <a:pt x="1403730" y="119354"/>
                    <a:pt x="1399693" y="119919"/>
                  </a:cubicBezTo>
                  <a:cubicBezTo>
                    <a:pt x="1395494" y="120485"/>
                    <a:pt x="1391296" y="120242"/>
                    <a:pt x="1387098" y="120242"/>
                  </a:cubicBezTo>
                  <a:cubicBezTo>
                    <a:pt x="932617" y="120242"/>
                    <a:pt x="478056" y="120242"/>
                    <a:pt x="23576" y="120242"/>
                  </a:cubicBezTo>
                  <a:cubicBezTo>
                    <a:pt x="18974" y="120242"/>
                    <a:pt x="14291" y="120485"/>
                    <a:pt x="9769" y="119839"/>
                  </a:cubicBezTo>
                  <a:cubicBezTo>
                    <a:pt x="5813" y="119193"/>
                    <a:pt x="1050" y="119273"/>
                    <a:pt x="0" y="11378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80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Graphic 16">
              <a:extLst>
                <a:ext uri="{FF2B5EF4-FFF2-40B4-BE49-F238E27FC236}">
                  <a16:creationId xmlns:a16="http://schemas.microsoft.com/office/drawing/2014/main" id="{25F31F6C-8A3D-46DF-A717-2E4D086EEC64}"/>
                </a:ext>
              </a:extLst>
            </p:cNvPr>
            <p:cNvSpPr/>
            <p:nvPr/>
          </p:nvSpPr>
          <p:spPr>
            <a:xfrm>
              <a:off x="2975596" y="3435152"/>
              <a:ext cx="1408819" cy="124748"/>
            </a:xfrm>
            <a:custGeom>
              <a:avLst/>
              <a:gdLst>
                <a:gd name="connsiteX0" fmla="*/ 0 w 1408819"/>
                <a:gd name="connsiteY0" fmla="*/ 117883 h 124748"/>
                <a:gd name="connsiteX1" fmla="*/ 154616 w 1408819"/>
                <a:gd name="connsiteY1" fmla="*/ 12196 h 124748"/>
                <a:gd name="connsiteX2" fmla="*/ 164627 w 1408819"/>
                <a:gd name="connsiteY2" fmla="*/ 4687 h 124748"/>
                <a:gd name="connsiteX3" fmla="*/ 177384 w 1408819"/>
                <a:gd name="connsiteY3" fmla="*/ 488 h 124748"/>
                <a:gd name="connsiteX4" fmla="*/ 189979 w 1408819"/>
                <a:gd name="connsiteY4" fmla="*/ 327 h 124748"/>
                <a:gd name="connsiteX5" fmla="*/ 1213751 w 1408819"/>
                <a:gd name="connsiteY5" fmla="*/ 408 h 124748"/>
                <a:gd name="connsiteX6" fmla="*/ 1239183 w 1408819"/>
                <a:gd name="connsiteY6" fmla="*/ 4606 h 124748"/>
                <a:gd name="connsiteX7" fmla="*/ 1383787 w 1408819"/>
                <a:gd name="connsiteY7" fmla="*/ 99959 h 124748"/>
                <a:gd name="connsiteX8" fmla="*/ 1408816 w 1408819"/>
                <a:gd name="connsiteY8" fmla="*/ 116753 h 124748"/>
                <a:gd name="connsiteX9" fmla="*/ 1399208 w 1408819"/>
                <a:gd name="connsiteY9" fmla="*/ 124100 h 124748"/>
                <a:gd name="connsiteX10" fmla="*/ 1382818 w 1408819"/>
                <a:gd name="connsiteY10" fmla="*/ 124665 h 124748"/>
                <a:gd name="connsiteX11" fmla="*/ 123612 w 1408819"/>
                <a:gd name="connsiteY11" fmla="*/ 124261 h 124748"/>
                <a:gd name="connsiteX12" fmla="*/ 14049 w 1408819"/>
                <a:gd name="connsiteY12" fmla="*/ 122001 h 124748"/>
                <a:gd name="connsiteX13" fmla="*/ 0 w 1408819"/>
                <a:gd name="connsiteY13" fmla="*/ 117883 h 1247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408819" h="124748">
                  <a:moveTo>
                    <a:pt x="0" y="117883"/>
                  </a:moveTo>
                  <a:cubicBezTo>
                    <a:pt x="51512" y="82681"/>
                    <a:pt x="103104" y="47479"/>
                    <a:pt x="154616" y="12196"/>
                  </a:cubicBezTo>
                  <a:cubicBezTo>
                    <a:pt x="158006" y="9854"/>
                    <a:pt x="161236" y="7190"/>
                    <a:pt x="164627" y="4687"/>
                  </a:cubicBezTo>
                  <a:cubicBezTo>
                    <a:pt x="168099" y="811"/>
                    <a:pt x="172782" y="811"/>
                    <a:pt x="177384" y="488"/>
                  </a:cubicBezTo>
                  <a:cubicBezTo>
                    <a:pt x="181582" y="246"/>
                    <a:pt x="185781" y="327"/>
                    <a:pt x="189979" y="327"/>
                  </a:cubicBezTo>
                  <a:cubicBezTo>
                    <a:pt x="531263" y="327"/>
                    <a:pt x="872466" y="327"/>
                    <a:pt x="1213751" y="408"/>
                  </a:cubicBezTo>
                  <a:cubicBezTo>
                    <a:pt x="1222309" y="408"/>
                    <a:pt x="1231513" y="-1934"/>
                    <a:pt x="1239183" y="4606"/>
                  </a:cubicBezTo>
                  <a:cubicBezTo>
                    <a:pt x="1287385" y="36337"/>
                    <a:pt x="1335586" y="68148"/>
                    <a:pt x="1383787" y="99959"/>
                  </a:cubicBezTo>
                  <a:cubicBezTo>
                    <a:pt x="1392184" y="105449"/>
                    <a:pt x="1400500" y="111101"/>
                    <a:pt x="1408816" y="116753"/>
                  </a:cubicBezTo>
                  <a:cubicBezTo>
                    <a:pt x="1408978" y="123535"/>
                    <a:pt x="1403488" y="123373"/>
                    <a:pt x="1399208" y="124100"/>
                  </a:cubicBezTo>
                  <a:cubicBezTo>
                    <a:pt x="1393799" y="125069"/>
                    <a:pt x="1388309" y="124665"/>
                    <a:pt x="1382818" y="124665"/>
                  </a:cubicBezTo>
                  <a:cubicBezTo>
                    <a:pt x="963056" y="124665"/>
                    <a:pt x="543293" y="124907"/>
                    <a:pt x="123612" y="124261"/>
                  </a:cubicBezTo>
                  <a:cubicBezTo>
                    <a:pt x="87118" y="124181"/>
                    <a:pt x="50624" y="122081"/>
                    <a:pt x="14049" y="122001"/>
                  </a:cubicBezTo>
                  <a:cubicBezTo>
                    <a:pt x="9043" y="122001"/>
                    <a:pt x="3876" y="122081"/>
                    <a:pt x="0" y="11788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80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Graphic 16">
              <a:extLst>
                <a:ext uri="{FF2B5EF4-FFF2-40B4-BE49-F238E27FC236}">
                  <a16:creationId xmlns:a16="http://schemas.microsoft.com/office/drawing/2014/main" id="{B18E3A65-2F76-4A53-A38F-F6CE52D8DCA1}"/>
                </a:ext>
              </a:extLst>
            </p:cNvPr>
            <p:cNvSpPr/>
            <p:nvPr/>
          </p:nvSpPr>
          <p:spPr>
            <a:xfrm>
              <a:off x="2976161" y="4284807"/>
              <a:ext cx="1410430" cy="125166"/>
            </a:xfrm>
            <a:custGeom>
              <a:avLst/>
              <a:gdLst>
                <a:gd name="connsiteX0" fmla="*/ 1238376 w 1410430"/>
                <a:gd name="connsiteY0" fmla="*/ 6668 h 125166"/>
                <a:gd name="connsiteX1" fmla="*/ 1401630 w 1410430"/>
                <a:gd name="connsiteY1" fmla="*/ 113405 h 125166"/>
                <a:gd name="connsiteX2" fmla="*/ 1410431 w 1410430"/>
                <a:gd name="connsiteY2" fmla="*/ 120187 h 125166"/>
                <a:gd name="connsiteX3" fmla="*/ 1397755 w 1410430"/>
                <a:gd name="connsiteY3" fmla="*/ 124467 h 125166"/>
                <a:gd name="connsiteX4" fmla="*/ 1385160 w 1410430"/>
                <a:gd name="connsiteY4" fmla="*/ 124628 h 125166"/>
                <a:gd name="connsiteX5" fmla="*/ 25514 w 1410430"/>
                <a:gd name="connsiteY5" fmla="*/ 124467 h 125166"/>
                <a:gd name="connsiteX6" fmla="*/ 0 w 1410430"/>
                <a:gd name="connsiteY6" fmla="*/ 118815 h 125166"/>
                <a:gd name="connsiteX7" fmla="*/ 164465 w 1410430"/>
                <a:gd name="connsiteY7" fmla="*/ 6749 h 125166"/>
                <a:gd name="connsiteX8" fmla="*/ 176173 w 1410430"/>
                <a:gd name="connsiteY8" fmla="*/ 774 h 125166"/>
                <a:gd name="connsiteX9" fmla="*/ 189979 w 1410430"/>
                <a:gd name="connsiteY9" fmla="*/ 451 h 125166"/>
                <a:gd name="connsiteX10" fmla="*/ 1212862 w 1410430"/>
                <a:gd name="connsiteY10" fmla="*/ 613 h 125166"/>
                <a:gd name="connsiteX11" fmla="*/ 1238376 w 1410430"/>
                <a:gd name="connsiteY11" fmla="*/ 6668 h 1251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10430" h="125166">
                  <a:moveTo>
                    <a:pt x="1238376" y="6668"/>
                  </a:moveTo>
                  <a:cubicBezTo>
                    <a:pt x="1292794" y="42193"/>
                    <a:pt x="1347212" y="77799"/>
                    <a:pt x="1401630" y="113405"/>
                  </a:cubicBezTo>
                  <a:cubicBezTo>
                    <a:pt x="1404699" y="115424"/>
                    <a:pt x="1407524" y="117927"/>
                    <a:pt x="1410431" y="120187"/>
                  </a:cubicBezTo>
                  <a:cubicBezTo>
                    <a:pt x="1407040" y="124144"/>
                    <a:pt x="1402357" y="124144"/>
                    <a:pt x="1397755" y="124467"/>
                  </a:cubicBezTo>
                  <a:cubicBezTo>
                    <a:pt x="1393557" y="124709"/>
                    <a:pt x="1389358" y="124628"/>
                    <a:pt x="1385160" y="124628"/>
                  </a:cubicBezTo>
                  <a:cubicBezTo>
                    <a:pt x="931971" y="124628"/>
                    <a:pt x="478702" y="124628"/>
                    <a:pt x="25514" y="124467"/>
                  </a:cubicBezTo>
                  <a:cubicBezTo>
                    <a:pt x="16874" y="124467"/>
                    <a:pt x="6782" y="128100"/>
                    <a:pt x="0" y="118815"/>
                  </a:cubicBezTo>
                  <a:cubicBezTo>
                    <a:pt x="54822" y="81433"/>
                    <a:pt x="109644" y="44050"/>
                    <a:pt x="164465" y="6749"/>
                  </a:cubicBezTo>
                  <a:cubicBezTo>
                    <a:pt x="166968" y="1985"/>
                    <a:pt x="171571" y="1259"/>
                    <a:pt x="176173" y="774"/>
                  </a:cubicBezTo>
                  <a:cubicBezTo>
                    <a:pt x="180775" y="290"/>
                    <a:pt x="185377" y="451"/>
                    <a:pt x="189979" y="451"/>
                  </a:cubicBezTo>
                  <a:cubicBezTo>
                    <a:pt x="530940" y="451"/>
                    <a:pt x="871901" y="451"/>
                    <a:pt x="1212862" y="613"/>
                  </a:cubicBezTo>
                  <a:cubicBezTo>
                    <a:pt x="1221582" y="451"/>
                    <a:pt x="1231594" y="-2617"/>
                    <a:pt x="1238376" y="6668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80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6">
              <a:extLst>
                <a:ext uri="{FF2B5EF4-FFF2-40B4-BE49-F238E27FC236}">
                  <a16:creationId xmlns:a16="http://schemas.microsoft.com/office/drawing/2014/main" id="{92BFC27F-4F43-473A-9764-46B5B919FFAB}"/>
                </a:ext>
              </a:extLst>
            </p:cNvPr>
            <p:cNvSpPr/>
            <p:nvPr/>
          </p:nvSpPr>
          <p:spPr>
            <a:xfrm>
              <a:off x="2975999" y="3859070"/>
              <a:ext cx="1410027" cy="124721"/>
            </a:xfrm>
            <a:custGeom>
              <a:avLst/>
              <a:gdLst>
                <a:gd name="connsiteX0" fmla="*/ 1239910 w 1410027"/>
                <a:gd name="connsiteY0" fmla="*/ 8605 h 124721"/>
                <a:gd name="connsiteX1" fmla="*/ 1410027 w 1410027"/>
                <a:gd name="connsiteY1" fmla="*/ 119864 h 124721"/>
                <a:gd name="connsiteX2" fmla="*/ 1397270 w 1410027"/>
                <a:gd name="connsiteY2" fmla="*/ 124143 h 124721"/>
                <a:gd name="connsiteX3" fmla="*/ 1384675 w 1410027"/>
                <a:gd name="connsiteY3" fmla="*/ 124304 h 124721"/>
                <a:gd name="connsiteX4" fmla="*/ 25998 w 1410027"/>
                <a:gd name="connsiteY4" fmla="*/ 124143 h 124721"/>
                <a:gd name="connsiteX5" fmla="*/ 0 w 1410027"/>
                <a:gd name="connsiteY5" fmla="*/ 118895 h 124721"/>
                <a:gd name="connsiteX6" fmla="*/ 163012 w 1410027"/>
                <a:gd name="connsiteY6" fmla="*/ 8605 h 124721"/>
                <a:gd name="connsiteX7" fmla="*/ 176496 w 1410027"/>
                <a:gd name="connsiteY7" fmla="*/ 773 h 124721"/>
                <a:gd name="connsiteX8" fmla="*/ 194097 w 1410027"/>
                <a:gd name="connsiteY8" fmla="*/ 47 h 124721"/>
                <a:gd name="connsiteX9" fmla="*/ 1213347 w 1410027"/>
                <a:gd name="connsiteY9" fmla="*/ 47 h 124721"/>
                <a:gd name="connsiteX10" fmla="*/ 1228445 w 1410027"/>
                <a:gd name="connsiteY10" fmla="*/ 531 h 124721"/>
                <a:gd name="connsiteX11" fmla="*/ 1239910 w 1410027"/>
                <a:gd name="connsiteY11" fmla="*/ 8605 h 1247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10027" h="124721">
                  <a:moveTo>
                    <a:pt x="1239910" y="8605"/>
                  </a:moveTo>
                  <a:cubicBezTo>
                    <a:pt x="1297154" y="44857"/>
                    <a:pt x="1353994" y="81755"/>
                    <a:pt x="1410027" y="119864"/>
                  </a:cubicBezTo>
                  <a:cubicBezTo>
                    <a:pt x="1406636" y="123820"/>
                    <a:pt x="1401873" y="123820"/>
                    <a:pt x="1397270" y="124143"/>
                  </a:cubicBezTo>
                  <a:cubicBezTo>
                    <a:pt x="1393072" y="124385"/>
                    <a:pt x="1388874" y="124304"/>
                    <a:pt x="1384675" y="124304"/>
                  </a:cubicBezTo>
                  <a:cubicBezTo>
                    <a:pt x="931810" y="124304"/>
                    <a:pt x="478863" y="124304"/>
                    <a:pt x="25998" y="124143"/>
                  </a:cubicBezTo>
                  <a:cubicBezTo>
                    <a:pt x="17197" y="124143"/>
                    <a:pt x="7266" y="127292"/>
                    <a:pt x="0" y="118895"/>
                  </a:cubicBezTo>
                  <a:cubicBezTo>
                    <a:pt x="54337" y="82159"/>
                    <a:pt x="108675" y="45342"/>
                    <a:pt x="163012" y="8605"/>
                  </a:cubicBezTo>
                  <a:cubicBezTo>
                    <a:pt x="165596" y="2711"/>
                    <a:pt x="171086" y="1742"/>
                    <a:pt x="176496" y="773"/>
                  </a:cubicBezTo>
                  <a:cubicBezTo>
                    <a:pt x="182309" y="-276"/>
                    <a:pt x="188203" y="47"/>
                    <a:pt x="194097" y="47"/>
                  </a:cubicBezTo>
                  <a:cubicBezTo>
                    <a:pt x="533847" y="47"/>
                    <a:pt x="873597" y="47"/>
                    <a:pt x="1213347" y="47"/>
                  </a:cubicBezTo>
                  <a:cubicBezTo>
                    <a:pt x="1218353" y="47"/>
                    <a:pt x="1223439" y="-115"/>
                    <a:pt x="1228445" y="531"/>
                  </a:cubicBezTo>
                  <a:cubicBezTo>
                    <a:pt x="1233612" y="1258"/>
                    <a:pt x="1238457" y="2550"/>
                    <a:pt x="1239910" y="8605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80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6">
              <a:extLst>
                <a:ext uri="{FF2B5EF4-FFF2-40B4-BE49-F238E27FC236}">
                  <a16:creationId xmlns:a16="http://schemas.microsoft.com/office/drawing/2014/main" id="{CBED4EC9-4764-4452-8097-644FC396EBFA}"/>
                </a:ext>
              </a:extLst>
            </p:cNvPr>
            <p:cNvSpPr/>
            <p:nvPr/>
          </p:nvSpPr>
          <p:spPr>
            <a:xfrm>
              <a:off x="3322496" y="4903598"/>
              <a:ext cx="715586" cy="197689"/>
            </a:xfrm>
            <a:custGeom>
              <a:avLst/>
              <a:gdLst>
                <a:gd name="connsiteX0" fmla="*/ 715384 w 715586"/>
                <a:gd name="connsiteY0" fmla="*/ 188889 h 197689"/>
                <a:gd name="connsiteX1" fmla="*/ 706906 w 715586"/>
                <a:gd name="connsiteY1" fmla="*/ 197448 h 197689"/>
                <a:gd name="connsiteX2" fmla="*/ 700609 w 715586"/>
                <a:gd name="connsiteY2" fmla="*/ 197448 h 197689"/>
                <a:gd name="connsiteX3" fmla="*/ 15295 w 715586"/>
                <a:gd name="connsiteY3" fmla="*/ 197690 h 197689"/>
                <a:gd name="connsiteX4" fmla="*/ 1327 w 715586"/>
                <a:gd name="connsiteY4" fmla="*/ 184368 h 197689"/>
                <a:gd name="connsiteX5" fmla="*/ 439 w 715586"/>
                <a:gd name="connsiteY5" fmla="*/ 36050 h 197689"/>
                <a:gd name="connsiteX6" fmla="*/ 3588 w 715586"/>
                <a:gd name="connsiteY6" fmla="*/ 3674 h 197689"/>
                <a:gd name="connsiteX7" fmla="*/ 702143 w 715586"/>
                <a:gd name="connsiteY7" fmla="*/ 1252 h 197689"/>
                <a:gd name="connsiteX8" fmla="*/ 715545 w 715586"/>
                <a:gd name="connsiteY8" fmla="*/ 14170 h 197689"/>
                <a:gd name="connsiteX9" fmla="*/ 715384 w 715586"/>
                <a:gd name="connsiteY9" fmla="*/ 188889 h 197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5586" h="197689">
                  <a:moveTo>
                    <a:pt x="715384" y="188889"/>
                  </a:moveTo>
                  <a:cubicBezTo>
                    <a:pt x="715465" y="195429"/>
                    <a:pt x="713527" y="198255"/>
                    <a:pt x="706906" y="197448"/>
                  </a:cubicBezTo>
                  <a:cubicBezTo>
                    <a:pt x="704807" y="197205"/>
                    <a:pt x="702708" y="197448"/>
                    <a:pt x="700609" y="197448"/>
                  </a:cubicBezTo>
                  <a:cubicBezTo>
                    <a:pt x="472198" y="197448"/>
                    <a:pt x="243787" y="197367"/>
                    <a:pt x="15295" y="197690"/>
                  </a:cubicBezTo>
                  <a:cubicBezTo>
                    <a:pt x="4880" y="197690"/>
                    <a:pt x="358" y="196156"/>
                    <a:pt x="1327" y="184368"/>
                  </a:cubicBezTo>
                  <a:cubicBezTo>
                    <a:pt x="2538" y="169754"/>
                    <a:pt x="-691" y="48323"/>
                    <a:pt x="439" y="36050"/>
                  </a:cubicBezTo>
                  <a:cubicBezTo>
                    <a:pt x="1408" y="25716"/>
                    <a:pt x="-2710" y="10294"/>
                    <a:pt x="3588" y="3674"/>
                  </a:cubicBezTo>
                  <a:cubicBezTo>
                    <a:pt x="9966" y="-3108"/>
                    <a:pt x="608647" y="1655"/>
                    <a:pt x="702143" y="1252"/>
                  </a:cubicBezTo>
                  <a:cubicBezTo>
                    <a:pt x="712235" y="1171"/>
                    <a:pt x="716030" y="3351"/>
                    <a:pt x="715545" y="14170"/>
                  </a:cubicBezTo>
                  <a:cubicBezTo>
                    <a:pt x="714738" y="32901"/>
                    <a:pt x="715141" y="172580"/>
                    <a:pt x="715384" y="188889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80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Graphic 16">
              <a:extLst>
                <a:ext uri="{FF2B5EF4-FFF2-40B4-BE49-F238E27FC236}">
                  <a16:creationId xmlns:a16="http://schemas.microsoft.com/office/drawing/2014/main" id="{C006FAB0-7EC9-4F92-9EDC-BEEC69021FDB}"/>
                </a:ext>
              </a:extLst>
            </p:cNvPr>
            <p:cNvSpPr/>
            <p:nvPr/>
          </p:nvSpPr>
          <p:spPr>
            <a:xfrm>
              <a:off x="2185241" y="4973316"/>
              <a:ext cx="1139302" cy="70565"/>
            </a:xfrm>
            <a:custGeom>
              <a:avLst/>
              <a:gdLst>
                <a:gd name="connsiteX0" fmla="*/ 242 w 1139302"/>
                <a:gd name="connsiteY0" fmla="*/ 70485 h 70565"/>
                <a:gd name="connsiteX1" fmla="*/ 0 w 1139302"/>
                <a:gd name="connsiteY1" fmla="*/ 0 h 70565"/>
                <a:gd name="connsiteX2" fmla="*/ 17601 w 1139302"/>
                <a:gd name="connsiteY2" fmla="*/ 727 h 70565"/>
                <a:gd name="connsiteX3" fmla="*/ 674090 w 1139302"/>
                <a:gd name="connsiteY3" fmla="*/ 565 h 70565"/>
                <a:gd name="connsiteX4" fmla="*/ 1126472 w 1139302"/>
                <a:gd name="connsiteY4" fmla="*/ 807 h 70565"/>
                <a:gd name="connsiteX5" fmla="*/ 1138905 w 1139302"/>
                <a:gd name="connsiteY5" fmla="*/ 323 h 70565"/>
                <a:gd name="connsiteX6" fmla="*/ 1138905 w 1139302"/>
                <a:gd name="connsiteY6" fmla="*/ 70566 h 70565"/>
                <a:gd name="connsiteX7" fmla="*/ 1022883 w 1139302"/>
                <a:gd name="connsiteY7" fmla="*/ 70243 h 70565"/>
                <a:gd name="connsiteX8" fmla="*/ 21719 w 1139302"/>
                <a:gd name="connsiteY8" fmla="*/ 70243 h 70565"/>
                <a:gd name="connsiteX9" fmla="*/ 242 w 1139302"/>
                <a:gd name="connsiteY9" fmla="*/ 70485 h 70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9302" h="70565">
                  <a:moveTo>
                    <a:pt x="242" y="70485"/>
                  </a:moveTo>
                  <a:cubicBezTo>
                    <a:pt x="161" y="46990"/>
                    <a:pt x="81" y="23495"/>
                    <a:pt x="0" y="0"/>
                  </a:cubicBezTo>
                  <a:cubicBezTo>
                    <a:pt x="5894" y="242"/>
                    <a:pt x="11707" y="727"/>
                    <a:pt x="17601" y="727"/>
                  </a:cubicBezTo>
                  <a:cubicBezTo>
                    <a:pt x="236404" y="646"/>
                    <a:pt x="455288" y="565"/>
                    <a:pt x="674090" y="565"/>
                  </a:cubicBezTo>
                  <a:cubicBezTo>
                    <a:pt x="824911" y="565"/>
                    <a:pt x="975651" y="727"/>
                    <a:pt x="1126472" y="807"/>
                  </a:cubicBezTo>
                  <a:cubicBezTo>
                    <a:pt x="1129782" y="807"/>
                    <a:pt x="1135514" y="162"/>
                    <a:pt x="1138905" y="323"/>
                  </a:cubicBezTo>
                  <a:cubicBezTo>
                    <a:pt x="1139713" y="11949"/>
                    <a:pt x="1139067" y="52561"/>
                    <a:pt x="1138905" y="70566"/>
                  </a:cubicBezTo>
                  <a:cubicBezTo>
                    <a:pt x="1100231" y="70404"/>
                    <a:pt x="1061557" y="70243"/>
                    <a:pt x="1022883" y="70243"/>
                  </a:cubicBezTo>
                  <a:cubicBezTo>
                    <a:pt x="689189" y="70243"/>
                    <a:pt x="355494" y="70243"/>
                    <a:pt x="21719" y="70243"/>
                  </a:cubicBezTo>
                  <a:cubicBezTo>
                    <a:pt x="14533" y="70162"/>
                    <a:pt x="7347" y="70404"/>
                    <a:pt x="242" y="70485"/>
                  </a:cubicBezTo>
                  <a:close/>
                </a:path>
              </a:pathLst>
            </a:custGeom>
            <a:solidFill>
              <a:srgbClr val="092435"/>
            </a:solidFill>
            <a:ln w="80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Graphic 16">
              <a:extLst>
                <a:ext uri="{FF2B5EF4-FFF2-40B4-BE49-F238E27FC236}">
                  <a16:creationId xmlns:a16="http://schemas.microsoft.com/office/drawing/2014/main" id="{425F18C0-ABDA-4FBE-BC3B-BB9C95713A09}"/>
                </a:ext>
              </a:extLst>
            </p:cNvPr>
            <p:cNvSpPr/>
            <p:nvPr/>
          </p:nvSpPr>
          <p:spPr>
            <a:xfrm>
              <a:off x="4038041" y="4973639"/>
              <a:ext cx="897377" cy="69902"/>
            </a:xfrm>
            <a:custGeom>
              <a:avLst/>
              <a:gdLst>
                <a:gd name="connsiteX0" fmla="*/ 0 w 897377"/>
                <a:gd name="connsiteY0" fmla="*/ 69516 h 69902"/>
                <a:gd name="connsiteX1" fmla="*/ 81 w 897377"/>
                <a:gd name="connsiteY1" fmla="*/ 323 h 69902"/>
                <a:gd name="connsiteX2" fmla="*/ 886031 w 897377"/>
                <a:gd name="connsiteY2" fmla="*/ 0 h 69902"/>
                <a:gd name="connsiteX3" fmla="*/ 897334 w 897377"/>
                <a:gd name="connsiteY3" fmla="*/ 11061 h 69902"/>
                <a:gd name="connsiteX4" fmla="*/ 897334 w 897377"/>
                <a:gd name="connsiteY4" fmla="*/ 58940 h 69902"/>
                <a:gd name="connsiteX5" fmla="*/ 885869 w 897377"/>
                <a:gd name="connsiteY5" fmla="*/ 69597 h 69902"/>
                <a:gd name="connsiteX6" fmla="*/ 884577 w 897377"/>
                <a:gd name="connsiteY6" fmla="*/ 69597 h 69902"/>
                <a:gd name="connsiteX7" fmla="*/ 0 w 897377"/>
                <a:gd name="connsiteY7" fmla="*/ 69516 h 699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7377" h="69902">
                  <a:moveTo>
                    <a:pt x="0" y="69516"/>
                  </a:moveTo>
                  <a:cubicBezTo>
                    <a:pt x="0" y="46425"/>
                    <a:pt x="81" y="23334"/>
                    <a:pt x="81" y="323"/>
                  </a:cubicBezTo>
                  <a:cubicBezTo>
                    <a:pt x="295424" y="323"/>
                    <a:pt x="590768" y="323"/>
                    <a:pt x="886031" y="0"/>
                  </a:cubicBezTo>
                  <a:cubicBezTo>
                    <a:pt x="894670" y="0"/>
                    <a:pt x="897738" y="2018"/>
                    <a:pt x="897334" y="11061"/>
                  </a:cubicBezTo>
                  <a:cubicBezTo>
                    <a:pt x="896607" y="26967"/>
                    <a:pt x="896527" y="43034"/>
                    <a:pt x="897334" y="58940"/>
                  </a:cubicBezTo>
                  <a:cubicBezTo>
                    <a:pt x="897819" y="68224"/>
                    <a:pt x="894266" y="70889"/>
                    <a:pt x="885869" y="69597"/>
                  </a:cubicBezTo>
                  <a:cubicBezTo>
                    <a:pt x="885465" y="69516"/>
                    <a:pt x="885062" y="69597"/>
                    <a:pt x="884577" y="69597"/>
                  </a:cubicBezTo>
                  <a:cubicBezTo>
                    <a:pt x="589799" y="69516"/>
                    <a:pt x="294940" y="69516"/>
                    <a:pt x="0" y="69516"/>
                  </a:cubicBezTo>
                  <a:close/>
                </a:path>
              </a:pathLst>
            </a:custGeom>
            <a:solidFill>
              <a:srgbClr val="092436"/>
            </a:solidFill>
            <a:ln w="80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Graphic 16">
              <a:extLst>
                <a:ext uri="{FF2B5EF4-FFF2-40B4-BE49-F238E27FC236}">
                  <a16:creationId xmlns:a16="http://schemas.microsoft.com/office/drawing/2014/main" id="{044C299A-EA1B-465C-8169-49882D150B42}"/>
                </a:ext>
              </a:extLst>
            </p:cNvPr>
            <p:cNvSpPr/>
            <p:nvPr/>
          </p:nvSpPr>
          <p:spPr>
            <a:xfrm>
              <a:off x="2973098" y="3977965"/>
              <a:ext cx="1415765" cy="311977"/>
            </a:xfrm>
            <a:custGeom>
              <a:avLst/>
              <a:gdLst>
                <a:gd name="connsiteX0" fmla="*/ 2901 w 1415765"/>
                <a:gd name="connsiteY0" fmla="*/ 0 h 311977"/>
                <a:gd name="connsiteX1" fmla="*/ 17838 w 1415765"/>
                <a:gd name="connsiteY1" fmla="*/ 1292 h 311977"/>
                <a:gd name="connsiteX2" fmla="*/ 1400333 w 1415765"/>
                <a:gd name="connsiteY2" fmla="*/ 1373 h 311977"/>
                <a:gd name="connsiteX3" fmla="*/ 1412928 w 1415765"/>
                <a:gd name="connsiteY3" fmla="*/ 969 h 311977"/>
                <a:gd name="connsiteX4" fmla="*/ 1415270 w 1415765"/>
                <a:gd name="connsiteY4" fmla="*/ 11142 h 311977"/>
                <a:gd name="connsiteX5" fmla="*/ 1415593 w 1415765"/>
                <a:gd name="connsiteY5" fmla="*/ 300753 h 311977"/>
                <a:gd name="connsiteX6" fmla="*/ 1404612 w 1415765"/>
                <a:gd name="connsiteY6" fmla="*/ 311976 h 311977"/>
                <a:gd name="connsiteX7" fmla="*/ 11783 w 1415765"/>
                <a:gd name="connsiteY7" fmla="*/ 311895 h 311977"/>
                <a:gd name="connsiteX8" fmla="*/ 75 w 1415765"/>
                <a:gd name="connsiteY8" fmla="*/ 301318 h 311977"/>
                <a:gd name="connsiteX9" fmla="*/ 398 w 1415765"/>
                <a:gd name="connsiteY9" fmla="*/ 10254 h 311977"/>
                <a:gd name="connsiteX10" fmla="*/ 2901 w 1415765"/>
                <a:gd name="connsiteY10" fmla="*/ 0 h 311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15765" h="311977">
                  <a:moveTo>
                    <a:pt x="2901" y="0"/>
                  </a:moveTo>
                  <a:cubicBezTo>
                    <a:pt x="7746" y="2099"/>
                    <a:pt x="12832" y="1292"/>
                    <a:pt x="17838" y="1292"/>
                  </a:cubicBezTo>
                  <a:cubicBezTo>
                    <a:pt x="478697" y="1373"/>
                    <a:pt x="939475" y="1373"/>
                    <a:pt x="1400333" y="1373"/>
                  </a:cubicBezTo>
                  <a:cubicBezTo>
                    <a:pt x="1404532" y="1373"/>
                    <a:pt x="1408730" y="1130"/>
                    <a:pt x="1412928" y="969"/>
                  </a:cubicBezTo>
                  <a:cubicBezTo>
                    <a:pt x="1417369" y="3472"/>
                    <a:pt x="1415270" y="7751"/>
                    <a:pt x="1415270" y="11142"/>
                  </a:cubicBezTo>
                  <a:cubicBezTo>
                    <a:pt x="1415431" y="107706"/>
                    <a:pt x="1415270" y="204189"/>
                    <a:pt x="1415593" y="300753"/>
                  </a:cubicBezTo>
                  <a:cubicBezTo>
                    <a:pt x="1415593" y="309473"/>
                    <a:pt x="1413494" y="312057"/>
                    <a:pt x="1404612" y="311976"/>
                  </a:cubicBezTo>
                  <a:cubicBezTo>
                    <a:pt x="1354231" y="311572"/>
                    <a:pt x="59661" y="311572"/>
                    <a:pt x="11783" y="311895"/>
                  </a:cubicBezTo>
                  <a:cubicBezTo>
                    <a:pt x="3709" y="311976"/>
                    <a:pt x="75" y="310846"/>
                    <a:pt x="75" y="301318"/>
                  </a:cubicBezTo>
                  <a:cubicBezTo>
                    <a:pt x="479" y="204270"/>
                    <a:pt x="318" y="107302"/>
                    <a:pt x="398" y="10254"/>
                  </a:cubicBezTo>
                  <a:cubicBezTo>
                    <a:pt x="318" y="6782"/>
                    <a:pt x="-1378" y="2584"/>
                    <a:pt x="2901" y="0"/>
                  </a:cubicBezTo>
                  <a:close/>
                </a:path>
              </a:pathLst>
            </a:custGeom>
            <a:solidFill>
              <a:srgbClr val="1E468C"/>
            </a:solidFill>
            <a:ln w="80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Graphic 16">
              <a:extLst>
                <a:ext uri="{FF2B5EF4-FFF2-40B4-BE49-F238E27FC236}">
                  <a16:creationId xmlns:a16="http://schemas.microsoft.com/office/drawing/2014/main" id="{7DE969C8-3452-467A-810C-63E865B48171}"/>
                </a:ext>
              </a:extLst>
            </p:cNvPr>
            <p:cNvSpPr/>
            <p:nvPr/>
          </p:nvSpPr>
          <p:spPr>
            <a:xfrm>
              <a:off x="2972949" y="3127379"/>
              <a:ext cx="1415883" cy="312219"/>
            </a:xfrm>
            <a:custGeom>
              <a:avLst/>
              <a:gdLst>
                <a:gd name="connsiteX0" fmla="*/ 13788 w 1415883"/>
                <a:gd name="connsiteY0" fmla="*/ 312218 h 312219"/>
                <a:gd name="connsiteX1" fmla="*/ 224 w 1415883"/>
                <a:gd name="connsiteY1" fmla="*/ 298169 h 312219"/>
                <a:gd name="connsiteX2" fmla="*/ 547 w 1415883"/>
                <a:gd name="connsiteY2" fmla="*/ 12595 h 312219"/>
                <a:gd name="connsiteX3" fmla="*/ 3211 w 1415883"/>
                <a:gd name="connsiteY3" fmla="*/ 0 h 312219"/>
                <a:gd name="connsiteX4" fmla="*/ 16533 w 1415883"/>
                <a:gd name="connsiteY4" fmla="*/ 2099 h 312219"/>
                <a:gd name="connsiteX5" fmla="*/ 1399755 w 1415883"/>
                <a:gd name="connsiteY5" fmla="*/ 2180 h 312219"/>
                <a:gd name="connsiteX6" fmla="*/ 1413319 w 1415883"/>
                <a:gd name="connsiteY6" fmla="*/ 646 h 312219"/>
                <a:gd name="connsiteX7" fmla="*/ 1415419 w 1415883"/>
                <a:gd name="connsiteY7" fmla="*/ 12434 h 312219"/>
                <a:gd name="connsiteX8" fmla="*/ 1415742 w 1415883"/>
                <a:gd name="connsiteY8" fmla="*/ 299784 h 312219"/>
                <a:gd name="connsiteX9" fmla="*/ 1403146 w 1415883"/>
                <a:gd name="connsiteY9" fmla="*/ 312218 h 312219"/>
                <a:gd name="connsiteX10" fmla="*/ 13788 w 1415883"/>
                <a:gd name="connsiteY10" fmla="*/ 312218 h 312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15883" h="312219">
                  <a:moveTo>
                    <a:pt x="13788" y="312218"/>
                  </a:moveTo>
                  <a:cubicBezTo>
                    <a:pt x="2242" y="312299"/>
                    <a:pt x="143" y="308827"/>
                    <a:pt x="224" y="298169"/>
                  </a:cubicBezTo>
                  <a:cubicBezTo>
                    <a:pt x="628" y="202978"/>
                    <a:pt x="466" y="107787"/>
                    <a:pt x="547" y="12595"/>
                  </a:cubicBezTo>
                  <a:cubicBezTo>
                    <a:pt x="547" y="8397"/>
                    <a:pt x="-1794" y="3310"/>
                    <a:pt x="3211" y="0"/>
                  </a:cubicBezTo>
                  <a:cubicBezTo>
                    <a:pt x="7248" y="3391"/>
                    <a:pt x="12012" y="2099"/>
                    <a:pt x="16533" y="2099"/>
                  </a:cubicBezTo>
                  <a:cubicBezTo>
                    <a:pt x="477634" y="2180"/>
                    <a:pt x="938735" y="2180"/>
                    <a:pt x="1399755" y="2180"/>
                  </a:cubicBezTo>
                  <a:cubicBezTo>
                    <a:pt x="1404277" y="2180"/>
                    <a:pt x="1409040" y="3230"/>
                    <a:pt x="1413319" y="646"/>
                  </a:cubicBezTo>
                  <a:cubicBezTo>
                    <a:pt x="1417356" y="3956"/>
                    <a:pt x="1415419" y="8478"/>
                    <a:pt x="1415419" y="12434"/>
                  </a:cubicBezTo>
                  <a:cubicBezTo>
                    <a:pt x="1415580" y="108190"/>
                    <a:pt x="1415338" y="204028"/>
                    <a:pt x="1415742" y="299784"/>
                  </a:cubicBezTo>
                  <a:cubicBezTo>
                    <a:pt x="1415822" y="309957"/>
                    <a:pt x="1412916" y="312218"/>
                    <a:pt x="1403146" y="312218"/>
                  </a:cubicBezTo>
                  <a:cubicBezTo>
                    <a:pt x="1349374" y="311814"/>
                    <a:pt x="64896" y="311653"/>
                    <a:pt x="13788" y="312218"/>
                  </a:cubicBezTo>
                  <a:close/>
                </a:path>
              </a:pathLst>
            </a:custGeom>
            <a:solidFill>
              <a:srgbClr val="1E458A"/>
            </a:solidFill>
            <a:ln w="80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Graphic 16">
              <a:extLst>
                <a:ext uri="{FF2B5EF4-FFF2-40B4-BE49-F238E27FC236}">
                  <a16:creationId xmlns:a16="http://schemas.microsoft.com/office/drawing/2014/main" id="{7FBC54E5-17F5-4587-A5B6-AC05C377F3B3}"/>
                </a:ext>
              </a:extLst>
            </p:cNvPr>
            <p:cNvSpPr/>
            <p:nvPr/>
          </p:nvSpPr>
          <p:spPr>
            <a:xfrm>
              <a:off x="2973046" y="3551905"/>
              <a:ext cx="1415563" cy="312944"/>
            </a:xfrm>
            <a:custGeom>
              <a:avLst/>
              <a:gdLst>
                <a:gd name="connsiteX0" fmla="*/ 12319 w 1415563"/>
                <a:gd name="connsiteY0" fmla="*/ 312864 h 312944"/>
                <a:gd name="connsiteX1" fmla="*/ 46 w 1415563"/>
                <a:gd name="connsiteY1" fmla="*/ 301237 h 312944"/>
                <a:gd name="connsiteX2" fmla="*/ 369 w 1415563"/>
                <a:gd name="connsiteY2" fmla="*/ 11546 h 312944"/>
                <a:gd name="connsiteX3" fmla="*/ 2549 w 1415563"/>
                <a:gd name="connsiteY3" fmla="*/ 1130 h 312944"/>
                <a:gd name="connsiteX4" fmla="*/ 7555 w 1415563"/>
                <a:gd name="connsiteY4" fmla="*/ 1373 h 312944"/>
                <a:gd name="connsiteX5" fmla="*/ 1395056 w 1415563"/>
                <a:gd name="connsiteY5" fmla="*/ 3391 h 312944"/>
                <a:gd name="connsiteX6" fmla="*/ 1411365 w 1415563"/>
                <a:gd name="connsiteY6" fmla="*/ 0 h 312944"/>
                <a:gd name="connsiteX7" fmla="*/ 1415322 w 1415563"/>
                <a:gd name="connsiteY7" fmla="*/ 10738 h 312944"/>
                <a:gd name="connsiteX8" fmla="*/ 1415564 w 1415563"/>
                <a:gd name="connsiteY8" fmla="*/ 302449 h 312944"/>
                <a:gd name="connsiteX9" fmla="*/ 1405068 w 1415563"/>
                <a:gd name="connsiteY9" fmla="*/ 312945 h 312944"/>
                <a:gd name="connsiteX10" fmla="*/ 12319 w 1415563"/>
                <a:gd name="connsiteY10" fmla="*/ 312864 h 312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15563" h="312944">
                  <a:moveTo>
                    <a:pt x="12319" y="312864"/>
                  </a:moveTo>
                  <a:cubicBezTo>
                    <a:pt x="3357" y="312945"/>
                    <a:pt x="46" y="311249"/>
                    <a:pt x="46" y="301237"/>
                  </a:cubicBezTo>
                  <a:cubicBezTo>
                    <a:pt x="450" y="204674"/>
                    <a:pt x="288" y="108110"/>
                    <a:pt x="369" y="11546"/>
                  </a:cubicBezTo>
                  <a:cubicBezTo>
                    <a:pt x="369" y="8074"/>
                    <a:pt x="-1326" y="3876"/>
                    <a:pt x="2549" y="1130"/>
                  </a:cubicBezTo>
                  <a:cubicBezTo>
                    <a:pt x="4245" y="1211"/>
                    <a:pt x="5940" y="1373"/>
                    <a:pt x="7555" y="1373"/>
                  </a:cubicBezTo>
                  <a:cubicBezTo>
                    <a:pt x="76829" y="2099"/>
                    <a:pt x="1001776" y="3553"/>
                    <a:pt x="1395056" y="3391"/>
                  </a:cubicBezTo>
                  <a:cubicBezTo>
                    <a:pt x="1400546" y="3391"/>
                    <a:pt x="1407005" y="6136"/>
                    <a:pt x="1411365" y="0"/>
                  </a:cubicBezTo>
                  <a:cubicBezTo>
                    <a:pt x="1416936" y="2018"/>
                    <a:pt x="1415322" y="6782"/>
                    <a:pt x="1415322" y="10738"/>
                  </a:cubicBezTo>
                  <a:cubicBezTo>
                    <a:pt x="1415402" y="107948"/>
                    <a:pt x="1415241" y="205158"/>
                    <a:pt x="1415564" y="302449"/>
                  </a:cubicBezTo>
                  <a:cubicBezTo>
                    <a:pt x="1415564" y="311007"/>
                    <a:pt x="1412980" y="312945"/>
                    <a:pt x="1405068" y="312945"/>
                  </a:cubicBezTo>
                  <a:cubicBezTo>
                    <a:pt x="1355656" y="312541"/>
                    <a:pt x="59389" y="312460"/>
                    <a:pt x="12319" y="312864"/>
                  </a:cubicBezTo>
                  <a:close/>
                </a:path>
              </a:pathLst>
            </a:custGeom>
            <a:solidFill>
              <a:srgbClr val="1E458B"/>
            </a:solidFill>
            <a:ln w="80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Graphic 16">
              <a:extLst>
                <a:ext uri="{FF2B5EF4-FFF2-40B4-BE49-F238E27FC236}">
                  <a16:creationId xmlns:a16="http://schemas.microsoft.com/office/drawing/2014/main" id="{938824B0-E226-4862-BE53-1A6F4398799C}"/>
                </a:ext>
              </a:extLst>
            </p:cNvPr>
            <p:cNvSpPr/>
            <p:nvPr/>
          </p:nvSpPr>
          <p:spPr>
            <a:xfrm>
              <a:off x="2972889" y="4403621"/>
              <a:ext cx="1415903" cy="314687"/>
            </a:xfrm>
            <a:custGeom>
              <a:avLst/>
              <a:gdLst>
                <a:gd name="connsiteX0" fmla="*/ 674698 w 1415903"/>
                <a:gd name="connsiteY0" fmla="*/ 312218 h 314687"/>
                <a:gd name="connsiteX1" fmla="*/ 14091 w 1415903"/>
                <a:gd name="connsiteY1" fmla="*/ 312137 h 314687"/>
                <a:gd name="connsiteX2" fmla="*/ 123 w 1415903"/>
                <a:gd name="connsiteY2" fmla="*/ 298735 h 314687"/>
                <a:gd name="connsiteX3" fmla="*/ 527 w 1415903"/>
                <a:gd name="connsiteY3" fmla="*/ 12757 h 314687"/>
                <a:gd name="connsiteX4" fmla="*/ 3111 w 1415903"/>
                <a:gd name="connsiteY4" fmla="*/ 0 h 314687"/>
                <a:gd name="connsiteX5" fmla="*/ 15383 w 1415903"/>
                <a:gd name="connsiteY5" fmla="*/ 1615 h 314687"/>
                <a:gd name="connsiteX6" fmla="*/ 1403530 w 1415903"/>
                <a:gd name="connsiteY6" fmla="*/ 1615 h 314687"/>
                <a:gd name="connsiteX7" fmla="*/ 1413622 w 1415903"/>
                <a:gd name="connsiteY7" fmla="*/ 1373 h 314687"/>
                <a:gd name="connsiteX8" fmla="*/ 1415398 w 1415903"/>
                <a:gd name="connsiteY8" fmla="*/ 13241 h 314687"/>
                <a:gd name="connsiteX9" fmla="*/ 1415721 w 1415903"/>
                <a:gd name="connsiteY9" fmla="*/ 299138 h 314687"/>
                <a:gd name="connsiteX10" fmla="*/ 1402723 w 1415903"/>
                <a:gd name="connsiteY10" fmla="*/ 312218 h 314687"/>
                <a:gd name="connsiteX11" fmla="*/ 757698 w 1415903"/>
                <a:gd name="connsiteY11" fmla="*/ 311976 h 314687"/>
                <a:gd name="connsiteX12" fmla="*/ 674698 w 1415903"/>
                <a:gd name="connsiteY12" fmla="*/ 312218 h 314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415903" h="314687">
                  <a:moveTo>
                    <a:pt x="674698" y="312218"/>
                  </a:moveTo>
                  <a:cubicBezTo>
                    <a:pt x="673810" y="312137"/>
                    <a:pt x="233459" y="311814"/>
                    <a:pt x="14091" y="312137"/>
                  </a:cubicBezTo>
                  <a:cubicBezTo>
                    <a:pt x="3514" y="312137"/>
                    <a:pt x="42" y="310280"/>
                    <a:pt x="123" y="298735"/>
                  </a:cubicBezTo>
                  <a:cubicBezTo>
                    <a:pt x="688" y="203382"/>
                    <a:pt x="365" y="108029"/>
                    <a:pt x="527" y="12757"/>
                  </a:cubicBezTo>
                  <a:cubicBezTo>
                    <a:pt x="527" y="8478"/>
                    <a:pt x="-1734" y="3391"/>
                    <a:pt x="3111" y="0"/>
                  </a:cubicBezTo>
                  <a:cubicBezTo>
                    <a:pt x="6905" y="2422"/>
                    <a:pt x="11265" y="1615"/>
                    <a:pt x="15383" y="1615"/>
                  </a:cubicBezTo>
                  <a:cubicBezTo>
                    <a:pt x="478098" y="1615"/>
                    <a:pt x="940814" y="1615"/>
                    <a:pt x="1403530" y="1615"/>
                  </a:cubicBezTo>
                  <a:cubicBezTo>
                    <a:pt x="1406921" y="1615"/>
                    <a:pt x="1410231" y="1453"/>
                    <a:pt x="1413622" y="1373"/>
                  </a:cubicBezTo>
                  <a:cubicBezTo>
                    <a:pt x="1417336" y="4844"/>
                    <a:pt x="1415398" y="9285"/>
                    <a:pt x="1415398" y="13241"/>
                  </a:cubicBezTo>
                  <a:cubicBezTo>
                    <a:pt x="1415560" y="108513"/>
                    <a:pt x="1415318" y="203785"/>
                    <a:pt x="1415721" y="299138"/>
                  </a:cubicBezTo>
                  <a:cubicBezTo>
                    <a:pt x="1415802" y="309554"/>
                    <a:pt x="1413219" y="312218"/>
                    <a:pt x="1402723" y="312218"/>
                  </a:cubicBezTo>
                  <a:cubicBezTo>
                    <a:pt x="1187714" y="311895"/>
                    <a:pt x="972706" y="311976"/>
                    <a:pt x="757698" y="311976"/>
                  </a:cubicBezTo>
                  <a:cubicBezTo>
                    <a:pt x="752773" y="311895"/>
                    <a:pt x="682933" y="317950"/>
                    <a:pt x="674698" y="312218"/>
                  </a:cubicBezTo>
                  <a:close/>
                </a:path>
              </a:pathLst>
            </a:custGeom>
            <a:solidFill>
              <a:srgbClr val="1F458A"/>
            </a:solidFill>
            <a:ln w="80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Graphic 16">
              <a:extLst>
                <a:ext uri="{FF2B5EF4-FFF2-40B4-BE49-F238E27FC236}">
                  <a16:creationId xmlns:a16="http://schemas.microsoft.com/office/drawing/2014/main" id="{C5A73D45-87A3-45B6-B2F6-797CEDB10CDB}"/>
                </a:ext>
              </a:extLst>
            </p:cNvPr>
            <p:cNvSpPr/>
            <p:nvPr/>
          </p:nvSpPr>
          <p:spPr>
            <a:xfrm>
              <a:off x="3647506" y="4715839"/>
              <a:ext cx="68063" cy="188528"/>
            </a:xfrm>
            <a:custGeom>
              <a:avLst/>
              <a:gdLst>
                <a:gd name="connsiteX0" fmla="*/ 81 w 68063"/>
                <a:gd name="connsiteY0" fmla="*/ 0 h 188528"/>
                <a:gd name="connsiteX1" fmla="*/ 68063 w 68063"/>
                <a:gd name="connsiteY1" fmla="*/ 81 h 188528"/>
                <a:gd name="connsiteX2" fmla="*/ 67821 w 68063"/>
                <a:gd name="connsiteY2" fmla="*/ 188526 h 188528"/>
                <a:gd name="connsiteX3" fmla="*/ 0 w 68063"/>
                <a:gd name="connsiteY3" fmla="*/ 187718 h 188528"/>
                <a:gd name="connsiteX4" fmla="*/ 81 w 68063"/>
                <a:gd name="connsiteY4" fmla="*/ 0 h 188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063" h="188528">
                  <a:moveTo>
                    <a:pt x="81" y="0"/>
                  </a:moveTo>
                  <a:cubicBezTo>
                    <a:pt x="22768" y="0"/>
                    <a:pt x="45456" y="81"/>
                    <a:pt x="68063" y="81"/>
                  </a:cubicBezTo>
                  <a:cubicBezTo>
                    <a:pt x="67982" y="62896"/>
                    <a:pt x="67902" y="125711"/>
                    <a:pt x="67821" y="188526"/>
                  </a:cubicBezTo>
                  <a:cubicBezTo>
                    <a:pt x="48928" y="188606"/>
                    <a:pt x="18893" y="187153"/>
                    <a:pt x="0" y="187718"/>
                  </a:cubicBezTo>
                  <a:cubicBezTo>
                    <a:pt x="404" y="169391"/>
                    <a:pt x="0" y="59101"/>
                    <a:pt x="81" y="0"/>
                  </a:cubicBezTo>
                  <a:close/>
                </a:path>
              </a:pathLst>
            </a:custGeom>
            <a:solidFill>
              <a:srgbClr val="092536"/>
            </a:solidFill>
            <a:ln w="80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Graphic 16">
              <a:extLst>
                <a:ext uri="{FF2B5EF4-FFF2-40B4-BE49-F238E27FC236}">
                  <a16:creationId xmlns:a16="http://schemas.microsoft.com/office/drawing/2014/main" id="{23823FF2-5C68-4988-866C-7352C66C22DE}"/>
                </a:ext>
              </a:extLst>
            </p:cNvPr>
            <p:cNvSpPr/>
            <p:nvPr/>
          </p:nvSpPr>
          <p:spPr>
            <a:xfrm>
              <a:off x="2983910" y="3991287"/>
              <a:ext cx="1392591" cy="287996"/>
            </a:xfrm>
            <a:custGeom>
              <a:avLst/>
              <a:gdLst>
                <a:gd name="connsiteX0" fmla="*/ 16635 w 1392591"/>
                <a:gd name="connsiteY0" fmla="*/ 287835 h 287996"/>
                <a:gd name="connsiteX1" fmla="*/ 244 w 1392591"/>
                <a:gd name="connsiteY1" fmla="*/ 271606 h 287996"/>
                <a:gd name="connsiteX2" fmla="*/ 2 w 1392591"/>
                <a:gd name="connsiteY2" fmla="*/ 15744 h 287996"/>
                <a:gd name="connsiteX3" fmla="*/ 14939 w 1392591"/>
                <a:gd name="connsiteY3" fmla="*/ 0 h 287996"/>
                <a:gd name="connsiteX4" fmla="*/ 1377815 w 1392591"/>
                <a:gd name="connsiteY4" fmla="*/ 81 h 287996"/>
                <a:gd name="connsiteX5" fmla="*/ 1392590 w 1392591"/>
                <a:gd name="connsiteY5" fmla="*/ 14614 h 287996"/>
                <a:gd name="connsiteX6" fmla="*/ 1392590 w 1392591"/>
                <a:gd name="connsiteY6" fmla="*/ 272979 h 287996"/>
                <a:gd name="connsiteX7" fmla="*/ 1376926 w 1392591"/>
                <a:gd name="connsiteY7" fmla="*/ 287996 h 287996"/>
                <a:gd name="connsiteX8" fmla="*/ 16635 w 1392591"/>
                <a:gd name="connsiteY8" fmla="*/ 287835 h 287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2591" h="287996">
                  <a:moveTo>
                    <a:pt x="16635" y="287835"/>
                  </a:moveTo>
                  <a:cubicBezTo>
                    <a:pt x="244" y="287835"/>
                    <a:pt x="244" y="287835"/>
                    <a:pt x="244" y="271606"/>
                  </a:cubicBezTo>
                  <a:cubicBezTo>
                    <a:pt x="244" y="186346"/>
                    <a:pt x="487" y="101005"/>
                    <a:pt x="2" y="15744"/>
                  </a:cubicBezTo>
                  <a:cubicBezTo>
                    <a:pt x="-79" y="4118"/>
                    <a:pt x="2182" y="0"/>
                    <a:pt x="14939" y="0"/>
                  </a:cubicBezTo>
                  <a:cubicBezTo>
                    <a:pt x="469258" y="323"/>
                    <a:pt x="923576" y="323"/>
                    <a:pt x="1377815" y="81"/>
                  </a:cubicBezTo>
                  <a:cubicBezTo>
                    <a:pt x="1389199" y="81"/>
                    <a:pt x="1392671" y="2907"/>
                    <a:pt x="1392590" y="14614"/>
                  </a:cubicBezTo>
                  <a:cubicBezTo>
                    <a:pt x="1392105" y="100762"/>
                    <a:pt x="1392025" y="186830"/>
                    <a:pt x="1392590" y="272979"/>
                  </a:cubicBezTo>
                  <a:cubicBezTo>
                    <a:pt x="1392671" y="285493"/>
                    <a:pt x="1388714" y="287996"/>
                    <a:pt x="1376926" y="287996"/>
                  </a:cubicBezTo>
                  <a:cubicBezTo>
                    <a:pt x="1149646" y="287754"/>
                    <a:pt x="242704" y="287835"/>
                    <a:pt x="16635" y="287835"/>
                  </a:cubicBezTo>
                  <a:close/>
                </a:path>
              </a:pathLst>
            </a:custGeom>
            <a:solidFill>
              <a:schemeClr val="accent1"/>
            </a:solidFill>
            <a:ln w="80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Graphic 16">
              <a:extLst>
                <a:ext uri="{FF2B5EF4-FFF2-40B4-BE49-F238E27FC236}">
                  <a16:creationId xmlns:a16="http://schemas.microsoft.com/office/drawing/2014/main" id="{F973FA15-1E2C-44A2-A85D-D7AB5AD11CA7}"/>
                </a:ext>
              </a:extLst>
            </p:cNvPr>
            <p:cNvSpPr/>
            <p:nvPr/>
          </p:nvSpPr>
          <p:spPr>
            <a:xfrm>
              <a:off x="2983746" y="3139490"/>
              <a:ext cx="1392674" cy="287915"/>
            </a:xfrm>
            <a:custGeom>
              <a:avLst/>
              <a:gdLst>
                <a:gd name="connsiteX0" fmla="*/ 16233 w 1392674"/>
                <a:gd name="connsiteY0" fmla="*/ 287916 h 287915"/>
                <a:gd name="connsiteX1" fmla="*/ 5 w 1392674"/>
                <a:gd name="connsiteY1" fmla="*/ 272252 h 287915"/>
                <a:gd name="connsiteX2" fmla="*/ 85 w 1392674"/>
                <a:gd name="connsiteY2" fmla="*/ 13887 h 287915"/>
                <a:gd name="connsiteX3" fmla="*/ 14215 w 1392674"/>
                <a:gd name="connsiteY3" fmla="*/ 0 h 287915"/>
                <a:gd name="connsiteX4" fmla="*/ 1378382 w 1392674"/>
                <a:gd name="connsiteY4" fmla="*/ 0 h 287915"/>
                <a:gd name="connsiteX5" fmla="*/ 1392673 w 1392674"/>
                <a:gd name="connsiteY5" fmla="*/ 13726 h 287915"/>
                <a:gd name="connsiteX6" fmla="*/ 1392673 w 1392674"/>
                <a:gd name="connsiteY6" fmla="*/ 273383 h 287915"/>
                <a:gd name="connsiteX7" fmla="*/ 1377817 w 1392674"/>
                <a:gd name="connsiteY7" fmla="*/ 287916 h 287915"/>
                <a:gd name="connsiteX8" fmla="*/ 16233 w 1392674"/>
                <a:gd name="connsiteY8" fmla="*/ 287916 h 2879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2674" h="287915">
                  <a:moveTo>
                    <a:pt x="16233" y="287916"/>
                  </a:moveTo>
                  <a:cubicBezTo>
                    <a:pt x="3961" y="287916"/>
                    <a:pt x="-157" y="285493"/>
                    <a:pt x="5" y="272252"/>
                  </a:cubicBezTo>
                  <a:cubicBezTo>
                    <a:pt x="651" y="186104"/>
                    <a:pt x="570" y="99955"/>
                    <a:pt x="85" y="13887"/>
                  </a:cubicBezTo>
                  <a:cubicBezTo>
                    <a:pt x="5" y="2503"/>
                    <a:pt x="3315" y="0"/>
                    <a:pt x="14215" y="0"/>
                  </a:cubicBezTo>
                  <a:cubicBezTo>
                    <a:pt x="468937" y="242"/>
                    <a:pt x="923660" y="242"/>
                    <a:pt x="1378382" y="0"/>
                  </a:cubicBezTo>
                  <a:cubicBezTo>
                    <a:pt x="1389120" y="0"/>
                    <a:pt x="1392754" y="2180"/>
                    <a:pt x="1392673" y="13726"/>
                  </a:cubicBezTo>
                  <a:cubicBezTo>
                    <a:pt x="1392188" y="100278"/>
                    <a:pt x="1392188" y="186830"/>
                    <a:pt x="1392673" y="273383"/>
                  </a:cubicBezTo>
                  <a:cubicBezTo>
                    <a:pt x="1392754" y="285170"/>
                    <a:pt x="1389201" y="287916"/>
                    <a:pt x="1377817" y="287916"/>
                  </a:cubicBezTo>
                  <a:cubicBezTo>
                    <a:pt x="1150617" y="287593"/>
                    <a:pt x="242787" y="287593"/>
                    <a:pt x="16233" y="287916"/>
                  </a:cubicBezTo>
                  <a:close/>
                </a:path>
              </a:pathLst>
            </a:custGeom>
            <a:solidFill>
              <a:schemeClr val="accent1"/>
            </a:solidFill>
            <a:ln w="80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Graphic 16">
              <a:extLst>
                <a:ext uri="{FF2B5EF4-FFF2-40B4-BE49-F238E27FC236}">
                  <a16:creationId xmlns:a16="http://schemas.microsoft.com/office/drawing/2014/main" id="{F8BFA8B2-E4C3-41E7-99F3-45ACDD8B97C3}"/>
                </a:ext>
              </a:extLst>
            </p:cNvPr>
            <p:cNvSpPr/>
            <p:nvPr/>
          </p:nvSpPr>
          <p:spPr>
            <a:xfrm>
              <a:off x="2983830" y="3565469"/>
              <a:ext cx="1392751" cy="287996"/>
            </a:xfrm>
            <a:custGeom>
              <a:avLst/>
              <a:gdLst>
                <a:gd name="connsiteX0" fmla="*/ 1376602 w 1392751"/>
                <a:gd name="connsiteY0" fmla="*/ 0 h 287996"/>
                <a:gd name="connsiteX1" fmla="*/ 1392750 w 1392751"/>
                <a:gd name="connsiteY1" fmla="*/ 15825 h 287996"/>
                <a:gd name="connsiteX2" fmla="*/ 1392669 w 1392751"/>
                <a:gd name="connsiteY2" fmla="*/ 272979 h 287996"/>
                <a:gd name="connsiteX3" fmla="*/ 1378379 w 1392751"/>
                <a:gd name="connsiteY3" fmla="*/ 287996 h 287996"/>
                <a:gd name="connsiteX4" fmla="*/ 14211 w 1392751"/>
                <a:gd name="connsiteY4" fmla="*/ 287916 h 287996"/>
                <a:gd name="connsiteX5" fmla="*/ 1 w 1392751"/>
                <a:gd name="connsiteY5" fmla="*/ 274028 h 287996"/>
                <a:gd name="connsiteX6" fmla="*/ 1 w 1392751"/>
                <a:gd name="connsiteY6" fmla="*/ 14372 h 287996"/>
                <a:gd name="connsiteX7" fmla="*/ 14938 w 1392751"/>
                <a:gd name="connsiteY7" fmla="*/ 0 h 287996"/>
                <a:gd name="connsiteX8" fmla="*/ 1376602 w 1392751"/>
                <a:gd name="connsiteY8" fmla="*/ 0 h 287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2751" h="287996">
                  <a:moveTo>
                    <a:pt x="1376602" y="0"/>
                  </a:moveTo>
                  <a:cubicBezTo>
                    <a:pt x="1389117" y="0"/>
                    <a:pt x="1392831" y="2664"/>
                    <a:pt x="1392750" y="15825"/>
                  </a:cubicBezTo>
                  <a:cubicBezTo>
                    <a:pt x="1392104" y="101489"/>
                    <a:pt x="1392266" y="187234"/>
                    <a:pt x="1392669" y="272979"/>
                  </a:cubicBezTo>
                  <a:cubicBezTo>
                    <a:pt x="1392750" y="283879"/>
                    <a:pt x="1390651" y="287996"/>
                    <a:pt x="1378379" y="287996"/>
                  </a:cubicBezTo>
                  <a:cubicBezTo>
                    <a:pt x="923656" y="287673"/>
                    <a:pt x="468934" y="287673"/>
                    <a:pt x="14211" y="287916"/>
                  </a:cubicBezTo>
                  <a:cubicBezTo>
                    <a:pt x="3312" y="287916"/>
                    <a:pt x="1" y="285413"/>
                    <a:pt x="1" y="274028"/>
                  </a:cubicBezTo>
                  <a:cubicBezTo>
                    <a:pt x="486" y="187476"/>
                    <a:pt x="566" y="100924"/>
                    <a:pt x="1" y="14372"/>
                  </a:cubicBezTo>
                  <a:cubicBezTo>
                    <a:pt x="-80" y="2261"/>
                    <a:pt x="3877" y="0"/>
                    <a:pt x="14938" y="0"/>
                  </a:cubicBezTo>
                  <a:cubicBezTo>
                    <a:pt x="242299" y="323"/>
                    <a:pt x="1150049" y="404"/>
                    <a:pt x="1376602" y="0"/>
                  </a:cubicBezTo>
                  <a:close/>
                </a:path>
              </a:pathLst>
            </a:custGeom>
            <a:solidFill>
              <a:schemeClr val="accent1"/>
            </a:solidFill>
            <a:ln w="80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Graphic 16">
              <a:extLst>
                <a:ext uri="{FF2B5EF4-FFF2-40B4-BE49-F238E27FC236}">
                  <a16:creationId xmlns:a16="http://schemas.microsoft.com/office/drawing/2014/main" id="{A096EC63-0BDA-40B2-B143-70865A8B64F7}"/>
                </a:ext>
              </a:extLst>
            </p:cNvPr>
            <p:cNvSpPr/>
            <p:nvPr/>
          </p:nvSpPr>
          <p:spPr>
            <a:xfrm>
              <a:off x="2983830" y="4415327"/>
              <a:ext cx="1392751" cy="290097"/>
            </a:xfrm>
            <a:custGeom>
              <a:avLst/>
              <a:gdLst>
                <a:gd name="connsiteX0" fmla="*/ 16553 w 1392751"/>
                <a:gd name="connsiteY0" fmla="*/ 289774 h 290097"/>
                <a:gd name="connsiteX1" fmla="*/ 244 w 1392751"/>
                <a:gd name="connsiteY1" fmla="*/ 273465 h 290097"/>
                <a:gd name="connsiteX2" fmla="*/ 1 w 1392751"/>
                <a:gd name="connsiteY2" fmla="*/ 13889 h 290097"/>
                <a:gd name="connsiteX3" fmla="*/ 14131 w 1392751"/>
                <a:gd name="connsiteY3" fmla="*/ 2 h 290097"/>
                <a:gd name="connsiteX4" fmla="*/ 1377975 w 1392751"/>
                <a:gd name="connsiteY4" fmla="*/ 2 h 290097"/>
                <a:gd name="connsiteX5" fmla="*/ 1392751 w 1392751"/>
                <a:gd name="connsiteY5" fmla="*/ 14696 h 290097"/>
                <a:gd name="connsiteX6" fmla="*/ 1392751 w 1392751"/>
                <a:gd name="connsiteY6" fmla="*/ 275564 h 290097"/>
                <a:gd name="connsiteX7" fmla="*/ 1377895 w 1392751"/>
                <a:gd name="connsiteY7" fmla="*/ 290097 h 290097"/>
                <a:gd name="connsiteX8" fmla="*/ 16553 w 1392751"/>
                <a:gd name="connsiteY8" fmla="*/ 289774 h 290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2751" h="290097">
                  <a:moveTo>
                    <a:pt x="16553" y="289774"/>
                  </a:moveTo>
                  <a:cubicBezTo>
                    <a:pt x="244" y="289774"/>
                    <a:pt x="244" y="289774"/>
                    <a:pt x="244" y="273465"/>
                  </a:cubicBezTo>
                  <a:cubicBezTo>
                    <a:pt x="244" y="186913"/>
                    <a:pt x="486" y="100441"/>
                    <a:pt x="1" y="13889"/>
                  </a:cubicBezTo>
                  <a:cubicBezTo>
                    <a:pt x="-79" y="2585"/>
                    <a:pt x="3150" y="-79"/>
                    <a:pt x="14131" y="2"/>
                  </a:cubicBezTo>
                  <a:cubicBezTo>
                    <a:pt x="468773" y="244"/>
                    <a:pt x="923333" y="244"/>
                    <a:pt x="1377975" y="2"/>
                  </a:cubicBezTo>
                  <a:cubicBezTo>
                    <a:pt x="1389521" y="2"/>
                    <a:pt x="1392751" y="2989"/>
                    <a:pt x="1392751" y="14696"/>
                  </a:cubicBezTo>
                  <a:cubicBezTo>
                    <a:pt x="1392266" y="101652"/>
                    <a:pt x="1392266" y="188608"/>
                    <a:pt x="1392751" y="275564"/>
                  </a:cubicBezTo>
                  <a:cubicBezTo>
                    <a:pt x="1392831" y="287433"/>
                    <a:pt x="1389279" y="290097"/>
                    <a:pt x="1377895" y="290097"/>
                  </a:cubicBezTo>
                  <a:cubicBezTo>
                    <a:pt x="1150533" y="289694"/>
                    <a:pt x="243026" y="289774"/>
                    <a:pt x="16553" y="289774"/>
                  </a:cubicBezTo>
                  <a:close/>
                </a:path>
              </a:pathLst>
            </a:custGeom>
            <a:solidFill>
              <a:schemeClr val="accent1"/>
            </a:solidFill>
            <a:ln w="80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Graphic 16">
              <a:extLst>
                <a:ext uri="{FF2B5EF4-FFF2-40B4-BE49-F238E27FC236}">
                  <a16:creationId xmlns:a16="http://schemas.microsoft.com/office/drawing/2014/main" id="{F09165D3-4191-456D-B76D-5632E0D63DC2}"/>
                </a:ext>
              </a:extLst>
            </p:cNvPr>
            <p:cNvSpPr/>
            <p:nvPr/>
          </p:nvSpPr>
          <p:spPr>
            <a:xfrm>
              <a:off x="3070148" y="4088092"/>
              <a:ext cx="553201" cy="70568"/>
            </a:xfrm>
            <a:custGeom>
              <a:avLst/>
              <a:gdLst>
                <a:gd name="connsiteX0" fmla="*/ 276686 w 553201"/>
                <a:gd name="connsiteY0" fmla="*/ 70083 h 70568"/>
                <a:gd name="connsiteX1" fmla="*/ 13315 w 553201"/>
                <a:gd name="connsiteY1" fmla="*/ 70325 h 70568"/>
                <a:gd name="connsiteX2" fmla="*/ 73 w 553201"/>
                <a:gd name="connsiteY2" fmla="*/ 57165 h 70568"/>
                <a:gd name="connsiteX3" fmla="*/ 73 w 553201"/>
                <a:gd name="connsiteY3" fmla="*/ 11870 h 70568"/>
                <a:gd name="connsiteX4" fmla="*/ 12426 w 553201"/>
                <a:gd name="connsiteY4" fmla="*/ 82 h 70568"/>
                <a:gd name="connsiteX5" fmla="*/ 202729 w 553201"/>
                <a:gd name="connsiteY5" fmla="*/ 244 h 70568"/>
                <a:gd name="connsiteX6" fmla="*/ 539249 w 553201"/>
                <a:gd name="connsiteY6" fmla="*/ 2 h 70568"/>
                <a:gd name="connsiteX7" fmla="*/ 553055 w 553201"/>
                <a:gd name="connsiteY7" fmla="*/ 14131 h 70568"/>
                <a:gd name="connsiteX8" fmla="*/ 553055 w 553201"/>
                <a:gd name="connsiteY8" fmla="*/ 54420 h 70568"/>
                <a:gd name="connsiteX9" fmla="*/ 537634 w 553201"/>
                <a:gd name="connsiteY9" fmla="*/ 70567 h 70568"/>
                <a:gd name="connsiteX10" fmla="*/ 276686 w 553201"/>
                <a:gd name="connsiteY10" fmla="*/ 70083 h 705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53201" h="70568">
                  <a:moveTo>
                    <a:pt x="276686" y="70083"/>
                  </a:moveTo>
                  <a:cubicBezTo>
                    <a:pt x="188922" y="70083"/>
                    <a:pt x="101078" y="69922"/>
                    <a:pt x="13315" y="70325"/>
                  </a:cubicBezTo>
                  <a:cubicBezTo>
                    <a:pt x="2980" y="70406"/>
                    <a:pt x="-572" y="67822"/>
                    <a:pt x="73" y="57165"/>
                  </a:cubicBezTo>
                  <a:cubicBezTo>
                    <a:pt x="962" y="42066"/>
                    <a:pt x="881" y="26888"/>
                    <a:pt x="73" y="11870"/>
                  </a:cubicBezTo>
                  <a:cubicBezTo>
                    <a:pt x="-411" y="2020"/>
                    <a:pt x="3303" y="2"/>
                    <a:pt x="12426" y="82"/>
                  </a:cubicBezTo>
                  <a:cubicBezTo>
                    <a:pt x="75887" y="405"/>
                    <a:pt x="139268" y="244"/>
                    <a:pt x="202729" y="244"/>
                  </a:cubicBezTo>
                  <a:cubicBezTo>
                    <a:pt x="314875" y="244"/>
                    <a:pt x="427022" y="405"/>
                    <a:pt x="539249" y="2"/>
                  </a:cubicBezTo>
                  <a:cubicBezTo>
                    <a:pt x="550553" y="-79"/>
                    <a:pt x="553782" y="3070"/>
                    <a:pt x="553055" y="14131"/>
                  </a:cubicBezTo>
                  <a:cubicBezTo>
                    <a:pt x="552087" y="27534"/>
                    <a:pt x="552006" y="41017"/>
                    <a:pt x="553055" y="54420"/>
                  </a:cubicBezTo>
                  <a:cubicBezTo>
                    <a:pt x="553943" y="66611"/>
                    <a:pt x="551037" y="70648"/>
                    <a:pt x="537634" y="70567"/>
                  </a:cubicBezTo>
                  <a:cubicBezTo>
                    <a:pt x="450598" y="69760"/>
                    <a:pt x="363641" y="70083"/>
                    <a:pt x="276686" y="70083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80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Graphic 16">
              <a:extLst>
                <a:ext uri="{FF2B5EF4-FFF2-40B4-BE49-F238E27FC236}">
                  <a16:creationId xmlns:a16="http://schemas.microsoft.com/office/drawing/2014/main" id="{881036F1-8712-41AB-A6D8-97CE60AC95D3}"/>
                </a:ext>
              </a:extLst>
            </p:cNvPr>
            <p:cNvSpPr/>
            <p:nvPr/>
          </p:nvSpPr>
          <p:spPr>
            <a:xfrm>
              <a:off x="4186841" y="4088140"/>
              <a:ext cx="92940" cy="81101"/>
            </a:xfrm>
            <a:custGeom>
              <a:avLst/>
              <a:gdLst>
                <a:gd name="connsiteX0" fmla="*/ 45862 w 92940"/>
                <a:gd name="connsiteY0" fmla="*/ 195 h 81101"/>
                <a:gd name="connsiteX1" fmla="*/ 82356 w 92940"/>
                <a:gd name="connsiteY1" fmla="*/ 33 h 81101"/>
                <a:gd name="connsiteX2" fmla="*/ 92933 w 92940"/>
                <a:gd name="connsiteY2" fmla="*/ 10933 h 81101"/>
                <a:gd name="connsiteX3" fmla="*/ 92852 w 92940"/>
                <a:gd name="connsiteY3" fmla="*/ 71326 h 81101"/>
                <a:gd name="connsiteX4" fmla="*/ 83890 w 92940"/>
                <a:gd name="connsiteY4" fmla="*/ 81096 h 81101"/>
                <a:gd name="connsiteX5" fmla="*/ 8318 w 92940"/>
                <a:gd name="connsiteY5" fmla="*/ 81015 h 81101"/>
                <a:gd name="connsiteX6" fmla="*/ 2 w 92940"/>
                <a:gd name="connsiteY6" fmla="*/ 73425 h 81101"/>
                <a:gd name="connsiteX7" fmla="*/ 2 w 92940"/>
                <a:gd name="connsiteY7" fmla="*/ 7946 h 81101"/>
                <a:gd name="connsiteX8" fmla="*/ 8076 w 92940"/>
                <a:gd name="connsiteY8" fmla="*/ 33 h 81101"/>
                <a:gd name="connsiteX9" fmla="*/ 45862 w 92940"/>
                <a:gd name="connsiteY9" fmla="*/ 195 h 81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2940" h="81101">
                  <a:moveTo>
                    <a:pt x="45862" y="195"/>
                  </a:moveTo>
                  <a:cubicBezTo>
                    <a:pt x="58054" y="195"/>
                    <a:pt x="70245" y="679"/>
                    <a:pt x="82356" y="33"/>
                  </a:cubicBezTo>
                  <a:cubicBezTo>
                    <a:pt x="90834" y="-370"/>
                    <a:pt x="93094" y="2859"/>
                    <a:pt x="92933" y="10933"/>
                  </a:cubicBezTo>
                  <a:cubicBezTo>
                    <a:pt x="92448" y="31037"/>
                    <a:pt x="92610" y="51222"/>
                    <a:pt x="92852" y="71326"/>
                  </a:cubicBezTo>
                  <a:cubicBezTo>
                    <a:pt x="92933" y="77947"/>
                    <a:pt x="91479" y="81257"/>
                    <a:pt x="83890" y="81096"/>
                  </a:cubicBezTo>
                  <a:cubicBezTo>
                    <a:pt x="58699" y="80692"/>
                    <a:pt x="33509" y="80853"/>
                    <a:pt x="8318" y="81015"/>
                  </a:cubicBezTo>
                  <a:cubicBezTo>
                    <a:pt x="2747" y="81015"/>
                    <a:pt x="-79" y="79804"/>
                    <a:pt x="2" y="73425"/>
                  </a:cubicBezTo>
                  <a:cubicBezTo>
                    <a:pt x="325" y="51626"/>
                    <a:pt x="325" y="29826"/>
                    <a:pt x="2" y="7946"/>
                  </a:cubicBezTo>
                  <a:cubicBezTo>
                    <a:pt x="-79" y="1810"/>
                    <a:pt x="2182" y="-128"/>
                    <a:pt x="8076" y="33"/>
                  </a:cubicBezTo>
                  <a:cubicBezTo>
                    <a:pt x="20671" y="356"/>
                    <a:pt x="33267" y="195"/>
                    <a:pt x="45862" y="195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80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Graphic 16">
              <a:extLst>
                <a:ext uri="{FF2B5EF4-FFF2-40B4-BE49-F238E27FC236}">
                  <a16:creationId xmlns:a16="http://schemas.microsoft.com/office/drawing/2014/main" id="{EBB6C648-094B-4ABD-A357-BF458A7D49A5}"/>
                </a:ext>
              </a:extLst>
            </p:cNvPr>
            <p:cNvSpPr/>
            <p:nvPr/>
          </p:nvSpPr>
          <p:spPr>
            <a:xfrm>
              <a:off x="3070156" y="3237588"/>
              <a:ext cx="553223" cy="69195"/>
            </a:xfrm>
            <a:custGeom>
              <a:avLst/>
              <a:gdLst>
                <a:gd name="connsiteX0" fmla="*/ 277081 w 553223"/>
                <a:gd name="connsiteY0" fmla="*/ 68951 h 69195"/>
                <a:gd name="connsiteX1" fmla="*/ 13630 w 553223"/>
                <a:gd name="connsiteY1" fmla="*/ 69193 h 69195"/>
                <a:gd name="connsiteX2" fmla="*/ 65 w 553223"/>
                <a:gd name="connsiteY2" fmla="*/ 56194 h 69195"/>
                <a:gd name="connsiteX3" fmla="*/ 227 w 553223"/>
                <a:gd name="connsiteY3" fmla="*/ 8316 h 69195"/>
                <a:gd name="connsiteX4" fmla="*/ 8139 w 553223"/>
                <a:gd name="connsiteY4" fmla="*/ 242 h 69195"/>
                <a:gd name="connsiteX5" fmla="*/ 14437 w 553223"/>
                <a:gd name="connsiteY5" fmla="*/ 242 h 69195"/>
                <a:gd name="connsiteX6" fmla="*/ 537626 w 553223"/>
                <a:gd name="connsiteY6" fmla="*/ 0 h 69195"/>
                <a:gd name="connsiteX7" fmla="*/ 553047 w 553223"/>
                <a:gd name="connsiteY7" fmla="*/ 14775 h 69195"/>
                <a:gd name="connsiteX8" fmla="*/ 552967 w 553223"/>
                <a:gd name="connsiteY8" fmla="*/ 55064 h 69195"/>
                <a:gd name="connsiteX9" fmla="*/ 539322 w 553223"/>
                <a:gd name="connsiteY9" fmla="*/ 69193 h 69195"/>
                <a:gd name="connsiteX10" fmla="*/ 308650 w 553223"/>
                <a:gd name="connsiteY10" fmla="*/ 68870 h 69195"/>
                <a:gd name="connsiteX11" fmla="*/ 277081 w 553223"/>
                <a:gd name="connsiteY11" fmla="*/ 68951 h 691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53223" h="69195">
                  <a:moveTo>
                    <a:pt x="277081" y="68951"/>
                  </a:moveTo>
                  <a:cubicBezTo>
                    <a:pt x="189237" y="68951"/>
                    <a:pt x="101393" y="68790"/>
                    <a:pt x="13630" y="69193"/>
                  </a:cubicBezTo>
                  <a:cubicBezTo>
                    <a:pt x="3537" y="69274"/>
                    <a:pt x="-581" y="67256"/>
                    <a:pt x="65" y="56194"/>
                  </a:cubicBezTo>
                  <a:cubicBezTo>
                    <a:pt x="1034" y="40289"/>
                    <a:pt x="469" y="24302"/>
                    <a:pt x="227" y="8316"/>
                  </a:cubicBezTo>
                  <a:cubicBezTo>
                    <a:pt x="146" y="2422"/>
                    <a:pt x="2003" y="-404"/>
                    <a:pt x="8139" y="242"/>
                  </a:cubicBezTo>
                  <a:cubicBezTo>
                    <a:pt x="10238" y="484"/>
                    <a:pt x="12338" y="242"/>
                    <a:pt x="14437" y="242"/>
                  </a:cubicBezTo>
                  <a:cubicBezTo>
                    <a:pt x="188833" y="242"/>
                    <a:pt x="363230" y="323"/>
                    <a:pt x="537626" y="0"/>
                  </a:cubicBezTo>
                  <a:cubicBezTo>
                    <a:pt x="549253" y="0"/>
                    <a:pt x="554258" y="1938"/>
                    <a:pt x="553047" y="14775"/>
                  </a:cubicBezTo>
                  <a:cubicBezTo>
                    <a:pt x="551756" y="28097"/>
                    <a:pt x="552079" y="41661"/>
                    <a:pt x="552967" y="55064"/>
                  </a:cubicBezTo>
                  <a:cubicBezTo>
                    <a:pt x="553693" y="65883"/>
                    <a:pt x="550787" y="69274"/>
                    <a:pt x="539322" y="69193"/>
                  </a:cubicBezTo>
                  <a:cubicBezTo>
                    <a:pt x="462458" y="68628"/>
                    <a:pt x="385514" y="68870"/>
                    <a:pt x="308650" y="68870"/>
                  </a:cubicBezTo>
                  <a:cubicBezTo>
                    <a:pt x="298073" y="68951"/>
                    <a:pt x="287577" y="68951"/>
                    <a:pt x="277081" y="68951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80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Graphic 16">
              <a:extLst>
                <a:ext uri="{FF2B5EF4-FFF2-40B4-BE49-F238E27FC236}">
                  <a16:creationId xmlns:a16="http://schemas.microsoft.com/office/drawing/2014/main" id="{C66C9284-6263-4BFD-B7BA-D23C0B5C42A5}"/>
                </a:ext>
              </a:extLst>
            </p:cNvPr>
            <p:cNvSpPr/>
            <p:nvPr/>
          </p:nvSpPr>
          <p:spPr>
            <a:xfrm>
              <a:off x="4186921" y="3237749"/>
              <a:ext cx="92854" cy="80908"/>
            </a:xfrm>
            <a:custGeom>
              <a:avLst/>
              <a:gdLst>
                <a:gd name="connsiteX0" fmla="*/ 45701 w 92854"/>
                <a:gd name="connsiteY0" fmla="*/ 80820 h 80908"/>
                <a:gd name="connsiteX1" fmla="*/ 7915 w 92854"/>
                <a:gd name="connsiteY1" fmla="*/ 80901 h 80908"/>
                <a:gd name="connsiteX2" fmla="*/ 3 w 92854"/>
                <a:gd name="connsiteY2" fmla="*/ 72907 h 80908"/>
                <a:gd name="connsiteX3" fmla="*/ 3 w 92854"/>
                <a:gd name="connsiteY3" fmla="*/ 7347 h 80908"/>
                <a:gd name="connsiteX4" fmla="*/ 7269 w 92854"/>
                <a:gd name="connsiteY4" fmla="*/ 0 h 80908"/>
                <a:gd name="connsiteX5" fmla="*/ 85425 w 92854"/>
                <a:gd name="connsiteY5" fmla="*/ 0 h 80908"/>
                <a:gd name="connsiteX6" fmla="*/ 92853 w 92854"/>
                <a:gd name="connsiteY6" fmla="*/ 7267 h 80908"/>
                <a:gd name="connsiteX7" fmla="*/ 92853 w 92854"/>
                <a:gd name="connsiteY7" fmla="*/ 72827 h 80908"/>
                <a:gd name="connsiteX8" fmla="*/ 84859 w 92854"/>
                <a:gd name="connsiteY8" fmla="*/ 80820 h 80908"/>
                <a:gd name="connsiteX9" fmla="*/ 45701 w 92854"/>
                <a:gd name="connsiteY9" fmla="*/ 80820 h 809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2854" h="80908">
                  <a:moveTo>
                    <a:pt x="45701" y="80820"/>
                  </a:moveTo>
                  <a:cubicBezTo>
                    <a:pt x="33106" y="80820"/>
                    <a:pt x="20510" y="80578"/>
                    <a:pt x="7915" y="80901"/>
                  </a:cubicBezTo>
                  <a:cubicBezTo>
                    <a:pt x="1860" y="81062"/>
                    <a:pt x="-78" y="78882"/>
                    <a:pt x="3" y="72907"/>
                  </a:cubicBezTo>
                  <a:cubicBezTo>
                    <a:pt x="245" y="51027"/>
                    <a:pt x="245" y="29228"/>
                    <a:pt x="3" y="7347"/>
                  </a:cubicBezTo>
                  <a:cubicBezTo>
                    <a:pt x="-78" y="1938"/>
                    <a:pt x="1698" y="0"/>
                    <a:pt x="7269" y="0"/>
                  </a:cubicBezTo>
                  <a:cubicBezTo>
                    <a:pt x="33348" y="242"/>
                    <a:pt x="59346" y="161"/>
                    <a:pt x="85425" y="0"/>
                  </a:cubicBezTo>
                  <a:cubicBezTo>
                    <a:pt x="90834" y="0"/>
                    <a:pt x="92853" y="1857"/>
                    <a:pt x="92853" y="7267"/>
                  </a:cubicBezTo>
                  <a:cubicBezTo>
                    <a:pt x="92691" y="29147"/>
                    <a:pt x="92610" y="50946"/>
                    <a:pt x="92853" y="72827"/>
                  </a:cubicBezTo>
                  <a:cubicBezTo>
                    <a:pt x="92933" y="78721"/>
                    <a:pt x="90996" y="80981"/>
                    <a:pt x="84859" y="80820"/>
                  </a:cubicBezTo>
                  <a:cubicBezTo>
                    <a:pt x="71780" y="80578"/>
                    <a:pt x="58700" y="80820"/>
                    <a:pt x="45701" y="80820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80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Graphic 16">
              <a:extLst>
                <a:ext uri="{FF2B5EF4-FFF2-40B4-BE49-F238E27FC236}">
                  <a16:creationId xmlns:a16="http://schemas.microsoft.com/office/drawing/2014/main" id="{01BB8B3C-B941-4819-9787-EB0397A03F35}"/>
                </a:ext>
              </a:extLst>
            </p:cNvPr>
            <p:cNvSpPr/>
            <p:nvPr/>
          </p:nvSpPr>
          <p:spPr>
            <a:xfrm>
              <a:off x="3070126" y="3663403"/>
              <a:ext cx="553158" cy="68955"/>
            </a:xfrm>
            <a:custGeom>
              <a:avLst/>
              <a:gdLst>
                <a:gd name="connsiteX0" fmla="*/ 276708 w 553158"/>
                <a:gd name="connsiteY0" fmla="*/ 68711 h 68955"/>
                <a:gd name="connsiteX1" fmla="*/ 13256 w 553158"/>
                <a:gd name="connsiteY1" fmla="*/ 68954 h 68955"/>
                <a:gd name="connsiteX2" fmla="*/ 96 w 553158"/>
                <a:gd name="connsiteY2" fmla="*/ 55712 h 68955"/>
                <a:gd name="connsiteX3" fmla="*/ 96 w 553158"/>
                <a:gd name="connsiteY3" fmla="*/ 12921 h 68955"/>
                <a:gd name="connsiteX4" fmla="*/ 13660 w 553158"/>
                <a:gd name="connsiteY4" fmla="*/ 2 h 68955"/>
                <a:gd name="connsiteX5" fmla="*/ 317481 w 553158"/>
                <a:gd name="connsiteY5" fmla="*/ 245 h 68955"/>
                <a:gd name="connsiteX6" fmla="*/ 540644 w 553158"/>
                <a:gd name="connsiteY6" fmla="*/ 2 h 68955"/>
                <a:gd name="connsiteX7" fmla="*/ 553078 w 553158"/>
                <a:gd name="connsiteY7" fmla="*/ 12678 h 68955"/>
                <a:gd name="connsiteX8" fmla="*/ 553078 w 553158"/>
                <a:gd name="connsiteY8" fmla="*/ 56762 h 68955"/>
                <a:gd name="connsiteX9" fmla="*/ 540240 w 553158"/>
                <a:gd name="connsiteY9" fmla="*/ 68954 h 68955"/>
                <a:gd name="connsiteX10" fmla="*/ 276708 w 553158"/>
                <a:gd name="connsiteY10" fmla="*/ 68711 h 689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53158" h="68955">
                  <a:moveTo>
                    <a:pt x="276708" y="68711"/>
                  </a:moveTo>
                  <a:cubicBezTo>
                    <a:pt x="188864" y="68711"/>
                    <a:pt x="101100" y="68550"/>
                    <a:pt x="13256" y="68954"/>
                  </a:cubicBezTo>
                  <a:cubicBezTo>
                    <a:pt x="2760" y="69034"/>
                    <a:pt x="-550" y="66208"/>
                    <a:pt x="96" y="55712"/>
                  </a:cubicBezTo>
                  <a:cubicBezTo>
                    <a:pt x="984" y="41502"/>
                    <a:pt x="1065" y="27131"/>
                    <a:pt x="96" y="12921"/>
                  </a:cubicBezTo>
                  <a:cubicBezTo>
                    <a:pt x="-711" y="1859"/>
                    <a:pt x="3568" y="-78"/>
                    <a:pt x="13660" y="2"/>
                  </a:cubicBezTo>
                  <a:cubicBezTo>
                    <a:pt x="114907" y="325"/>
                    <a:pt x="216234" y="245"/>
                    <a:pt x="317481" y="245"/>
                  </a:cubicBezTo>
                  <a:cubicBezTo>
                    <a:pt x="391842" y="245"/>
                    <a:pt x="466202" y="406"/>
                    <a:pt x="540644" y="2"/>
                  </a:cubicBezTo>
                  <a:cubicBezTo>
                    <a:pt x="550736" y="-78"/>
                    <a:pt x="553643" y="2909"/>
                    <a:pt x="553078" y="12678"/>
                  </a:cubicBezTo>
                  <a:cubicBezTo>
                    <a:pt x="552270" y="27373"/>
                    <a:pt x="552109" y="42148"/>
                    <a:pt x="553078" y="56762"/>
                  </a:cubicBezTo>
                  <a:cubicBezTo>
                    <a:pt x="553804" y="67339"/>
                    <a:pt x="549606" y="68954"/>
                    <a:pt x="540240" y="68954"/>
                  </a:cubicBezTo>
                  <a:cubicBezTo>
                    <a:pt x="452315" y="68631"/>
                    <a:pt x="364552" y="68711"/>
                    <a:pt x="276708" y="68711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80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Graphic 16">
              <a:extLst>
                <a:ext uri="{FF2B5EF4-FFF2-40B4-BE49-F238E27FC236}">
                  <a16:creationId xmlns:a16="http://schemas.microsoft.com/office/drawing/2014/main" id="{11AAE6CA-C30B-4B23-A451-CABDA92F0E27}"/>
                </a:ext>
              </a:extLst>
            </p:cNvPr>
            <p:cNvSpPr/>
            <p:nvPr/>
          </p:nvSpPr>
          <p:spPr>
            <a:xfrm>
              <a:off x="4186917" y="3663554"/>
              <a:ext cx="92862" cy="80997"/>
            </a:xfrm>
            <a:custGeom>
              <a:avLst/>
              <a:gdLst>
                <a:gd name="connsiteX0" fmla="*/ 46513 w 92862"/>
                <a:gd name="connsiteY0" fmla="*/ 94 h 80997"/>
                <a:gd name="connsiteX1" fmla="*/ 83007 w 92862"/>
                <a:gd name="connsiteY1" fmla="*/ 13 h 80997"/>
                <a:gd name="connsiteX2" fmla="*/ 92857 w 92862"/>
                <a:gd name="connsiteY2" fmla="*/ 8814 h 80997"/>
                <a:gd name="connsiteX3" fmla="*/ 92857 w 92862"/>
                <a:gd name="connsiteY3" fmla="*/ 71790 h 80997"/>
                <a:gd name="connsiteX4" fmla="*/ 83168 w 92862"/>
                <a:gd name="connsiteY4" fmla="*/ 80995 h 80997"/>
                <a:gd name="connsiteX5" fmla="*/ 8888 w 92862"/>
                <a:gd name="connsiteY5" fmla="*/ 80995 h 80997"/>
                <a:gd name="connsiteX6" fmla="*/ 7 w 92862"/>
                <a:gd name="connsiteY6" fmla="*/ 72598 h 80997"/>
                <a:gd name="connsiteX7" fmla="*/ 7 w 92862"/>
                <a:gd name="connsiteY7" fmla="*/ 8410 h 80997"/>
                <a:gd name="connsiteX8" fmla="*/ 8808 w 92862"/>
                <a:gd name="connsiteY8" fmla="*/ 13 h 80997"/>
                <a:gd name="connsiteX9" fmla="*/ 46513 w 92862"/>
                <a:gd name="connsiteY9" fmla="*/ 94 h 80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2862" h="80997">
                  <a:moveTo>
                    <a:pt x="46513" y="94"/>
                  </a:moveTo>
                  <a:cubicBezTo>
                    <a:pt x="58704" y="94"/>
                    <a:pt x="70896" y="336"/>
                    <a:pt x="83007" y="13"/>
                  </a:cubicBezTo>
                  <a:cubicBezTo>
                    <a:pt x="89547" y="-148"/>
                    <a:pt x="93018" y="1063"/>
                    <a:pt x="92857" y="8814"/>
                  </a:cubicBezTo>
                  <a:cubicBezTo>
                    <a:pt x="92372" y="29806"/>
                    <a:pt x="92453" y="50798"/>
                    <a:pt x="92857" y="71790"/>
                  </a:cubicBezTo>
                  <a:cubicBezTo>
                    <a:pt x="92938" y="79138"/>
                    <a:pt x="90031" y="81075"/>
                    <a:pt x="83168" y="80995"/>
                  </a:cubicBezTo>
                  <a:cubicBezTo>
                    <a:pt x="58381" y="80672"/>
                    <a:pt x="33594" y="80672"/>
                    <a:pt x="8888" y="80995"/>
                  </a:cubicBezTo>
                  <a:cubicBezTo>
                    <a:pt x="2591" y="81075"/>
                    <a:pt x="-154" y="79541"/>
                    <a:pt x="7" y="72598"/>
                  </a:cubicBezTo>
                  <a:cubicBezTo>
                    <a:pt x="411" y="51202"/>
                    <a:pt x="411" y="29806"/>
                    <a:pt x="7" y="8410"/>
                  </a:cubicBezTo>
                  <a:cubicBezTo>
                    <a:pt x="-154" y="1547"/>
                    <a:pt x="2510" y="-148"/>
                    <a:pt x="8808" y="13"/>
                  </a:cubicBezTo>
                  <a:cubicBezTo>
                    <a:pt x="21322" y="336"/>
                    <a:pt x="33917" y="94"/>
                    <a:pt x="46513" y="94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80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Graphic 16">
              <a:extLst>
                <a:ext uri="{FF2B5EF4-FFF2-40B4-BE49-F238E27FC236}">
                  <a16:creationId xmlns:a16="http://schemas.microsoft.com/office/drawing/2014/main" id="{0075A578-82B6-4A74-8D83-77ED72810194}"/>
                </a:ext>
              </a:extLst>
            </p:cNvPr>
            <p:cNvSpPr/>
            <p:nvPr/>
          </p:nvSpPr>
          <p:spPr>
            <a:xfrm>
              <a:off x="3070076" y="4513667"/>
              <a:ext cx="553253" cy="70408"/>
            </a:xfrm>
            <a:custGeom>
              <a:avLst/>
              <a:gdLst>
                <a:gd name="connsiteX0" fmla="*/ 276597 w 553253"/>
                <a:gd name="connsiteY0" fmla="*/ 244 h 70408"/>
                <a:gd name="connsiteX1" fmla="*/ 539887 w 553253"/>
                <a:gd name="connsiteY1" fmla="*/ 2 h 70408"/>
                <a:gd name="connsiteX2" fmla="*/ 552967 w 553253"/>
                <a:gd name="connsiteY2" fmla="*/ 13404 h 70408"/>
                <a:gd name="connsiteX3" fmla="*/ 553047 w 553253"/>
                <a:gd name="connsiteY3" fmla="*/ 54904 h 70408"/>
                <a:gd name="connsiteX4" fmla="*/ 536819 w 553253"/>
                <a:gd name="connsiteY4" fmla="*/ 70406 h 70408"/>
                <a:gd name="connsiteX5" fmla="*/ 242040 w 553253"/>
                <a:gd name="connsiteY5" fmla="*/ 70164 h 70408"/>
                <a:gd name="connsiteX6" fmla="*/ 12741 w 553253"/>
                <a:gd name="connsiteY6" fmla="*/ 70406 h 70408"/>
                <a:gd name="connsiteX7" fmla="*/ 65 w 553253"/>
                <a:gd name="connsiteY7" fmla="*/ 57649 h 70408"/>
                <a:gd name="connsiteX8" fmla="*/ 65 w 553253"/>
                <a:gd name="connsiteY8" fmla="*/ 13566 h 70408"/>
                <a:gd name="connsiteX9" fmla="*/ 13226 w 553253"/>
                <a:gd name="connsiteY9" fmla="*/ 82 h 70408"/>
                <a:gd name="connsiteX10" fmla="*/ 276597 w 553253"/>
                <a:gd name="connsiteY10" fmla="*/ 244 h 70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53253" h="70408">
                  <a:moveTo>
                    <a:pt x="276597" y="244"/>
                  </a:moveTo>
                  <a:cubicBezTo>
                    <a:pt x="364360" y="244"/>
                    <a:pt x="452123" y="405"/>
                    <a:pt x="539887" y="2"/>
                  </a:cubicBezTo>
                  <a:cubicBezTo>
                    <a:pt x="550544" y="-79"/>
                    <a:pt x="553613" y="2989"/>
                    <a:pt x="552967" y="13404"/>
                  </a:cubicBezTo>
                  <a:cubicBezTo>
                    <a:pt x="552079" y="27211"/>
                    <a:pt x="551675" y="41179"/>
                    <a:pt x="553047" y="54904"/>
                  </a:cubicBezTo>
                  <a:cubicBezTo>
                    <a:pt x="554420" y="68468"/>
                    <a:pt x="548930" y="70487"/>
                    <a:pt x="536819" y="70406"/>
                  </a:cubicBezTo>
                  <a:cubicBezTo>
                    <a:pt x="438559" y="69922"/>
                    <a:pt x="340300" y="70164"/>
                    <a:pt x="242040" y="70164"/>
                  </a:cubicBezTo>
                  <a:cubicBezTo>
                    <a:pt x="165581" y="70164"/>
                    <a:pt x="89201" y="70002"/>
                    <a:pt x="12741" y="70406"/>
                  </a:cubicBezTo>
                  <a:cubicBezTo>
                    <a:pt x="2649" y="70487"/>
                    <a:pt x="-500" y="67580"/>
                    <a:pt x="65" y="57649"/>
                  </a:cubicBezTo>
                  <a:cubicBezTo>
                    <a:pt x="873" y="43035"/>
                    <a:pt x="873" y="28260"/>
                    <a:pt x="65" y="13566"/>
                  </a:cubicBezTo>
                  <a:cubicBezTo>
                    <a:pt x="-500" y="3312"/>
                    <a:pt x="2488" y="2"/>
                    <a:pt x="13226" y="82"/>
                  </a:cubicBezTo>
                  <a:cubicBezTo>
                    <a:pt x="101070" y="486"/>
                    <a:pt x="188833" y="244"/>
                    <a:pt x="276597" y="244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80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Graphic 16">
              <a:extLst>
                <a:ext uri="{FF2B5EF4-FFF2-40B4-BE49-F238E27FC236}">
                  <a16:creationId xmlns:a16="http://schemas.microsoft.com/office/drawing/2014/main" id="{E12046C2-CAF0-4FE2-971A-C4118EDA560A}"/>
                </a:ext>
              </a:extLst>
            </p:cNvPr>
            <p:cNvSpPr/>
            <p:nvPr/>
          </p:nvSpPr>
          <p:spPr>
            <a:xfrm>
              <a:off x="4186917" y="4513705"/>
              <a:ext cx="92865" cy="80946"/>
            </a:xfrm>
            <a:custGeom>
              <a:avLst/>
              <a:gdLst>
                <a:gd name="connsiteX0" fmla="*/ 47078 w 92865"/>
                <a:gd name="connsiteY0" fmla="*/ 206 h 80946"/>
                <a:gd name="connsiteX1" fmla="*/ 82280 w 92865"/>
                <a:gd name="connsiteY1" fmla="*/ 44 h 80946"/>
                <a:gd name="connsiteX2" fmla="*/ 92857 w 92865"/>
                <a:gd name="connsiteY2" fmla="*/ 10944 h 80946"/>
                <a:gd name="connsiteX3" fmla="*/ 92857 w 92865"/>
                <a:gd name="connsiteY3" fmla="*/ 71337 h 80946"/>
                <a:gd name="connsiteX4" fmla="*/ 83814 w 92865"/>
                <a:gd name="connsiteY4" fmla="*/ 80945 h 80946"/>
                <a:gd name="connsiteX5" fmla="*/ 8323 w 92865"/>
                <a:gd name="connsiteY5" fmla="*/ 80945 h 80946"/>
                <a:gd name="connsiteX6" fmla="*/ 7 w 92865"/>
                <a:gd name="connsiteY6" fmla="*/ 72144 h 80946"/>
                <a:gd name="connsiteX7" fmla="*/ 7 w 92865"/>
                <a:gd name="connsiteY7" fmla="*/ 9249 h 80946"/>
                <a:gd name="connsiteX8" fmla="*/ 9454 w 92865"/>
                <a:gd name="connsiteY8" fmla="*/ 125 h 80946"/>
                <a:gd name="connsiteX9" fmla="*/ 47078 w 92865"/>
                <a:gd name="connsiteY9" fmla="*/ 206 h 80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2865" h="80946">
                  <a:moveTo>
                    <a:pt x="47078" y="206"/>
                  </a:moveTo>
                  <a:cubicBezTo>
                    <a:pt x="58785" y="206"/>
                    <a:pt x="70573" y="690"/>
                    <a:pt x="82280" y="44"/>
                  </a:cubicBezTo>
                  <a:cubicBezTo>
                    <a:pt x="90919" y="-440"/>
                    <a:pt x="93019" y="3032"/>
                    <a:pt x="92857" y="10944"/>
                  </a:cubicBezTo>
                  <a:cubicBezTo>
                    <a:pt x="92453" y="31048"/>
                    <a:pt x="92534" y="51233"/>
                    <a:pt x="92857" y="71337"/>
                  </a:cubicBezTo>
                  <a:cubicBezTo>
                    <a:pt x="92938" y="78119"/>
                    <a:pt x="91323" y="81026"/>
                    <a:pt x="83814" y="80945"/>
                  </a:cubicBezTo>
                  <a:cubicBezTo>
                    <a:pt x="58624" y="80541"/>
                    <a:pt x="33514" y="80541"/>
                    <a:pt x="8323" y="80945"/>
                  </a:cubicBezTo>
                  <a:cubicBezTo>
                    <a:pt x="1461" y="81026"/>
                    <a:pt x="-73" y="78442"/>
                    <a:pt x="7" y="72144"/>
                  </a:cubicBezTo>
                  <a:cubicBezTo>
                    <a:pt x="330" y="51152"/>
                    <a:pt x="411" y="30241"/>
                    <a:pt x="7" y="9249"/>
                  </a:cubicBezTo>
                  <a:cubicBezTo>
                    <a:pt x="-154" y="1901"/>
                    <a:pt x="2429" y="-117"/>
                    <a:pt x="9454" y="125"/>
                  </a:cubicBezTo>
                  <a:cubicBezTo>
                    <a:pt x="21888" y="529"/>
                    <a:pt x="34483" y="206"/>
                    <a:pt x="47078" y="206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80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B5C20CB-2DBB-475A-80FF-512B3D7042A4}"/>
              </a:ext>
            </a:extLst>
          </p:cNvPr>
          <p:cNvGrpSpPr/>
          <p:nvPr/>
        </p:nvGrpSpPr>
        <p:grpSpPr>
          <a:xfrm rot="5400000">
            <a:off x="3699988" y="2494036"/>
            <a:ext cx="4253273" cy="2824937"/>
            <a:chOff x="3970837" y="2471754"/>
            <a:chExt cx="4253273" cy="2824937"/>
          </a:xfrm>
        </p:grpSpPr>
        <p:cxnSp>
          <p:nvCxnSpPr>
            <p:cNvPr id="51" name="Elbow Connector 31">
              <a:extLst>
                <a:ext uri="{FF2B5EF4-FFF2-40B4-BE49-F238E27FC236}">
                  <a16:creationId xmlns:a16="http://schemas.microsoft.com/office/drawing/2014/main" id="{F87D8645-036B-4F88-9597-861E8DF857D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622905" y="3760170"/>
              <a:ext cx="611933" cy="1502122"/>
            </a:xfrm>
            <a:prstGeom prst="bentConnector4">
              <a:avLst>
                <a:gd name="adj1" fmla="val 1624"/>
                <a:gd name="adj2" fmla="val 57086"/>
              </a:avLst>
            </a:prstGeom>
            <a:ln w="22225">
              <a:solidFill>
                <a:schemeClr val="accent2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Circle: Hollow 51">
              <a:extLst>
                <a:ext uri="{FF2B5EF4-FFF2-40B4-BE49-F238E27FC236}">
                  <a16:creationId xmlns:a16="http://schemas.microsoft.com/office/drawing/2014/main" id="{3EAAA443-7555-431F-AC84-7E555BD8E07C}"/>
                </a:ext>
              </a:extLst>
            </p:cNvPr>
            <p:cNvSpPr/>
            <p:nvPr/>
          </p:nvSpPr>
          <p:spPr>
            <a:xfrm>
              <a:off x="3970837" y="2480992"/>
              <a:ext cx="1281353" cy="1281353"/>
            </a:xfrm>
            <a:prstGeom prst="donut">
              <a:avLst>
                <a:gd name="adj" fmla="val 9414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53" name="Circle: Hollow 52">
              <a:extLst>
                <a:ext uri="{FF2B5EF4-FFF2-40B4-BE49-F238E27FC236}">
                  <a16:creationId xmlns:a16="http://schemas.microsoft.com/office/drawing/2014/main" id="{87B9DE86-1DBB-40A5-9978-A5F2E3B79718}"/>
                </a:ext>
              </a:extLst>
            </p:cNvPr>
            <p:cNvSpPr/>
            <p:nvPr/>
          </p:nvSpPr>
          <p:spPr>
            <a:xfrm>
              <a:off x="5456797" y="2476373"/>
              <a:ext cx="1281353" cy="1281353"/>
            </a:xfrm>
            <a:prstGeom prst="donut">
              <a:avLst>
                <a:gd name="adj" fmla="val 9414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55" name="Circle: Hollow 54">
              <a:extLst>
                <a:ext uri="{FF2B5EF4-FFF2-40B4-BE49-F238E27FC236}">
                  <a16:creationId xmlns:a16="http://schemas.microsoft.com/office/drawing/2014/main" id="{82503A44-B454-4932-96EB-E808EB9C10FC}"/>
                </a:ext>
              </a:extLst>
            </p:cNvPr>
            <p:cNvSpPr/>
            <p:nvPr/>
          </p:nvSpPr>
          <p:spPr>
            <a:xfrm>
              <a:off x="6942757" y="2471754"/>
              <a:ext cx="1281353" cy="1281353"/>
            </a:xfrm>
            <a:prstGeom prst="donut">
              <a:avLst>
                <a:gd name="adj" fmla="val 9414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5FA316BB-F94A-445F-BFC3-110BC78DEDD0}"/>
                </a:ext>
              </a:extLst>
            </p:cNvPr>
            <p:cNvCxnSpPr>
              <a:cxnSpLocks/>
              <a:stCxn id="53" idx="4"/>
            </p:cNvCxnSpPr>
            <p:nvPr/>
          </p:nvCxnSpPr>
          <p:spPr>
            <a:xfrm flipH="1">
              <a:off x="6097473" y="3757726"/>
              <a:ext cx="1" cy="1538965"/>
            </a:xfrm>
            <a:prstGeom prst="straightConnector1">
              <a:avLst/>
            </a:prstGeom>
            <a:ln w="22225"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Elbow Connector 31">
              <a:extLst>
                <a:ext uri="{FF2B5EF4-FFF2-40B4-BE49-F238E27FC236}">
                  <a16:creationId xmlns:a16="http://schemas.microsoft.com/office/drawing/2014/main" id="{C9E0F88F-E8E8-4623-807C-0952C863E11F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6993023" y="3760171"/>
              <a:ext cx="611933" cy="1502122"/>
            </a:xfrm>
            <a:prstGeom prst="bentConnector4">
              <a:avLst>
                <a:gd name="adj1" fmla="val 1624"/>
                <a:gd name="adj2" fmla="val 57086"/>
              </a:avLst>
            </a:prstGeom>
            <a:ln w="22225">
              <a:solidFill>
                <a:schemeClr val="accent2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TextBox 57">
            <a:extLst>
              <a:ext uri="{FF2B5EF4-FFF2-40B4-BE49-F238E27FC236}">
                <a16:creationId xmlns:a16="http://schemas.microsoft.com/office/drawing/2014/main" id="{28BF1923-9486-4938-B041-387642A1635D}"/>
              </a:ext>
            </a:extLst>
          </p:cNvPr>
          <p:cNvSpPr txBox="1"/>
          <p:nvPr/>
        </p:nvSpPr>
        <p:spPr>
          <a:xfrm>
            <a:off x="6066878" y="2097774"/>
            <a:ext cx="104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altLang="ko-KR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Calibri" pitchFamily="34" charset="0"/>
              </a:rPr>
              <a:t>1</a:t>
            </a:r>
            <a:endParaRPr lang="en-US" altLang="ko-KR" sz="3200" b="1" dirty="0">
              <a:solidFill>
                <a:schemeClr val="tx1">
                  <a:lumMod val="85000"/>
                  <a:lumOff val="15000"/>
                </a:schemeClr>
              </a:solidFill>
              <a:cs typeface="Calibri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BCCBA416-C939-4C86-B3D5-9186697BA4E6}"/>
              </a:ext>
            </a:extLst>
          </p:cNvPr>
          <p:cNvSpPr txBox="1"/>
          <p:nvPr/>
        </p:nvSpPr>
        <p:spPr>
          <a:xfrm>
            <a:off x="6066878" y="5090822"/>
            <a:ext cx="104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altLang="ko-KR" sz="32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Calibri" pitchFamily="34" charset="0"/>
              </a:rPr>
              <a:t>3</a:t>
            </a:r>
            <a:endParaRPr lang="en-US" altLang="ko-KR" sz="3200" dirty="0">
              <a:solidFill>
                <a:schemeClr val="tx1">
                  <a:lumMod val="85000"/>
                  <a:lumOff val="15000"/>
                </a:schemeClr>
              </a:solidFill>
              <a:cs typeface="Calibri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E97063C-BEBA-462B-9A9D-FF76684076A3}"/>
              </a:ext>
            </a:extLst>
          </p:cNvPr>
          <p:cNvSpPr txBox="1"/>
          <p:nvPr/>
        </p:nvSpPr>
        <p:spPr>
          <a:xfrm>
            <a:off x="6066878" y="3594298"/>
            <a:ext cx="104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altLang="ko-KR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Calibri" pitchFamily="34" charset="0"/>
              </a:rPr>
              <a:t>2</a:t>
            </a:r>
            <a:endParaRPr lang="en-US" altLang="ko-KR" sz="3200" b="1" dirty="0">
              <a:solidFill>
                <a:schemeClr val="tx1">
                  <a:lumMod val="85000"/>
                  <a:lumOff val="15000"/>
                </a:schemeClr>
              </a:solidFill>
              <a:cs typeface="Calibri" pitchFamily="34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77F778D4-8402-44B6-8247-B6484192AA2E}"/>
              </a:ext>
            </a:extLst>
          </p:cNvPr>
          <p:cNvSpPr txBox="1"/>
          <p:nvPr/>
        </p:nvSpPr>
        <p:spPr>
          <a:xfrm>
            <a:off x="7494789" y="3748804"/>
            <a:ext cx="39256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sz="1200" dirty="0">
              <a:solidFill>
                <a:schemeClr val="tx1">
                  <a:lumMod val="85000"/>
                  <a:lumOff val="15000"/>
                </a:schemeClr>
              </a:solidFill>
              <a:cs typeface="Arial" pitchFamily="34" charset="0"/>
            </a:endParaRPr>
          </a:p>
        </p:txBody>
      </p:sp>
      <p:sp>
        <p:nvSpPr>
          <p:cNvPr id="54" name="Title 1"/>
          <p:cNvSpPr txBox="1">
            <a:spLocks/>
          </p:cNvSpPr>
          <p:nvPr/>
        </p:nvSpPr>
        <p:spPr>
          <a:xfrm>
            <a:off x="-914400" y="-1331752"/>
            <a:ext cx="7667897" cy="9899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smtClean="0"/>
              <a:t>LMS KE SIKOLA</a:t>
            </a:r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7310509" y="1412251"/>
            <a:ext cx="431859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Awalnya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bernama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LMS (Learning Management System) yang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mulai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dibuat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tahun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2006.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Sejak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masih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bernama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LMS, software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sudah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beberapa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fitur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icon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bergambar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Software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dikembangkan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sendiri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civitas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akademika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Unhas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7310509" y="3048425"/>
            <a:ext cx="496650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SIKOLA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platform CHAMILO, yang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aplikasi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open source,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artinya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dibuka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siapa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saja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Kelebihan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platform CHAMILO, platform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memudahkan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memperbaiki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kelemahan-kelemahan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aplikasi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dimiliki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tanpa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mengeluarkan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biaya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lagi</a:t>
            </a:r>
            <a:endParaRPr lang="en-US" sz="1600" dirty="0"/>
          </a:p>
        </p:txBody>
      </p:sp>
      <p:sp>
        <p:nvSpPr>
          <p:cNvPr id="5" name="Rectangle 4"/>
          <p:cNvSpPr/>
          <p:nvPr/>
        </p:nvSpPr>
        <p:spPr>
          <a:xfrm>
            <a:off x="7348231" y="4802054"/>
            <a:ext cx="454849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Nama SIKOLA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sendiri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dilaunching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digunakan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sejak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Maret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2019,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kepanjangan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Kelola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Manajemen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Pembelajaran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Proses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peralihan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LMS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SIKOLA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membutuhkan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kira-kira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104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1293223" y="2484435"/>
            <a:ext cx="5812971" cy="19711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FITUR-FITUR SIKOLA</a:t>
            </a:r>
            <a:endParaRPr lang="en-US" dirty="0"/>
          </a:p>
        </p:txBody>
      </p:sp>
      <p:sp>
        <p:nvSpPr>
          <p:cNvPr id="3" name="Subtitle 4"/>
          <p:cNvSpPr txBox="1">
            <a:spLocks/>
          </p:cNvSpPr>
          <p:nvPr/>
        </p:nvSpPr>
        <p:spPr>
          <a:xfrm>
            <a:off x="1100051" y="4455620"/>
            <a:ext cx="10058400" cy="114300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Sumber : https://sikola.unhas.ac.id/courses/19E02210302/index.php?id_session=19729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738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idx="11"/>
          </p:nvPr>
        </p:nvSpPr>
        <p:spPr/>
      </p:sp>
      <p:sp>
        <p:nvSpPr>
          <p:cNvPr id="3" name="Title 1"/>
          <p:cNvSpPr txBox="1">
            <a:spLocks/>
          </p:cNvSpPr>
          <p:nvPr/>
        </p:nvSpPr>
        <p:spPr>
          <a:xfrm>
            <a:off x="1254033" y="900557"/>
            <a:ext cx="10058400" cy="14507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FITUR ALUR PEMBELAJARAN</a:t>
            </a:r>
            <a:endParaRPr lang="en-US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58091" y="2250682"/>
            <a:ext cx="10058400" cy="402336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pembelajaran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ditunjukkan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bahwa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kuliah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berdurasi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berlangsung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selama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semester.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Terdapat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penjelasan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saja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pertemuan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Jika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diklik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Pertemuan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Pertama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muncul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kuliah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presentasi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video,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bacaan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fitur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Pembelajaran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terlihat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Buku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sedang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dibahas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paper, video.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Pembelajaran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dosen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mengetahui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mahasiswa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tertentu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membuka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jam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berapa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hingga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jam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berapa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110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240971" y="1165685"/>
            <a:ext cx="5669280" cy="9413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</a:rPr>
              <a:t>FITUR TEST/QUIZ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018903" y="2106991"/>
            <a:ext cx="10058400" cy="402336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Fitur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kedua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/Quiz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mengerjakan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tugas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mengerjakan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/quiz,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dosen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mengetahui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progress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mahasiswa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mengerjakan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ujian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Mahasiswa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sudah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menyelesaikan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nomor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berapa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mahasiswa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 yang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sudah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hampir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selesai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mengerjakan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ujian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Dosen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mengacak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pertanyaan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soal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diberikan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kepada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mahasiswa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juga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mengacak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otomatis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pilihan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gandanya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sehingga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memungkinkan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bagi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mahasiswa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menyontek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ujian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/quiz.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Pengaturan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juga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dibuat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terbatas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sehingga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bagi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mahasiswa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diskusi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69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18457" y="3526192"/>
            <a:ext cx="10058400" cy="14507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</a:rPr>
              <a:t>FITUR DOKUMEN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718457" y="4575871"/>
            <a:ext cx="10058400" cy="402336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Tempat penyimpanan ada dua, “Dokumen dan Link”. Dokumen digunakan untuk menyimpan materi dosen, yang hanya bisa diakses oleh dosen.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050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759337" y="999821"/>
            <a:ext cx="5760720" cy="78969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solidFill>
                  <a:schemeClr val="bg1"/>
                </a:solidFill>
              </a:rPr>
              <a:t>FITUR TAUTAN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249948" y="1789511"/>
            <a:ext cx="10058400" cy="402336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“Link”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digunakan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menyimpan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memorinya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besar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video,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sehingga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memberatkan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software.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279148" y="3145109"/>
            <a:ext cx="504920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0" cap="none" spc="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cs typeface="Times New Roman" panose="02020603050405020304" pitchFamily="18" charset="0"/>
              </a:rPr>
              <a:t>FITUR DAFTAR HADIR</a:t>
            </a:r>
            <a:endParaRPr lang="en-US" sz="36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55264" y="3891698"/>
            <a:ext cx="1070575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Terdapat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fitur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Daftar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Hadir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yang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memantau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kehadiran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para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mahasiswa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863840" y="4857788"/>
            <a:ext cx="336502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0" cap="none" spc="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cs typeface="Times New Roman" panose="02020603050405020304" pitchFamily="18" charset="0"/>
              </a:rPr>
              <a:t>FITUR FORUM</a:t>
            </a:r>
            <a:endParaRPr lang="en-US" sz="36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23406" y="5504760"/>
            <a:ext cx="10363735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sv-SE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Dosen dapat membuat forum untuk saluran diskusi terkait mata kuliah </a:t>
            </a:r>
          </a:p>
          <a:p>
            <a:r>
              <a:rPr lang="sv-SE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yang diampu.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855661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ALLPPT-40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A9BD5"/>
      </a:accent1>
      <a:accent2>
        <a:srgbClr val="224A90"/>
      </a:accent2>
      <a:accent3>
        <a:srgbClr val="010A4F"/>
      </a:accent3>
      <a:accent4>
        <a:srgbClr val="5A9BD5"/>
      </a:accent4>
      <a:accent5>
        <a:srgbClr val="224A90"/>
      </a:accent5>
      <a:accent6>
        <a:srgbClr val="010A4F"/>
      </a:accent6>
      <a:hlink>
        <a:srgbClr val="262626"/>
      </a:hlink>
      <a:folHlink>
        <a:srgbClr val="26262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40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A9BD5"/>
      </a:accent1>
      <a:accent2>
        <a:srgbClr val="224A90"/>
      </a:accent2>
      <a:accent3>
        <a:srgbClr val="010A4F"/>
      </a:accent3>
      <a:accent4>
        <a:srgbClr val="5A9BD5"/>
      </a:accent4>
      <a:accent5>
        <a:srgbClr val="224A90"/>
      </a:accent5>
      <a:accent6>
        <a:srgbClr val="010A4F"/>
      </a:accent6>
      <a:hlink>
        <a:srgbClr val="262626"/>
      </a:hlink>
      <a:folHlink>
        <a:srgbClr val="262626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40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A9BD5"/>
      </a:accent1>
      <a:accent2>
        <a:srgbClr val="224A90"/>
      </a:accent2>
      <a:accent3>
        <a:srgbClr val="010A4F"/>
      </a:accent3>
      <a:accent4>
        <a:srgbClr val="5A9BD5"/>
      </a:accent4>
      <a:accent5>
        <a:srgbClr val="224A90"/>
      </a:accent5>
      <a:accent6>
        <a:srgbClr val="010A4F"/>
      </a:accent6>
      <a:hlink>
        <a:srgbClr val="262626"/>
      </a:hlink>
      <a:folHlink>
        <a:srgbClr val="262626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2680</TotalTime>
  <Words>1162</Words>
  <Application>Microsoft Office PowerPoint</Application>
  <PresentationFormat>Widescreen</PresentationFormat>
  <Paragraphs>104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Arial Unicode MS</vt:lpstr>
      <vt:lpstr>Arial</vt:lpstr>
      <vt:lpstr>Berlin Sans FB Demi</vt:lpstr>
      <vt:lpstr>Calibri</vt:lpstr>
      <vt:lpstr>Calibri Light</vt:lpstr>
      <vt:lpstr>Times New Roman</vt:lpstr>
      <vt:lpstr>Wingdings</vt:lpstr>
      <vt:lpstr>Cover and End Slide Master</vt:lpstr>
      <vt:lpstr>Contents Slide Master</vt:lpstr>
      <vt:lpstr>Section Break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HUMANWARE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</dc:creator>
  <cp:lastModifiedBy>Nova</cp:lastModifiedBy>
  <cp:revision>104</cp:revision>
  <dcterms:created xsi:type="dcterms:W3CDTF">2020-01-20T05:08:25Z</dcterms:created>
  <dcterms:modified xsi:type="dcterms:W3CDTF">2022-06-17T03:23:45Z</dcterms:modified>
</cp:coreProperties>
</file>