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261" r:id="rId3"/>
    <p:sldId id="265" r:id="rId4"/>
    <p:sldId id="257" r:id="rId5"/>
    <p:sldId id="258" r:id="rId6"/>
    <p:sldId id="281" r:id="rId7"/>
    <p:sldId id="298" r:id="rId8"/>
    <p:sldId id="276" r:id="rId9"/>
    <p:sldId id="267" r:id="rId10"/>
    <p:sldId id="301" r:id="rId11"/>
    <p:sldId id="300" r:id="rId12"/>
    <p:sldId id="279" r:id="rId13"/>
  </p:sldIdLst>
  <p:sldSz cx="9144000" cy="5143500" type="screen16x9"/>
  <p:notesSz cx="6858000" cy="9144000"/>
  <p:embeddedFontLst>
    <p:embeddedFont>
      <p:font typeface="Montserrat Black" pitchFamily="2" charset="77"/>
      <p:bold r:id="rId15"/>
      <p:italic r:id="rId16"/>
      <p:boldItalic r:id="rId17"/>
    </p:embeddedFont>
    <p:embeddedFont>
      <p:font typeface="Montserrat Medium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1E09DD-64BC-48C0-9AB0-AD9149C74269}">
  <a:tblStyle styleId="{F81E09DD-64BC-48C0-9AB0-AD9149C742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2"/>
  </p:normalViewPr>
  <p:slideViewPr>
    <p:cSldViewPr snapToGrid="0" snapToObjects="1">
      <p:cViewPr>
        <p:scale>
          <a:sx n="56" d="100"/>
          <a:sy n="56" d="100"/>
        </p:scale>
        <p:origin x="270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74aae2ac75_0_40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74aae2ac75_0_40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74aae2ac75_0_40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74aae2ac75_0_40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74aae2ac75_0_39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74aae2ac75_0_39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74aae2ac75_0_40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74aae2ac75_0_40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747cdf6623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747cdf6623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74aae2ac75_0_40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74aae2ac75_0_40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74aae2ac75_0_40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74aae2ac75_0_40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9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74aae2ac75_0_40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74aae2ac75_0_40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74aae2ac75_0_39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74aae2ac75_0_39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65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5200" y="824575"/>
            <a:ext cx="6052392" cy="3042644"/>
          </a:xfrm>
          <a:custGeom>
            <a:avLst/>
            <a:gdLst/>
            <a:ahLst/>
            <a:cxnLst/>
            <a:rect l="l" t="t" r="r" b="b"/>
            <a:pathLst>
              <a:path w="75733" h="38247" extrusionOk="0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E9B72B">
              <a:alpha val="4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7199" y="584694"/>
            <a:ext cx="424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55300" y="2637294"/>
            <a:ext cx="241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735243" y="548625"/>
            <a:ext cx="2770057" cy="97124"/>
          </a:xfrm>
          <a:custGeom>
            <a:avLst/>
            <a:gdLst/>
            <a:ahLst/>
            <a:cxnLst/>
            <a:rect l="l" t="t" r="r" b="b"/>
            <a:pathLst>
              <a:path w="50383" h="1676" extrusionOk="0">
                <a:moveTo>
                  <a:pt x="0" y="0"/>
                </a:moveTo>
                <a:lnTo>
                  <a:pt x="0" y="1676"/>
                </a:lnTo>
                <a:lnTo>
                  <a:pt x="50383" y="1676"/>
                </a:lnTo>
                <a:lnTo>
                  <a:pt x="503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5"/>
          <p:cNvSpPr/>
          <p:nvPr/>
        </p:nvSpPr>
        <p:spPr>
          <a:xfrm>
            <a:off x="6323925" y="0"/>
            <a:ext cx="2820097" cy="5639834"/>
          </a:xfrm>
          <a:custGeom>
            <a:avLst/>
            <a:gdLst/>
            <a:ahLst/>
            <a:cxnLst/>
            <a:rect l="l" t="t" r="r" b="b"/>
            <a:pathLst>
              <a:path w="23492" h="46981" extrusionOk="0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5"/>
          <p:cNvSpPr/>
          <p:nvPr/>
        </p:nvSpPr>
        <p:spPr>
          <a:xfrm rot="-5400000">
            <a:off x="6059285" y="2058837"/>
            <a:ext cx="2056529" cy="4112850"/>
          </a:xfrm>
          <a:custGeom>
            <a:avLst/>
            <a:gdLst/>
            <a:ahLst/>
            <a:cxnLst/>
            <a:rect l="l" t="t" r="r" b="b"/>
            <a:pathLst>
              <a:path w="25805" h="51609" extrusionOk="0">
                <a:moveTo>
                  <a:pt x="1" y="1"/>
                </a:moveTo>
                <a:lnTo>
                  <a:pt x="1" y="51608"/>
                </a:lnTo>
                <a:cubicBezTo>
                  <a:pt x="14251" y="51608"/>
                  <a:pt x="25804" y="40055"/>
                  <a:pt x="25804" y="25805"/>
                </a:cubicBezTo>
                <a:cubicBezTo>
                  <a:pt x="25804" y="11554"/>
                  <a:pt x="1425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25"/>
          <p:cNvGrpSpPr/>
          <p:nvPr/>
        </p:nvGrpSpPr>
        <p:grpSpPr>
          <a:xfrm>
            <a:off x="660244" y="4460095"/>
            <a:ext cx="1929101" cy="469809"/>
            <a:chOff x="423350" y="-1313925"/>
            <a:chExt cx="834675" cy="203275"/>
          </a:xfrm>
        </p:grpSpPr>
        <p:sp>
          <p:nvSpPr>
            <p:cNvPr id="676" name="Google Shape;676;p25"/>
            <p:cNvSpPr/>
            <p:nvPr/>
          </p:nvSpPr>
          <p:spPr>
            <a:xfrm>
              <a:off x="423350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61722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811125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00497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201025" y="-1313925"/>
              <a:ext cx="57000" cy="54875"/>
            </a:xfrm>
            <a:custGeom>
              <a:avLst/>
              <a:gdLst/>
              <a:ahLst/>
              <a:cxnLst/>
              <a:rect l="l" t="t" r="r" b="b"/>
              <a:pathLst>
                <a:path w="2280" h="2195" extrusionOk="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4255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619400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811225" y="-1165550"/>
              <a:ext cx="59000" cy="54850"/>
            </a:xfrm>
            <a:custGeom>
              <a:avLst/>
              <a:gdLst/>
              <a:ahLst/>
              <a:cxnLst/>
              <a:rect l="l" t="t" r="r" b="b"/>
              <a:pathLst>
                <a:path w="2360" h="2194" extrusionOk="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004975" y="-11655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12010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25"/>
          <p:cNvSpPr/>
          <p:nvPr/>
        </p:nvSpPr>
        <p:spPr>
          <a:xfrm>
            <a:off x="154825" y="0"/>
            <a:ext cx="83450" cy="5143429"/>
          </a:xfrm>
          <a:custGeom>
            <a:avLst/>
            <a:gdLst/>
            <a:ahLst/>
            <a:cxnLst/>
            <a:rect l="l" t="t" r="r" b="b"/>
            <a:pathLst>
              <a:path w="3338" h="73559" extrusionOk="0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5"/>
          <p:cNvSpPr/>
          <p:nvPr/>
        </p:nvSpPr>
        <p:spPr>
          <a:xfrm>
            <a:off x="275050" y="0"/>
            <a:ext cx="205300" cy="5143429"/>
          </a:xfrm>
          <a:custGeom>
            <a:avLst/>
            <a:gdLst/>
            <a:ahLst/>
            <a:cxnLst/>
            <a:rect l="l" t="t" r="r" b="b"/>
            <a:pathLst>
              <a:path w="8212" h="73559" extrusionOk="0">
                <a:moveTo>
                  <a:pt x="0" y="1"/>
                </a:moveTo>
                <a:lnTo>
                  <a:pt x="0" y="73559"/>
                </a:lnTo>
                <a:lnTo>
                  <a:pt x="8212" y="73559"/>
                </a:lnTo>
                <a:lnTo>
                  <a:pt x="8212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25"/>
          <p:cNvGrpSpPr/>
          <p:nvPr/>
        </p:nvGrpSpPr>
        <p:grpSpPr>
          <a:xfrm>
            <a:off x="2871035" y="4460095"/>
            <a:ext cx="1929101" cy="469809"/>
            <a:chOff x="423350" y="-1313925"/>
            <a:chExt cx="834675" cy="203275"/>
          </a:xfrm>
        </p:grpSpPr>
        <p:sp>
          <p:nvSpPr>
            <p:cNvPr id="689" name="Google Shape;689;p25"/>
            <p:cNvSpPr/>
            <p:nvPr/>
          </p:nvSpPr>
          <p:spPr>
            <a:xfrm>
              <a:off x="423350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61722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811125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100497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1201025" y="-1313925"/>
              <a:ext cx="57000" cy="54875"/>
            </a:xfrm>
            <a:custGeom>
              <a:avLst/>
              <a:gdLst/>
              <a:ahLst/>
              <a:cxnLst/>
              <a:rect l="l" t="t" r="r" b="b"/>
              <a:pathLst>
                <a:path w="2280" h="2195" extrusionOk="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4255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619400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811225" y="-1165550"/>
              <a:ext cx="59000" cy="54850"/>
            </a:xfrm>
            <a:custGeom>
              <a:avLst/>
              <a:gdLst/>
              <a:ahLst/>
              <a:cxnLst/>
              <a:rect l="l" t="t" r="r" b="b"/>
              <a:pathLst>
                <a:path w="2360" h="2194" extrusionOk="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004975" y="-11655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12010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2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26"/>
          <p:cNvGrpSpPr/>
          <p:nvPr/>
        </p:nvGrpSpPr>
        <p:grpSpPr>
          <a:xfrm>
            <a:off x="5884980" y="1559397"/>
            <a:ext cx="3213109" cy="3571946"/>
            <a:chOff x="5884980" y="1559397"/>
            <a:chExt cx="3213109" cy="3571946"/>
          </a:xfrm>
        </p:grpSpPr>
        <p:sp>
          <p:nvSpPr>
            <p:cNvPr id="701" name="Google Shape;701;p26"/>
            <p:cNvSpPr/>
            <p:nvPr/>
          </p:nvSpPr>
          <p:spPr>
            <a:xfrm>
              <a:off x="8134371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8582510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9030557" y="1559397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8134371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8582510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9030557" y="1942644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8134371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8582510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9030557" y="2325800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134371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8582510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9030557" y="2709047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8134371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8582510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9030557" y="3092203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8108961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8557054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9005147" y="1573423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8108961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8557054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9005147" y="1956579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8108961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8557054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9005147" y="2339826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8109052" y="2722799"/>
              <a:ext cx="69809" cy="64982"/>
            </a:xfrm>
            <a:custGeom>
              <a:avLst/>
              <a:gdLst/>
              <a:ahLst/>
              <a:cxnLst/>
              <a:rect l="l" t="t" r="r" b="b"/>
              <a:pathLst>
                <a:path w="1533" h="1427" extrusionOk="0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8559331" y="2723437"/>
              <a:ext cx="65346" cy="64936"/>
            </a:xfrm>
            <a:custGeom>
              <a:avLst/>
              <a:gdLst/>
              <a:ahLst/>
              <a:cxnLst/>
              <a:rect l="l" t="t" r="r" b="b"/>
              <a:pathLst>
                <a:path w="1435" h="1426" extrusionOk="0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9007697" y="2722981"/>
              <a:ext cx="64982" cy="64936"/>
            </a:xfrm>
            <a:custGeom>
              <a:avLst/>
              <a:gdLst/>
              <a:ahLst/>
              <a:cxnLst/>
              <a:rect l="l" t="t" r="r" b="b"/>
              <a:pathLst>
                <a:path w="1427" h="1426" extrusionOk="0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8109097" y="3106001"/>
              <a:ext cx="69763" cy="64982"/>
            </a:xfrm>
            <a:custGeom>
              <a:avLst/>
              <a:gdLst/>
              <a:ahLst/>
              <a:cxnLst/>
              <a:rect l="l" t="t" r="r" b="b"/>
              <a:pathLst>
                <a:path w="1532" h="1427" extrusionOk="0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8559331" y="3106684"/>
              <a:ext cx="65255" cy="64936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9007697" y="3106183"/>
              <a:ext cx="64982" cy="64982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8134371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8582510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9030557" y="3519120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8134371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8582510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9030557" y="3902367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8134371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8582510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9030557" y="4285523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8134371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8582510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9030557" y="4668770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8134371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8582510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9030557" y="5051926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8108961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8557054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9005147" y="3533146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8108961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8557054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9005147" y="3916302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8108961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8557054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9005147" y="4299549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8109052" y="4682522"/>
              <a:ext cx="69809" cy="64982"/>
            </a:xfrm>
            <a:custGeom>
              <a:avLst/>
              <a:gdLst/>
              <a:ahLst/>
              <a:cxnLst/>
              <a:rect l="l" t="t" r="r" b="b"/>
              <a:pathLst>
                <a:path w="1533" h="1427" extrusionOk="0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8559331" y="4683160"/>
              <a:ext cx="65346" cy="64936"/>
            </a:xfrm>
            <a:custGeom>
              <a:avLst/>
              <a:gdLst/>
              <a:ahLst/>
              <a:cxnLst/>
              <a:rect l="l" t="t" r="r" b="b"/>
              <a:pathLst>
                <a:path w="1435" h="1426" extrusionOk="0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9007697" y="4682704"/>
              <a:ext cx="64982" cy="64936"/>
            </a:xfrm>
            <a:custGeom>
              <a:avLst/>
              <a:gdLst/>
              <a:ahLst/>
              <a:cxnLst/>
              <a:rect l="l" t="t" r="r" b="b"/>
              <a:pathLst>
                <a:path w="1427" h="1426" extrusionOk="0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8109097" y="5065724"/>
              <a:ext cx="69763" cy="64982"/>
            </a:xfrm>
            <a:custGeom>
              <a:avLst/>
              <a:gdLst/>
              <a:ahLst/>
              <a:cxnLst/>
              <a:rect l="l" t="t" r="r" b="b"/>
              <a:pathLst>
                <a:path w="1532" h="1427" extrusionOk="0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8559331" y="5066407"/>
              <a:ext cx="65255" cy="64936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9007697" y="5065906"/>
              <a:ext cx="64982" cy="64982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5910390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6358529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6806576" y="1559397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7254715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7705358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5910390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6358529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6806576" y="1942644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7254715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7702808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5910390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6358529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6806576" y="2325800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7254715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7702808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5910390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358529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6806576" y="2709047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254715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7702808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5910390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6358529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6806576" y="3092203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7254715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7702808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5884980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6333073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6781166" y="1573423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7229259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7679948" y="15734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5884980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6333073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6781166" y="1956579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7229259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7677398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5884980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6333073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6781166" y="2339826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7229259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7677398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5885071" y="2722799"/>
              <a:ext cx="69809" cy="64982"/>
            </a:xfrm>
            <a:custGeom>
              <a:avLst/>
              <a:gdLst/>
              <a:ahLst/>
              <a:cxnLst/>
              <a:rect l="l" t="t" r="r" b="b"/>
              <a:pathLst>
                <a:path w="1533" h="1427" extrusionOk="0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6335350" y="2723437"/>
              <a:ext cx="65346" cy="64936"/>
            </a:xfrm>
            <a:custGeom>
              <a:avLst/>
              <a:gdLst/>
              <a:ahLst/>
              <a:cxnLst/>
              <a:rect l="l" t="t" r="r" b="b"/>
              <a:pathLst>
                <a:path w="1435" h="1426" extrusionOk="0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6783716" y="2722981"/>
              <a:ext cx="64982" cy="64936"/>
            </a:xfrm>
            <a:custGeom>
              <a:avLst/>
              <a:gdLst/>
              <a:ahLst/>
              <a:cxnLst/>
              <a:rect l="l" t="t" r="r" b="b"/>
              <a:pathLst>
                <a:path w="1427" h="1426" extrusionOk="0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7231810" y="2722981"/>
              <a:ext cx="64936" cy="64936"/>
            </a:xfrm>
            <a:custGeom>
              <a:avLst/>
              <a:gdLst/>
              <a:ahLst/>
              <a:cxnLst/>
              <a:rect l="l" t="t" r="r" b="b"/>
              <a:pathLst>
                <a:path w="1426" h="1426" extrusionOk="0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7679948" y="2722981"/>
              <a:ext cx="64936" cy="64936"/>
            </a:xfrm>
            <a:custGeom>
              <a:avLst/>
              <a:gdLst/>
              <a:ahLst/>
              <a:cxnLst/>
              <a:rect l="l" t="t" r="r" b="b"/>
              <a:pathLst>
                <a:path w="1426" h="1426" extrusionOk="0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5885117" y="3106001"/>
              <a:ext cx="69763" cy="64982"/>
            </a:xfrm>
            <a:custGeom>
              <a:avLst/>
              <a:gdLst/>
              <a:ahLst/>
              <a:cxnLst/>
              <a:rect l="l" t="t" r="r" b="b"/>
              <a:pathLst>
                <a:path w="1532" h="1427" extrusionOk="0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6335350" y="3106684"/>
              <a:ext cx="65255" cy="64936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6783716" y="3106183"/>
              <a:ext cx="64982" cy="64982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7231810" y="3106183"/>
              <a:ext cx="64936" cy="64982"/>
            </a:xfrm>
            <a:custGeom>
              <a:avLst/>
              <a:gdLst/>
              <a:ahLst/>
              <a:cxnLst/>
              <a:rect l="l" t="t" r="r" b="b"/>
              <a:pathLst>
                <a:path w="1426" h="1427" extrusionOk="0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7679948" y="3106183"/>
              <a:ext cx="64936" cy="64982"/>
            </a:xfrm>
            <a:custGeom>
              <a:avLst/>
              <a:gdLst/>
              <a:ahLst/>
              <a:cxnLst/>
              <a:rect l="l" t="t" r="r" b="b"/>
              <a:pathLst>
                <a:path w="1426" h="1427" extrusionOk="0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5910390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6358529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6806576" y="3519120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7254715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7705358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5910390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6358529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6806576" y="3902367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7254715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7702808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5910390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6358529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6806576" y="4285523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7254715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7702808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5910390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6358529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6806576" y="4668770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7254715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7702808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5910390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6358529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6806576" y="5051926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7254715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7702808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5884980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6333073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6781166" y="3533146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7229259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7679948" y="353314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5884980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6333073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6781166" y="3916302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7229259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7677398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5884980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6333073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6781166" y="4299549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7229259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7677398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5885071" y="4682522"/>
              <a:ext cx="69809" cy="64982"/>
            </a:xfrm>
            <a:custGeom>
              <a:avLst/>
              <a:gdLst/>
              <a:ahLst/>
              <a:cxnLst/>
              <a:rect l="l" t="t" r="r" b="b"/>
              <a:pathLst>
                <a:path w="1533" h="1427" extrusionOk="0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6335350" y="4683160"/>
              <a:ext cx="65346" cy="64936"/>
            </a:xfrm>
            <a:custGeom>
              <a:avLst/>
              <a:gdLst/>
              <a:ahLst/>
              <a:cxnLst/>
              <a:rect l="l" t="t" r="r" b="b"/>
              <a:pathLst>
                <a:path w="1435" h="1426" extrusionOk="0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6783716" y="4682704"/>
              <a:ext cx="64982" cy="64936"/>
            </a:xfrm>
            <a:custGeom>
              <a:avLst/>
              <a:gdLst/>
              <a:ahLst/>
              <a:cxnLst/>
              <a:rect l="l" t="t" r="r" b="b"/>
              <a:pathLst>
                <a:path w="1427" h="1426" extrusionOk="0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7231810" y="4682704"/>
              <a:ext cx="64936" cy="64936"/>
            </a:xfrm>
            <a:custGeom>
              <a:avLst/>
              <a:gdLst/>
              <a:ahLst/>
              <a:cxnLst/>
              <a:rect l="l" t="t" r="r" b="b"/>
              <a:pathLst>
                <a:path w="1426" h="1426" extrusionOk="0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7679948" y="4682704"/>
              <a:ext cx="64936" cy="64936"/>
            </a:xfrm>
            <a:custGeom>
              <a:avLst/>
              <a:gdLst/>
              <a:ahLst/>
              <a:cxnLst/>
              <a:rect l="l" t="t" r="r" b="b"/>
              <a:pathLst>
                <a:path w="1426" h="1426" extrusionOk="0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5885117" y="5065724"/>
              <a:ext cx="69763" cy="64982"/>
            </a:xfrm>
            <a:custGeom>
              <a:avLst/>
              <a:gdLst/>
              <a:ahLst/>
              <a:cxnLst/>
              <a:rect l="l" t="t" r="r" b="b"/>
              <a:pathLst>
                <a:path w="1532" h="1427" extrusionOk="0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6335350" y="5066407"/>
              <a:ext cx="65255" cy="64936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6783716" y="5065906"/>
              <a:ext cx="64982" cy="64982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7231810" y="5065906"/>
              <a:ext cx="64936" cy="64982"/>
            </a:xfrm>
            <a:custGeom>
              <a:avLst/>
              <a:gdLst/>
              <a:ahLst/>
              <a:cxnLst/>
              <a:rect l="l" t="t" r="r" b="b"/>
              <a:pathLst>
                <a:path w="1426" h="1427" extrusionOk="0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7679948" y="5065906"/>
              <a:ext cx="64936" cy="64982"/>
            </a:xfrm>
            <a:custGeom>
              <a:avLst/>
              <a:gdLst/>
              <a:ahLst/>
              <a:cxnLst/>
              <a:rect l="l" t="t" r="r" b="b"/>
              <a:pathLst>
                <a:path w="1426" h="1427" extrusionOk="0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" name="Google Shape;861;p26"/>
          <p:cNvSpPr/>
          <p:nvPr/>
        </p:nvSpPr>
        <p:spPr>
          <a:xfrm>
            <a:off x="377051" y="1333375"/>
            <a:ext cx="4467467" cy="3810200"/>
          </a:xfrm>
          <a:custGeom>
            <a:avLst/>
            <a:gdLst/>
            <a:ahLst/>
            <a:cxnLst/>
            <a:rect l="l" t="t" r="r" b="b"/>
            <a:pathLst>
              <a:path w="59160" h="59160" extrusionOk="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6"/>
          <p:cNvSpPr/>
          <p:nvPr/>
        </p:nvSpPr>
        <p:spPr>
          <a:xfrm>
            <a:off x="377059" y="2166200"/>
            <a:ext cx="8389881" cy="2388500"/>
          </a:xfrm>
          <a:custGeom>
            <a:avLst/>
            <a:gdLst/>
            <a:ahLst/>
            <a:cxnLst/>
            <a:rect l="l" t="t" r="r" b="b"/>
            <a:pathLst>
              <a:path w="67197" h="30238" extrusionOk="0">
                <a:moveTo>
                  <a:pt x="0" y="0"/>
                </a:moveTo>
                <a:lnTo>
                  <a:pt x="0" y="30237"/>
                </a:lnTo>
                <a:lnTo>
                  <a:pt x="67196" y="30237"/>
                </a:lnTo>
                <a:lnTo>
                  <a:pt x="671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26"/>
          <p:cNvGrpSpPr/>
          <p:nvPr/>
        </p:nvGrpSpPr>
        <p:grpSpPr>
          <a:xfrm>
            <a:off x="-423193" y="1333363"/>
            <a:ext cx="667111" cy="4267118"/>
            <a:chOff x="-73868" y="1333375"/>
            <a:chExt cx="667111" cy="4267118"/>
          </a:xfrm>
        </p:grpSpPr>
        <p:sp>
          <p:nvSpPr>
            <p:cNvPr id="864" name="Google Shape;864;p26"/>
            <p:cNvSpPr/>
            <p:nvPr/>
          </p:nvSpPr>
          <p:spPr>
            <a:xfrm>
              <a:off x="-73655" y="1333375"/>
              <a:ext cx="666898" cy="666898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-73868" y="1633180"/>
              <a:ext cx="667040" cy="666969"/>
            </a:xfrm>
            <a:custGeom>
              <a:avLst/>
              <a:gdLst/>
              <a:ahLst/>
              <a:cxnLst/>
              <a:rect l="l" t="t" r="r" b="b"/>
              <a:pathLst>
                <a:path w="9387" h="9386" extrusionOk="0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-73655" y="1933412"/>
              <a:ext cx="666898" cy="666898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-73868" y="2233217"/>
              <a:ext cx="667040" cy="666969"/>
            </a:xfrm>
            <a:custGeom>
              <a:avLst/>
              <a:gdLst/>
              <a:ahLst/>
              <a:cxnLst/>
              <a:rect l="l" t="t" r="r" b="b"/>
              <a:pathLst>
                <a:path w="9387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-73655" y="2533377"/>
              <a:ext cx="666898" cy="666969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-73655" y="2833467"/>
              <a:ext cx="666898" cy="666898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-73726" y="3133201"/>
              <a:ext cx="666898" cy="667040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-73655" y="3433432"/>
              <a:ext cx="666898" cy="666969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-73726" y="3733238"/>
              <a:ext cx="666898" cy="667040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-73655" y="4033469"/>
              <a:ext cx="666898" cy="666969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-73726" y="4333203"/>
              <a:ext cx="666898" cy="667040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-73655" y="4633506"/>
              <a:ext cx="666898" cy="666898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-73655" y="4933453"/>
              <a:ext cx="666898" cy="667040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26"/>
          <p:cNvSpPr/>
          <p:nvPr/>
        </p:nvSpPr>
        <p:spPr>
          <a:xfrm>
            <a:off x="525075" y="1559400"/>
            <a:ext cx="508018" cy="507915"/>
          </a:xfrm>
          <a:custGeom>
            <a:avLst/>
            <a:gdLst/>
            <a:ahLst/>
            <a:cxnLst/>
            <a:rect l="l" t="t" r="r" b="b"/>
            <a:pathLst>
              <a:path w="9852" h="9850" extrusionOk="0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1150" y="1302050"/>
            <a:ext cx="77217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91798" y="53625"/>
            <a:ext cx="276427" cy="1135052"/>
            <a:chOff x="674223" y="0"/>
            <a:chExt cx="276427" cy="1135052"/>
          </a:xfrm>
        </p:grpSpPr>
        <p:sp>
          <p:nvSpPr>
            <p:cNvPr id="27" name="Google Shape;27;p4"/>
            <p:cNvSpPr/>
            <p:nvPr/>
          </p:nvSpPr>
          <p:spPr>
            <a:xfrm rot="5400000">
              <a:off x="874598" y="1462"/>
              <a:ext cx="77514" cy="74591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avLst/>
              <a:gdLst/>
              <a:ahLst/>
              <a:cxnLst/>
              <a:rect l="l" t="t" r="r" b="b"/>
              <a:pathLst>
                <a:path w="2280" h="2195" extrusionOk="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5400000">
              <a:off x="674257" y="2924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avLst/>
              <a:gdLst/>
              <a:ahLst/>
              <a:cxnLst/>
              <a:rect l="l" t="t" r="r" b="b"/>
              <a:pathLst>
                <a:path w="2360" h="2194" extrusionOk="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8808153" y="55785"/>
            <a:ext cx="494184" cy="3160979"/>
            <a:chOff x="3250475" y="-1758600"/>
            <a:chExt cx="234700" cy="1501225"/>
          </a:xfrm>
        </p:grpSpPr>
        <p:sp>
          <p:nvSpPr>
            <p:cNvPr id="39" name="Google Shape;39;p4"/>
            <p:cNvSpPr/>
            <p:nvPr/>
          </p:nvSpPr>
          <p:spPr>
            <a:xfrm>
              <a:off x="3250550" y="-1758600"/>
              <a:ext cx="234625" cy="234625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250475" y="-1653125"/>
              <a:ext cx="234675" cy="234650"/>
            </a:xfrm>
            <a:custGeom>
              <a:avLst/>
              <a:gdLst/>
              <a:ahLst/>
              <a:cxnLst/>
              <a:rect l="l" t="t" r="r" b="b"/>
              <a:pathLst>
                <a:path w="9387" h="9386" extrusionOk="0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250550" y="-1547500"/>
              <a:ext cx="234625" cy="234625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250475" y="-1442025"/>
              <a:ext cx="234675" cy="234650"/>
            </a:xfrm>
            <a:custGeom>
              <a:avLst/>
              <a:gdLst/>
              <a:ahLst/>
              <a:cxnLst/>
              <a:rect l="l" t="t" r="r" b="b"/>
              <a:pathLst>
                <a:path w="9387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250550" y="-1336425"/>
              <a:ext cx="234625" cy="234650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250550" y="-1230850"/>
              <a:ext cx="234625" cy="234625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250525" y="-1125400"/>
              <a:ext cx="234625" cy="234675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3250550" y="-1019775"/>
              <a:ext cx="234625" cy="234650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50525" y="-914300"/>
              <a:ext cx="234625" cy="234675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50550" y="-808675"/>
              <a:ext cx="234625" cy="234650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250525" y="-703225"/>
              <a:ext cx="234625" cy="234675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3250550" y="-597575"/>
              <a:ext cx="234625" cy="234625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3250550" y="-492050"/>
              <a:ext cx="234625" cy="234675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712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7"/>
          <p:cNvSpPr txBox="1">
            <a:spLocks noGrp="1"/>
          </p:cNvSpPr>
          <p:nvPr>
            <p:ph type="title" hasCustomPrompt="1"/>
          </p:nvPr>
        </p:nvSpPr>
        <p:spPr>
          <a:xfrm>
            <a:off x="1070921" y="886338"/>
            <a:ext cx="23370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8" name="Google Shape;508;p17"/>
          <p:cNvSpPr txBox="1">
            <a:spLocks noGrp="1"/>
          </p:cNvSpPr>
          <p:nvPr>
            <p:ph type="subTitle" idx="1"/>
          </p:nvPr>
        </p:nvSpPr>
        <p:spPr>
          <a:xfrm>
            <a:off x="1070921" y="1658838"/>
            <a:ext cx="2337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7"/>
          <p:cNvSpPr txBox="1">
            <a:spLocks noGrp="1"/>
          </p:cNvSpPr>
          <p:nvPr>
            <p:ph type="title" idx="2" hasCustomPrompt="1"/>
          </p:nvPr>
        </p:nvSpPr>
        <p:spPr>
          <a:xfrm>
            <a:off x="1070921" y="2835463"/>
            <a:ext cx="23370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0" name="Google Shape;510;p17"/>
          <p:cNvSpPr txBox="1">
            <a:spLocks noGrp="1"/>
          </p:cNvSpPr>
          <p:nvPr>
            <p:ph type="subTitle" idx="3"/>
          </p:nvPr>
        </p:nvSpPr>
        <p:spPr>
          <a:xfrm>
            <a:off x="1070921" y="3607963"/>
            <a:ext cx="2337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7"/>
          <p:cNvSpPr/>
          <p:nvPr/>
        </p:nvSpPr>
        <p:spPr>
          <a:xfrm rot="10800000">
            <a:off x="0" y="0"/>
            <a:ext cx="956175" cy="956150"/>
          </a:xfrm>
          <a:custGeom>
            <a:avLst/>
            <a:gdLst/>
            <a:ahLst/>
            <a:cxnLst/>
            <a:rect l="l" t="t" r="r" b="b"/>
            <a:pathLst>
              <a:path w="38247" h="38246" extrusionOk="0">
                <a:moveTo>
                  <a:pt x="38247" y="1"/>
                </a:moveTo>
                <a:cubicBezTo>
                  <a:pt x="17123" y="1"/>
                  <a:pt x="0" y="17124"/>
                  <a:pt x="0" y="38246"/>
                </a:cubicBezTo>
                <a:lnTo>
                  <a:pt x="38247" y="38246"/>
                </a:lnTo>
                <a:lnTo>
                  <a:pt x="38247" y="1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17"/>
          <p:cNvGrpSpPr/>
          <p:nvPr/>
        </p:nvGrpSpPr>
        <p:grpSpPr>
          <a:xfrm>
            <a:off x="-192454" y="4384540"/>
            <a:ext cx="1180530" cy="462678"/>
            <a:chOff x="8029221" y="500015"/>
            <a:chExt cx="1180530" cy="462678"/>
          </a:xfrm>
        </p:grpSpPr>
        <p:sp>
          <p:nvSpPr>
            <p:cNvPr id="513" name="Google Shape;513;p17"/>
            <p:cNvSpPr/>
            <p:nvPr/>
          </p:nvSpPr>
          <p:spPr>
            <a:xfrm rot="5400000">
              <a:off x="8501610" y="27626"/>
              <a:ext cx="235751" cy="1180530"/>
            </a:xfrm>
            <a:custGeom>
              <a:avLst/>
              <a:gdLst/>
              <a:ahLst/>
              <a:cxnLst/>
              <a:rect l="l" t="t" r="r" b="b"/>
              <a:pathLst>
                <a:path w="5719" h="28638" extrusionOk="0">
                  <a:moveTo>
                    <a:pt x="3916" y="1"/>
                  </a:moveTo>
                  <a:lnTo>
                    <a:pt x="0" y="5127"/>
                  </a:lnTo>
                  <a:lnTo>
                    <a:pt x="3510" y="9721"/>
                  </a:lnTo>
                  <a:lnTo>
                    <a:pt x="0" y="14316"/>
                  </a:lnTo>
                  <a:lnTo>
                    <a:pt x="3510" y="18911"/>
                  </a:lnTo>
                  <a:lnTo>
                    <a:pt x="0" y="23508"/>
                  </a:lnTo>
                  <a:lnTo>
                    <a:pt x="3916" y="28637"/>
                  </a:lnTo>
                  <a:lnTo>
                    <a:pt x="5312" y="27573"/>
                  </a:lnTo>
                  <a:lnTo>
                    <a:pt x="2208" y="23508"/>
                  </a:lnTo>
                  <a:lnTo>
                    <a:pt x="5718" y="18910"/>
                  </a:lnTo>
                  <a:lnTo>
                    <a:pt x="2208" y="14316"/>
                  </a:lnTo>
                  <a:lnTo>
                    <a:pt x="5718" y="9721"/>
                  </a:lnTo>
                  <a:lnTo>
                    <a:pt x="2208" y="5127"/>
                  </a:lnTo>
                  <a:lnTo>
                    <a:pt x="5311" y="1067"/>
                  </a:lnTo>
                  <a:lnTo>
                    <a:pt x="3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 rot="5400000">
              <a:off x="8501590" y="254532"/>
              <a:ext cx="235793" cy="1180530"/>
            </a:xfrm>
            <a:custGeom>
              <a:avLst/>
              <a:gdLst/>
              <a:ahLst/>
              <a:cxnLst/>
              <a:rect l="l" t="t" r="r" b="b"/>
              <a:pathLst>
                <a:path w="5720" h="28638" extrusionOk="0">
                  <a:moveTo>
                    <a:pt x="3919" y="1"/>
                  </a:moveTo>
                  <a:lnTo>
                    <a:pt x="1" y="5127"/>
                  </a:lnTo>
                  <a:lnTo>
                    <a:pt x="3512" y="9721"/>
                  </a:lnTo>
                  <a:lnTo>
                    <a:pt x="2" y="14316"/>
                  </a:lnTo>
                  <a:lnTo>
                    <a:pt x="3512" y="18911"/>
                  </a:lnTo>
                  <a:lnTo>
                    <a:pt x="2" y="23508"/>
                  </a:lnTo>
                  <a:lnTo>
                    <a:pt x="3919" y="28637"/>
                  </a:lnTo>
                  <a:lnTo>
                    <a:pt x="5313" y="27573"/>
                  </a:lnTo>
                  <a:lnTo>
                    <a:pt x="2209" y="23508"/>
                  </a:lnTo>
                  <a:lnTo>
                    <a:pt x="5719" y="18910"/>
                  </a:lnTo>
                  <a:lnTo>
                    <a:pt x="2209" y="14316"/>
                  </a:lnTo>
                  <a:lnTo>
                    <a:pt x="5719" y="9721"/>
                  </a:lnTo>
                  <a:lnTo>
                    <a:pt x="2211" y="5127"/>
                  </a:lnTo>
                  <a:lnTo>
                    <a:pt x="5313" y="1067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17"/>
          <p:cNvGrpSpPr/>
          <p:nvPr/>
        </p:nvGrpSpPr>
        <p:grpSpPr>
          <a:xfrm>
            <a:off x="8408500" y="4288798"/>
            <a:ext cx="2091256" cy="1045522"/>
            <a:chOff x="7033539" y="4088270"/>
            <a:chExt cx="2110461" cy="1055230"/>
          </a:xfrm>
        </p:grpSpPr>
        <p:sp>
          <p:nvSpPr>
            <p:cNvPr id="516" name="Google Shape;516;p17"/>
            <p:cNvSpPr/>
            <p:nvPr/>
          </p:nvSpPr>
          <p:spPr>
            <a:xfrm rot="10800000">
              <a:off x="7033539" y="4088270"/>
              <a:ext cx="2110461" cy="1055230"/>
            </a:xfrm>
            <a:custGeom>
              <a:avLst/>
              <a:gdLst/>
              <a:ahLst/>
              <a:cxnLst/>
              <a:rect l="l" t="t" r="r" b="b"/>
              <a:pathLst>
                <a:path w="38616" h="19308" extrusionOk="0">
                  <a:moveTo>
                    <a:pt x="0" y="0"/>
                  </a:moveTo>
                  <a:cubicBezTo>
                    <a:pt x="0" y="10646"/>
                    <a:pt x="8662" y="19308"/>
                    <a:pt x="19308" y="19308"/>
                  </a:cubicBezTo>
                  <a:cubicBezTo>
                    <a:pt x="29954" y="19308"/>
                    <a:pt x="38616" y="10646"/>
                    <a:pt x="38616" y="0"/>
                  </a:cubicBezTo>
                  <a:lnTo>
                    <a:pt x="36591" y="0"/>
                  </a:lnTo>
                  <a:cubicBezTo>
                    <a:pt x="36591" y="9530"/>
                    <a:pt x="28838" y="17284"/>
                    <a:pt x="19308" y="17284"/>
                  </a:cubicBezTo>
                  <a:cubicBezTo>
                    <a:pt x="9778" y="17284"/>
                    <a:pt x="2024" y="953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 rot="10800000">
              <a:off x="7211758" y="4266491"/>
              <a:ext cx="1754017" cy="877009"/>
            </a:xfrm>
            <a:custGeom>
              <a:avLst/>
              <a:gdLst/>
              <a:ahLst/>
              <a:cxnLst/>
              <a:rect l="l" t="t" r="r" b="b"/>
              <a:pathLst>
                <a:path w="32094" h="16047" extrusionOk="0">
                  <a:moveTo>
                    <a:pt x="0" y="0"/>
                  </a:moveTo>
                  <a:cubicBezTo>
                    <a:pt x="0" y="8849"/>
                    <a:pt x="7198" y="16047"/>
                    <a:pt x="16047" y="16047"/>
                  </a:cubicBezTo>
                  <a:cubicBezTo>
                    <a:pt x="24894" y="16047"/>
                    <a:pt x="32094" y="8849"/>
                    <a:pt x="32094" y="0"/>
                  </a:cubicBezTo>
                  <a:lnTo>
                    <a:pt x="30069" y="0"/>
                  </a:lnTo>
                  <a:cubicBezTo>
                    <a:pt x="30069" y="7733"/>
                    <a:pt x="23778" y="14022"/>
                    <a:pt x="16047" y="14022"/>
                  </a:cubicBezTo>
                  <a:cubicBezTo>
                    <a:pt x="8314" y="14022"/>
                    <a:pt x="2025" y="7733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 rot="10800000">
              <a:off x="7389976" y="4444713"/>
              <a:ext cx="1397574" cy="698787"/>
            </a:xfrm>
            <a:custGeom>
              <a:avLst/>
              <a:gdLst/>
              <a:ahLst/>
              <a:cxnLst/>
              <a:rect l="l" t="t" r="r" b="b"/>
              <a:pathLst>
                <a:path w="25572" h="12786" extrusionOk="0">
                  <a:moveTo>
                    <a:pt x="0" y="0"/>
                  </a:moveTo>
                  <a:cubicBezTo>
                    <a:pt x="0" y="7050"/>
                    <a:pt x="5736" y="12786"/>
                    <a:pt x="12786" y="12786"/>
                  </a:cubicBezTo>
                  <a:cubicBezTo>
                    <a:pt x="19835" y="12786"/>
                    <a:pt x="25570" y="7050"/>
                    <a:pt x="25571" y="0"/>
                  </a:cubicBezTo>
                  <a:lnTo>
                    <a:pt x="23547" y="0"/>
                  </a:lnTo>
                  <a:cubicBezTo>
                    <a:pt x="23547" y="5933"/>
                    <a:pt x="18719" y="10761"/>
                    <a:pt x="12786" y="10761"/>
                  </a:cubicBezTo>
                  <a:cubicBezTo>
                    <a:pt x="6852" y="10761"/>
                    <a:pt x="2025" y="5933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 rot="10800000">
              <a:off x="7568304" y="4622935"/>
              <a:ext cx="1041021" cy="520565"/>
            </a:xfrm>
            <a:custGeom>
              <a:avLst/>
              <a:gdLst/>
              <a:ahLst/>
              <a:cxnLst/>
              <a:rect l="l" t="t" r="r" b="b"/>
              <a:pathLst>
                <a:path w="19048" h="9525" extrusionOk="0">
                  <a:moveTo>
                    <a:pt x="0" y="0"/>
                  </a:moveTo>
                  <a:cubicBezTo>
                    <a:pt x="0" y="5252"/>
                    <a:pt x="4273" y="9524"/>
                    <a:pt x="9525" y="9524"/>
                  </a:cubicBezTo>
                  <a:cubicBezTo>
                    <a:pt x="14775" y="9524"/>
                    <a:pt x="19048" y="5252"/>
                    <a:pt x="19048" y="0"/>
                  </a:cubicBezTo>
                  <a:lnTo>
                    <a:pt x="17023" y="0"/>
                  </a:lnTo>
                  <a:cubicBezTo>
                    <a:pt x="17023" y="4136"/>
                    <a:pt x="13659" y="7500"/>
                    <a:pt x="9525" y="7500"/>
                  </a:cubicBezTo>
                  <a:cubicBezTo>
                    <a:pt x="5389" y="7500"/>
                    <a:pt x="2025" y="4136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10800000">
              <a:off x="7746522" y="4801266"/>
              <a:ext cx="684468" cy="342234"/>
            </a:xfrm>
            <a:custGeom>
              <a:avLst/>
              <a:gdLst/>
              <a:ahLst/>
              <a:cxnLst/>
              <a:rect l="l" t="t" r="r" b="b"/>
              <a:pathLst>
                <a:path w="12524" h="6262" extrusionOk="0">
                  <a:moveTo>
                    <a:pt x="0" y="0"/>
                  </a:moveTo>
                  <a:cubicBezTo>
                    <a:pt x="0" y="3453"/>
                    <a:pt x="2809" y="6262"/>
                    <a:pt x="6262" y="6262"/>
                  </a:cubicBezTo>
                  <a:cubicBezTo>
                    <a:pt x="9714" y="6262"/>
                    <a:pt x="12524" y="3453"/>
                    <a:pt x="12524" y="0"/>
                  </a:cubicBezTo>
                  <a:lnTo>
                    <a:pt x="10499" y="0"/>
                  </a:lnTo>
                  <a:cubicBezTo>
                    <a:pt x="10499" y="2337"/>
                    <a:pt x="8598" y="4237"/>
                    <a:pt x="6262" y="4237"/>
                  </a:cubicBezTo>
                  <a:cubicBezTo>
                    <a:pt x="3925" y="4237"/>
                    <a:pt x="2025" y="2338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714986" y="1508825"/>
            <a:ext cx="3621300" cy="30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807714" y="1508825"/>
            <a:ext cx="3621300" cy="30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5" name="Google Shape;55;p5"/>
          <p:cNvGrpSpPr/>
          <p:nvPr/>
        </p:nvGrpSpPr>
        <p:grpSpPr>
          <a:xfrm>
            <a:off x="750423" y="0"/>
            <a:ext cx="276427" cy="1135052"/>
            <a:chOff x="674223" y="0"/>
            <a:chExt cx="276427" cy="1135052"/>
          </a:xfrm>
        </p:grpSpPr>
        <p:sp>
          <p:nvSpPr>
            <p:cNvPr id="56" name="Google Shape;56;p5"/>
            <p:cNvSpPr/>
            <p:nvPr/>
          </p:nvSpPr>
          <p:spPr>
            <a:xfrm rot="5400000">
              <a:off x="874598" y="1462"/>
              <a:ext cx="77514" cy="74591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avLst/>
              <a:gdLst/>
              <a:ahLst/>
              <a:cxnLst/>
              <a:rect l="l" t="t" r="r" b="b"/>
              <a:pathLst>
                <a:path w="2280" h="2195" extrusionOk="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5400000">
              <a:off x="674257" y="2924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avLst/>
              <a:gdLst/>
              <a:ahLst/>
              <a:cxnLst/>
              <a:rect l="l" t="t" r="r" b="b"/>
              <a:pathLst>
                <a:path w="2360" h="2194" extrusionOk="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5"/>
          <p:cNvSpPr/>
          <p:nvPr/>
        </p:nvSpPr>
        <p:spPr>
          <a:xfrm>
            <a:off x="7869850" y="188900"/>
            <a:ext cx="976150" cy="29425"/>
          </a:xfrm>
          <a:custGeom>
            <a:avLst/>
            <a:gdLst/>
            <a:ahLst/>
            <a:cxnLst/>
            <a:rect l="l" t="t" r="r" b="b"/>
            <a:pathLst>
              <a:path w="39046" h="1177" extrusionOk="0">
                <a:moveTo>
                  <a:pt x="1" y="0"/>
                </a:moveTo>
                <a:lnTo>
                  <a:pt x="1" y="1176"/>
                </a:lnTo>
                <a:lnTo>
                  <a:pt x="39045" y="1176"/>
                </a:lnTo>
                <a:lnTo>
                  <a:pt x="39045" y="0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7663950" y="277150"/>
            <a:ext cx="976100" cy="29425"/>
          </a:xfrm>
          <a:custGeom>
            <a:avLst/>
            <a:gdLst/>
            <a:ahLst/>
            <a:cxnLst/>
            <a:rect l="l" t="t" r="r" b="b"/>
            <a:pathLst>
              <a:path w="39044" h="1177" extrusionOk="0">
                <a:moveTo>
                  <a:pt x="1" y="1"/>
                </a:moveTo>
                <a:lnTo>
                  <a:pt x="1" y="1177"/>
                </a:lnTo>
                <a:lnTo>
                  <a:pt x="39044" y="1177"/>
                </a:lnTo>
                <a:lnTo>
                  <a:pt x="3904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998349" y="1050425"/>
            <a:ext cx="7147302" cy="3042644"/>
          </a:xfrm>
          <a:custGeom>
            <a:avLst/>
            <a:gdLst/>
            <a:ahLst/>
            <a:cxnLst/>
            <a:rect l="l" t="t" r="r" b="b"/>
            <a:pathLst>
              <a:path w="75733" h="38247" extrusionOk="0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C52E73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293200" y="-445637"/>
            <a:ext cx="1970273" cy="1970273"/>
          </a:xfrm>
          <a:custGeom>
            <a:avLst/>
            <a:gdLst/>
            <a:ahLst/>
            <a:cxnLst/>
            <a:rect l="l" t="t" r="r" b="b"/>
            <a:pathLst>
              <a:path w="45398" h="45398" extrusionOk="0">
                <a:moveTo>
                  <a:pt x="22699" y="0"/>
                </a:moveTo>
                <a:cubicBezTo>
                  <a:pt x="16679" y="0"/>
                  <a:pt x="10906" y="2393"/>
                  <a:pt x="6649" y="6649"/>
                </a:cubicBezTo>
                <a:cubicBezTo>
                  <a:pt x="2391" y="10905"/>
                  <a:pt x="0" y="16678"/>
                  <a:pt x="0" y="22699"/>
                </a:cubicBezTo>
                <a:cubicBezTo>
                  <a:pt x="0" y="28719"/>
                  <a:pt x="2391" y="34492"/>
                  <a:pt x="6649" y="38750"/>
                </a:cubicBezTo>
                <a:cubicBezTo>
                  <a:pt x="10906" y="43006"/>
                  <a:pt x="16679" y="45397"/>
                  <a:pt x="22699" y="45397"/>
                </a:cubicBezTo>
                <a:cubicBezTo>
                  <a:pt x="28719" y="45397"/>
                  <a:pt x="34492" y="43006"/>
                  <a:pt x="38748" y="38750"/>
                </a:cubicBezTo>
                <a:cubicBezTo>
                  <a:pt x="43006" y="34492"/>
                  <a:pt x="45397" y="28719"/>
                  <a:pt x="45397" y="22699"/>
                </a:cubicBezTo>
                <a:cubicBezTo>
                  <a:pt x="45397" y="16678"/>
                  <a:pt x="43006" y="10905"/>
                  <a:pt x="38748" y="6649"/>
                </a:cubicBezTo>
                <a:cubicBezTo>
                  <a:pt x="34492" y="2393"/>
                  <a:pt x="28719" y="0"/>
                  <a:pt x="22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293204" y="4236500"/>
            <a:ext cx="1627700" cy="744150"/>
          </a:xfrm>
          <a:custGeom>
            <a:avLst/>
            <a:gdLst/>
            <a:ahLst/>
            <a:cxnLst/>
            <a:rect l="l" t="t" r="r" b="b"/>
            <a:pathLst>
              <a:path w="65108" h="29766" extrusionOk="0">
                <a:moveTo>
                  <a:pt x="14884" y="0"/>
                </a:moveTo>
                <a:cubicBezTo>
                  <a:pt x="6664" y="0"/>
                  <a:pt x="1" y="6664"/>
                  <a:pt x="1" y="14882"/>
                </a:cubicBezTo>
                <a:cubicBezTo>
                  <a:pt x="1" y="23102"/>
                  <a:pt x="6664" y="29766"/>
                  <a:pt x="14884" y="29766"/>
                </a:cubicBezTo>
                <a:lnTo>
                  <a:pt x="65107" y="29766"/>
                </a:lnTo>
                <a:lnTo>
                  <a:pt x="65107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11"/>
          <p:cNvGrpSpPr/>
          <p:nvPr/>
        </p:nvGrpSpPr>
        <p:grpSpPr>
          <a:xfrm>
            <a:off x="1248829" y="4549738"/>
            <a:ext cx="1182050" cy="117675"/>
            <a:chOff x="546500" y="-1559425"/>
            <a:chExt cx="1182050" cy="117675"/>
          </a:xfrm>
        </p:grpSpPr>
        <p:sp>
          <p:nvSpPr>
            <p:cNvPr id="189" name="Google Shape;189;p11"/>
            <p:cNvSpPr/>
            <p:nvPr/>
          </p:nvSpPr>
          <p:spPr>
            <a:xfrm>
              <a:off x="752400" y="-1559425"/>
              <a:ext cx="976150" cy="29425"/>
            </a:xfrm>
            <a:custGeom>
              <a:avLst/>
              <a:gdLst/>
              <a:ahLst/>
              <a:cxnLst/>
              <a:rect l="l" t="t" r="r" b="b"/>
              <a:pathLst>
                <a:path w="39046" h="1177" extrusionOk="0">
                  <a:moveTo>
                    <a:pt x="1" y="0"/>
                  </a:moveTo>
                  <a:lnTo>
                    <a:pt x="1" y="1176"/>
                  </a:lnTo>
                  <a:lnTo>
                    <a:pt x="39045" y="1176"/>
                  </a:lnTo>
                  <a:lnTo>
                    <a:pt x="39045" y="0"/>
                  </a:ln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46500" y="-1471175"/>
              <a:ext cx="976100" cy="29425"/>
            </a:xfrm>
            <a:custGeom>
              <a:avLst/>
              <a:gdLst/>
              <a:ahLst/>
              <a:cxnLst/>
              <a:rect l="l" t="t" r="r" b="b"/>
              <a:pathLst>
                <a:path w="39044" h="1177" extrusionOk="0">
                  <a:moveTo>
                    <a:pt x="1" y="1"/>
                  </a:moveTo>
                  <a:lnTo>
                    <a:pt x="1" y="1177"/>
                  </a:lnTo>
                  <a:lnTo>
                    <a:pt x="39044" y="1177"/>
                  </a:lnTo>
                  <a:lnTo>
                    <a:pt x="39044" y="1"/>
                  </a:ln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2230050" y="1364028"/>
            <a:ext cx="4683900" cy="15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body" idx="1"/>
          </p:nvPr>
        </p:nvSpPr>
        <p:spPr>
          <a:xfrm>
            <a:off x="2385600" y="2806953"/>
            <a:ext cx="4372800" cy="14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8563625" y="1050425"/>
            <a:ext cx="192550" cy="3042638"/>
          </a:xfrm>
          <a:custGeom>
            <a:avLst/>
            <a:gdLst/>
            <a:ahLst/>
            <a:cxnLst/>
            <a:rect l="l" t="t" r="r" b="b"/>
            <a:pathLst>
              <a:path w="7702" h="52279" extrusionOk="0">
                <a:moveTo>
                  <a:pt x="0" y="0"/>
                </a:moveTo>
                <a:lnTo>
                  <a:pt x="0" y="52279"/>
                </a:lnTo>
                <a:lnTo>
                  <a:pt x="7702" y="52279"/>
                </a:lnTo>
                <a:lnTo>
                  <a:pt x="7702" y="0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11"/>
          <p:cNvGrpSpPr/>
          <p:nvPr/>
        </p:nvGrpSpPr>
        <p:grpSpPr>
          <a:xfrm>
            <a:off x="6937927" y="4416888"/>
            <a:ext cx="1818256" cy="442774"/>
            <a:chOff x="423350" y="-1313925"/>
            <a:chExt cx="834675" cy="203275"/>
          </a:xfrm>
        </p:grpSpPr>
        <p:sp>
          <p:nvSpPr>
            <p:cNvPr id="195" name="Google Shape;195;p11"/>
            <p:cNvSpPr/>
            <p:nvPr/>
          </p:nvSpPr>
          <p:spPr>
            <a:xfrm>
              <a:off x="423350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61722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811125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00497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201025" y="-1313925"/>
              <a:ext cx="57000" cy="54875"/>
            </a:xfrm>
            <a:custGeom>
              <a:avLst/>
              <a:gdLst/>
              <a:ahLst/>
              <a:cxnLst/>
              <a:rect l="l" t="t" r="r" b="b"/>
              <a:pathLst>
                <a:path w="2280" h="2195" extrusionOk="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4255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619400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811225" y="-1165550"/>
              <a:ext cx="59000" cy="54850"/>
            </a:xfrm>
            <a:custGeom>
              <a:avLst/>
              <a:gdLst/>
              <a:ahLst/>
              <a:cxnLst/>
              <a:rect l="l" t="t" r="r" b="b"/>
              <a:pathLst>
                <a:path w="2360" h="2194" extrusionOk="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004975" y="-11655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2010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13"/>
          <p:cNvGrpSpPr/>
          <p:nvPr/>
        </p:nvGrpSpPr>
        <p:grpSpPr>
          <a:xfrm>
            <a:off x="5884980" y="1559397"/>
            <a:ext cx="3213109" cy="3571946"/>
            <a:chOff x="5884980" y="1559397"/>
            <a:chExt cx="3213109" cy="3571946"/>
          </a:xfrm>
        </p:grpSpPr>
        <p:sp>
          <p:nvSpPr>
            <p:cNvPr id="209" name="Google Shape;209;p13"/>
            <p:cNvSpPr/>
            <p:nvPr/>
          </p:nvSpPr>
          <p:spPr>
            <a:xfrm>
              <a:off x="8134371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582510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9030557" y="1559397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8134371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582510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9030557" y="1942644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8134371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582510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9030557" y="2325800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8134371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582510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9030557" y="2709047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8134371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582510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9030557" y="3092203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8108961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8557054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9005147" y="1573423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8108961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8557054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9005147" y="1956579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8108961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8557054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9005147" y="2339826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109052" y="2722799"/>
              <a:ext cx="69809" cy="64982"/>
            </a:xfrm>
            <a:custGeom>
              <a:avLst/>
              <a:gdLst/>
              <a:ahLst/>
              <a:cxnLst/>
              <a:rect l="l" t="t" r="r" b="b"/>
              <a:pathLst>
                <a:path w="1533" h="1427" extrusionOk="0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559331" y="2723437"/>
              <a:ext cx="65346" cy="64936"/>
            </a:xfrm>
            <a:custGeom>
              <a:avLst/>
              <a:gdLst/>
              <a:ahLst/>
              <a:cxnLst/>
              <a:rect l="l" t="t" r="r" b="b"/>
              <a:pathLst>
                <a:path w="1435" h="1426" extrusionOk="0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9007697" y="2722981"/>
              <a:ext cx="64982" cy="64936"/>
            </a:xfrm>
            <a:custGeom>
              <a:avLst/>
              <a:gdLst/>
              <a:ahLst/>
              <a:cxnLst/>
              <a:rect l="l" t="t" r="r" b="b"/>
              <a:pathLst>
                <a:path w="1427" h="1426" extrusionOk="0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8109097" y="3106001"/>
              <a:ext cx="69763" cy="64982"/>
            </a:xfrm>
            <a:custGeom>
              <a:avLst/>
              <a:gdLst/>
              <a:ahLst/>
              <a:cxnLst/>
              <a:rect l="l" t="t" r="r" b="b"/>
              <a:pathLst>
                <a:path w="1532" h="1427" extrusionOk="0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8559331" y="3106684"/>
              <a:ext cx="65255" cy="64936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9007697" y="3106183"/>
              <a:ext cx="64982" cy="64982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8134371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8582510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9030557" y="3519120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8134371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8582510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9030557" y="3902367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8134371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8582510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9030557" y="4285523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8134371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8582510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9030557" y="4668770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8134371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8582510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030557" y="5051926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8108961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8557054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9005147" y="3533146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8108961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8557054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9005147" y="3916302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8108961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8557054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9005147" y="4299549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8109052" y="4682522"/>
              <a:ext cx="69809" cy="64982"/>
            </a:xfrm>
            <a:custGeom>
              <a:avLst/>
              <a:gdLst/>
              <a:ahLst/>
              <a:cxnLst/>
              <a:rect l="l" t="t" r="r" b="b"/>
              <a:pathLst>
                <a:path w="1533" h="1427" extrusionOk="0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559331" y="4683160"/>
              <a:ext cx="65346" cy="64936"/>
            </a:xfrm>
            <a:custGeom>
              <a:avLst/>
              <a:gdLst/>
              <a:ahLst/>
              <a:cxnLst/>
              <a:rect l="l" t="t" r="r" b="b"/>
              <a:pathLst>
                <a:path w="1435" h="1426" extrusionOk="0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9007697" y="4682704"/>
              <a:ext cx="64982" cy="64936"/>
            </a:xfrm>
            <a:custGeom>
              <a:avLst/>
              <a:gdLst/>
              <a:ahLst/>
              <a:cxnLst/>
              <a:rect l="l" t="t" r="r" b="b"/>
              <a:pathLst>
                <a:path w="1427" h="1426" extrusionOk="0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109097" y="5065724"/>
              <a:ext cx="69763" cy="64982"/>
            </a:xfrm>
            <a:custGeom>
              <a:avLst/>
              <a:gdLst/>
              <a:ahLst/>
              <a:cxnLst/>
              <a:rect l="l" t="t" r="r" b="b"/>
              <a:pathLst>
                <a:path w="1532" h="1427" extrusionOk="0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559331" y="5066407"/>
              <a:ext cx="65255" cy="64936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9007697" y="5065906"/>
              <a:ext cx="64982" cy="64982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910390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6358529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6806576" y="1559397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7254715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7705358" y="1559397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5910390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6358529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6806576" y="1942644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7254715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7702808" y="1942644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5910390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6358529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806576" y="2325800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254715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7702808" y="232580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5910390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6358529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6806576" y="2709047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7254715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7702808" y="270904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5910390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6358529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6806576" y="3092203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7254715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7702808" y="309220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884980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333073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6781166" y="1573423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7229259" y="1573423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7679948" y="15734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5884980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6333073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6781166" y="1956579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229259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7677398" y="195657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5884980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6333073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6781166" y="2339826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7229259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7677398" y="23398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885071" y="2722799"/>
              <a:ext cx="69809" cy="64982"/>
            </a:xfrm>
            <a:custGeom>
              <a:avLst/>
              <a:gdLst/>
              <a:ahLst/>
              <a:cxnLst/>
              <a:rect l="l" t="t" r="r" b="b"/>
              <a:pathLst>
                <a:path w="1533" h="1427" extrusionOk="0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6335350" y="2723437"/>
              <a:ext cx="65346" cy="64936"/>
            </a:xfrm>
            <a:custGeom>
              <a:avLst/>
              <a:gdLst/>
              <a:ahLst/>
              <a:cxnLst/>
              <a:rect l="l" t="t" r="r" b="b"/>
              <a:pathLst>
                <a:path w="1435" h="1426" extrusionOk="0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6783716" y="2722981"/>
              <a:ext cx="64982" cy="64936"/>
            </a:xfrm>
            <a:custGeom>
              <a:avLst/>
              <a:gdLst/>
              <a:ahLst/>
              <a:cxnLst/>
              <a:rect l="l" t="t" r="r" b="b"/>
              <a:pathLst>
                <a:path w="1427" h="1426" extrusionOk="0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7231810" y="2722981"/>
              <a:ext cx="64936" cy="64936"/>
            </a:xfrm>
            <a:custGeom>
              <a:avLst/>
              <a:gdLst/>
              <a:ahLst/>
              <a:cxnLst/>
              <a:rect l="l" t="t" r="r" b="b"/>
              <a:pathLst>
                <a:path w="1426" h="1426" extrusionOk="0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679948" y="2722981"/>
              <a:ext cx="64936" cy="64936"/>
            </a:xfrm>
            <a:custGeom>
              <a:avLst/>
              <a:gdLst/>
              <a:ahLst/>
              <a:cxnLst/>
              <a:rect l="l" t="t" r="r" b="b"/>
              <a:pathLst>
                <a:path w="1426" h="1426" extrusionOk="0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885117" y="3106001"/>
              <a:ext cx="69763" cy="64982"/>
            </a:xfrm>
            <a:custGeom>
              <a:avLst/>
              <a:gdLst/>
              <a:ahLst/>
              <a:cxnLst/>
              <a:rect l="l" t="t" r="r" b="b"/>
              <a:pathLst>
                <a:path w="1532" h="1427" extrusionOk="0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6335350" y="3106684"/>
              <a:ext cx="65255" cy="64936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783716" y="3106183"/>
              <a:ext cx="64982" cy="64982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7231810" y="3106183"/>
              <a:ext cx="64936" cy="64982"/>
            </a:xfrm>
            <a:custGeom>
              <a:avLst/>
              <a:gdLst/>
              <a:ahLst/>
              <a:cxnLst/>
              <a:rect l="l" t="t" r="r" b="b"/>
              <a:pathLst>
                <a:path w="1426" h="1427" extrusionOk="0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679948" y="3106183"/>
              <a:ext cx="64936" cy="64982"/>
            </a:xfrm>
            <a:custGeom>
              <a:avLst/>
              <a:gdLst/>
              <a:ahLst/>
              <a:cxnLst/>
              <a:rect l="l" t="t" r="r" b="b"/>
              <a:pathLst>
                <a:path w="1426" h="1427" extrusionOk="0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910390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7"/>
                  </a:cubicBezTo>
                  <a:cubicBezTo>
                    <a:pt x="401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6358529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6806576" y="3519120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7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7254715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7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7705358" y="3519120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14" y="0"/>
                  </a:moveTo>
                  <a:cubicBezTo>
                    <a:pt x="622" y="0"/>
                    <a:pt x="529" y="18"/>
                    <a:pt x="440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20" y="1426"/>
                    <a:pt x="713" y="1426"/>
                  </a:cubicBezTo>
                  <a:cubicBezTo>
                    <a:pt x="1001" y="1426"/>
                    <a:pt x="1261" y="1252"/>
                    <a:pt x="1371" y="985"/>
                  </a:cubicBezTo>
                  <a:cubicBezTo>
                    <a:pt x="1481" y="719"/>
                    <a:pt x="1421" y="413"/>
                    <a:pt x="1216" y="209"/>
                  </a:cubicBezTo>
                  <a:cubicBezTo>
                    <a:pt x="1081" y="73"/>
                    <a:pt x="899" y="0"/>
                    <a:pt x="714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910390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3" y="1352"/>
                    <a:pt x="585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358529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6806576" y="3902367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3" y="1352"/>
                    <a:pt x="586" y="1425"/>
                    <a:pt x="771" y="1425"/>
                  </a:cubicBezTo>
                  <a:cubicBezTo>
                    <a:pt x="863" y="1425"/>
                    <a:pt x="955" y="1407"/>
                    <a:pt x="1043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7254715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0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7702808" y="3902367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5" y="1407"/>
                    <a:pt x="1043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5910390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2" y="1353"/>
                    <a:pt x="584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6358529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6806576" y="4285523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3" y="1353"/>
                    <a:pt x="585" y="1426"/>
                    <a:pt x="770" y="1426"/>
                  </a:cubicBezTo>
                  <a:cubicBezTo>
                    <a:pt x="862" y="1426"/>
                    <a:pt x="955" y="1408"/>
                    <a:pt x="1043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7254715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7702808" y="4285523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2" y="1353"/>
                    <a:pt x="584" y="1426"/>
                    <a:pt x="769" y="1426"/>
                  </a:cubicBezTo>
                  <a:cubicBezTo>
                    <a:pt x="861" y="1426"/>
                    <a:pt x="954" y="1408"/>
                    <a:pt x="1043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5910390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39"/>
                  </a:cubicBezTo>
                  <a:cubicBezTo>
                    <a:pt x="1" y="705"/>
                    <a:pt x="62" y="1012"/>
                    <a:pt x="266" y="1216"/>
                  </a:cubicBezTo>
                  <a:cubicBezTo>
                    <a:pt x="402" y="1352"/>
                    <a:pt x="585" y="1425"/>
                    <a:pt x="770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6358529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6806576" y="4668770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3" y="1012"/>
                    <a:pt x="266" y="1216"/>
                  </a:cubicBezTo>
                  <a:cubicBezTo>
                    <a:pt x="402" y="1352"/>
                    <a:pt x="585" y="1425"/>
                    <a:pt x="771" y="1425"/>
                  </a:cubicBezTo>
                  <a:cubicBezTo>
                    <a:pt x="862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7254715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2" y="174"/>
                    <a:pt x="111" y="439"/>
                  </a:cubicBezTo>
                  <a:cubicBezTo>
                    <a:pt x="1" y="705"/>
                    <a:pt x="61" y="1012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0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7702808" y="4668770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2" y="1012"/>
                    <a:pt x="265" y="1216"/>
                  </a:cubicBezTo>
                  <a:cubicBezTo>
                    <a:pt x="401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1" y="1371"/>
                  </a:cubicBezTo>
                  <a:cubicBezTo>
                    <a:pt x="1308" y="1260"/>
                    <a:pt x="1481" y="1000"/>
                    <a:pt x="1481" y="713"/>
                  </a:cubicBezTo>
                  <a:cubicBezTo>
                    <a:pt x="1481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5910390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2" y="1013"/>
                    <a:pt x="266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6358529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8"/>
                    <a:pt x="1041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806576" y="5051926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3" y="1013"/>
                    <a:pt x="266" y="1216"/>
                  </a:cubicBezTo>
                  <a:cubicBezTo>
                    <a:pt x="402" y="1353"/>
                    <a:pt x="584" y="1425"/>
                    <a:pt x="769" y="1425"/>
                  </a:cubicBezTo>
                  <a:cubicBezTo>
                    <a:pt x="861" y="1425"/>
                    <a:pt x="954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7254715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2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2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2" y="1371"/>
                  </a:cubicBezTo>
                  <a:cubicBezTo>
                    <a:pt x="1308" y="1261"/>
                    <a:pt x="1482" y="1001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7702808" y="505192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2" y="1013"/>
                    <a:pt x="265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8"/>
                    <a:pt x="1041" y="1371"/>
                  </a:cubicBezTo>
                  <a:cubicBezTo>
                    <a:pt x="1308" y="1261"/>
                    <a:pt x="1481" y="1001"/>
                    <a:pt x="1481" y="713"/>
                  </a:cubicBezTo>
                  <a:cubicBezTo>
                    <a:pt x="1481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C52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884980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1" y="0"/>
                    <a:pt x="221" y="174"/>
                    <a:pt x="111" y="440"/>
                  </a:cubicBezTo>
                  <a:cubicBezTo>
                    <a:pt x="1" y="705"/>
                    <a:pt x="61" y="1013"/>
                    <a:pt x="266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333073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0" y="439"/>
                  </a:cubicBezTo>
                  <a:cubicBezTo>
                    <a:pt x="0" y="705"/>
                    <a:pt x="60" y="1012"/>
                    <a:pt x="265" y="1216"/>
                  </a:cubicBezTo>
                  <a:cubicBezTo>
                    <a:pt x="401" y="1352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781166" y="3533146"/>
              <a:ext cx="67532" cy="64891"/>
            </a:xfrm>
            <a:custGeom>
              <a:avLst/>
              <a:gdLst/>
              <a:ahLst/>
              <a:cxnLst/>
              <a:rect l="l" t="t" r="r" b="b"/>
              <a:pathLst>
                <a:path w="1483" h="1425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5"/>
                    <a:pt x="61" y="1013"/>
                    <a:pt x="264" y="1216"/>
                  </a:cubicBezTo>
                  <a:cubicBezTo>
                    <a:pt x="402" y="1352"/>
                    <a:pt x="584" y="1425"/>
                    <a:pt x="770" y="1425"/>
                  </a:cubicBezTo>
                  <a:cubicBezTo>
                    <a:pt x="861" y="1425"/>
                    <a:pt x="954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7229259" y="3533146"/>
              <a:ext cx="67487" cy="64891"/>
            </a:xfrm>
            <a:custGeom>
              <a:avLst/>
              <a:gdLst/>
              <a:ahLst/>
              <a:cxnLst/>
              <a:rect l="l" t="t" r="r" b="b"/>
              <a:pathLst>
                <a:path w="1482" h="1425" extrusionOk="0">
                  <a:moveTo>
                    <a:pt x="769" y="0"/>
                  </a:moveTo>
                  <a:cubicBezTo>
                    <a:pt x="480" y="0"/>
                    <a:pt x="221" y="174"/>
                    <a:pt x="111" y="439"/>
                  </a:cubicBezTo>
                  <a:cubicBezTo>
                    <a:pt x="0" y="705"/>
                    <a:pt x="61" y="1012"/>
                    <a:pt x="265" y="1216"/>
                  </a:cubicBezTo>
                  <a:cubicBezTo>
                    <a:pt x="401" y="1352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7679948" y="3533146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12" y="0"/>
                  </a:moveTo>
                  <a:cubicBezTo>
                    <a:pt x="620" y="0"/>
                    <a:pt x="527" y="18"/>
                    <a:pt x="439" y="55"/>
                  </a:cubicBezTo>
                  <a:cubicBezTo>
                    <a:pt x="174" y="165"/>
                    <a:pt x="0" y="424"/>
                    <a:pt x="0" y="713"/>
                  </a:cubicBezTo>
                  <a:cubicBezTo>
                    <a:pt x="0" y="1106"/>
                    <a:pt x="318" y="1425"/>
                    <a:pt x="713" y="1425"/>
                  </a:cubicBezTo>
                  <a:cubicBezTo>
                    <a:pt x="1000" y="1425"/>
                    <a:pt x="1261" y="1252"/>
                    <a:pt x="1371" y="985"/>
                  </a:cubicBezTo>
                  <a:cubicBezTo>
                    <a:pt x="1481" y="719"/>
                    <a:pt x="1420" y="412"/>
                    <a:pt x="1216" y="209"/>
                  </a:cubicBezTo>
                  <a:cubicBezTo>
                    <a:pt x="1080" y="72"/>
                    <a:pt x="898" y="0"/>
                    <a:pt x="712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884980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1" y="174"/>
                    <a:pt x="111" y="441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333073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1"/>
                  </a:cubicBezTo>
                  <a:cubicBezTo>
                    <a:pt x="0" y="707"/>
                    <a:pt x="60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7" y="1262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1166" y="3916302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1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9" y="1426"/>
                  </a:cubicBezTo>
                  <a:cubicBezTo>
                    <a:pt x="861" y="1426"/>
                    <a:pt x="953" y="1408"/>
                    <a:pt x="1042" y="1371"/>
                  </a:cubicBezTo>
                  <a:cubicBezTo>
                    <a:pt x="1308" y="1261"/>
                    <a:pt x="1482" y="1002"/>
                    <a:pt x="1482" y="713"/>
                  </a:cubicBezTo>
                  <a:cubicBezTo>
                    <a:pt x="1482" y="320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229259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1"/>
                  </a:cubicBezTo>
                  <a:cubicBezTo>
                    <a:pt x="0" y="707"/>
                    <a:pt x="61" y="1013"/>
                    <a:pt x="265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2"/>
                    <a:pt x="1482" y="1002"/>
                    <a:pt x="1482" y="713"/>
                  </a:cubicBezTo>
                  <a:cubicBezTo>
                    <a:pt x="1482" y="320"/>
                    <a:pt x="1164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677398" y="3916302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09" y="441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6"/>
                    <a:pt x="768" y="1426"/>
                  </a:cubicBezTo>
                  <a:cubicBezTo>
                    <a:pt x="860" y="1426"/>
                    <a:pt x="953" y="1408"/>
                    <a:pt x="1041" y="1371"/>
                  </a:cubicBezTo>
                  <a:cubicBezTo>
                    <a:pt x="1308" y="1261"/>
                    <a:pt x="1481" y="1002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884980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1" y="0"/>
                    <a:pt x="220" y="174"/>
                    <a:pt x="111" y="440"/>
                  </a:cubicBezTo>
                  <a:cubicBezTo>
                    <a:pt x="1" y="707"/>
                    <a:pt x="61" y="1013"/>
                    <a:pt x="266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333073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0" y="440"/>
                  </a:cubicBezTo>
                  <a:cubicBezTo>
                    <a:pt x="0" y="705"/>
                    <a:pt x="60" y="1013"/>
                    <a:pt x="265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7" y="1260"/>
                    <a:pt x="1481" y="1001"/>
                    <a:pt x="1481" y="713"/>
                  </a:cubicBezTo>
                  <a:cubicBezTo>
                    <a:pt x="1481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6781166" y="4299549"/>
              <a:ext cx="67532" cy="64936"/>
            </a:xfrm>
            <a:custGeom>
              <a:avLst/>
              <a:gdLst/>
              <a:ahLst/>
              <a:cxnLst/>
              <a:rect l="l" t="t" r="r" b="b"/>
              <a:pathLst>
                <a:path w="1483" h="1426" extrusionOk="0">
                  <a:moveTo>
                    <a:pt x="769" y="0"/>
                  </a:moveTo>
                  <a:cubicBezTo>
                    <a:pt x="481" y="0"/>
                    <a:pt x="220" y="174"/>
                    <a:pt x="110" y="440"/>
                  </a:cubicBezTo>
                  <a:cubicBezTo>
                    <a:pt x="1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9" y="1425"/>
                  </a:cubicBezTo>
                  <a:cubicBezTo>
                    <a:pt x="861" y="1425"/>
                    <a:pt x="953" y="1407"/>
                    <a:pt x="1042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18"/>
                    <a:pt x="1163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229259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1" y="174"/>
                    <a:pt x="111" y="440"/>
                  </a:cubicBezTo>
                  <a:cubicBezTo>
                    <a:pt x="0" y="705"/>
                    <a:pt x="61" y="1013"/>
                    <a:pt x="265" y="1216"/>
                  </a:cubicBezTo>
                  <a:cubicBezTo>
                    <a:pt x="401" y="1353"/>
                    <a:pt x="584" y="1425"/>
                    <a:pt x="769" y="1425"/>
                  </a:cubicBezTo>
                  <a:cubicBezTo>
                    <a:pt x="861" y="1425"/>
                    <a:pt x="953" y="1407"/>
                    <a:pt x="1041" y="1371"/>
                  </a:cubicBezTo>
                  <a:cubicBezTo>
                    <a:pt x="1308" y="1260"/>
                    <a:pt x="1482" y="1001"/>
                    <a:pt x="1482" y="713"/>
                  </a:cubicBezTo>
                  <a:cubicBezTo>
                    <a:pt x="1482" y="320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677398" y="4299549"/>
              <a:ext cx="67487" cy="64936"/>
            </a:xfrm>
            <a:custGeom>
              <a:avLst/>
              <a:gdLst/>
              <a:ahLst/>
              <a:cxnLst/>
              <a:rect l="l" t="t" r="r" b="b"/>
              <a:pathLst>
                <a:path w="1482" h="1426" extrusionOk="0">
                  <a:moveTo>
                    <a:pt x="769" y="0"/>
                  </a:moveTo>
                  <a:cubicBezTo>
                    <a:pt x="480" y="0"/>
                    <a:pt x="220" y="174"/>
                    <a:pt x="109" y="440"/>
                  </a:cubicBezTo>
                  <a:cubicBezTo>
                    <a:pt x="0" y="707"/>
                    <a:pt x="61" y="1013"/>
                    <a:pt x="264" y="1216"/>
                  </a:cubicBezTo>
                  <a:cubicBezTo>
                    <a:pt x="401" y="1353"/>
                    <a:pt x="583" y="1425"/>
                    <a:pt x="768" y="1425"/>
                  </a:cubicBezTo>
                  <a:cubicBezTo>
                    <a:pt x="860" y="1425"/>
                    <a:pt x="953" y="1407"/>
                    <a:pt x="1041" y="1371"/>
                  </a:cubicBezTo>
                  <a:cubicBezTo>
                    <a:pt x="1308" y="1260"/>
                    <a:pt x="1481" y="1001"/>
                    <a:pt x="1481" y="713"/>
                  </a:cubicBezTo>
                  <a:cubicBezTo>
                    <a:pt x="1481" y="318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885071" y="4682522"/>
              <a:ext cx="69809" cy="64982"/>
            </a:xfrm>
            <a:custGeom>
              <a:avLst/>
              <a:gdLst/>
              <a:ahLst/>
              <a:cxnLst/>
              <a:rect l="l" t="t" r="r" b="b"/>
              <a:pathLst>
                <a:path w="1533" h="1427" extrusionOk="0">
                  <a:moveTo>
                    <a:pt x="769" y="1"/>
                  </a:moveTo>
                  <a:cubicBezTo>
                    <a:pt x="731" y="1"/>
                    <a:pt x="692" y="4"/>
                    <a:pt x="654" y="10"/>
                  </a:cubicBezTo>
                  <a:cubicBezTo>
                    <a:pt x="265" y="72"/>
                    <a:pt x="0" y="439"/>
                    <a:pt x="63" y="827"/>
                  </a:cubicBezTo>
                  <a:cubicBezTo>
                    <a:pt x="120" y="1178"/>
                    <a:pt x="423" y="1427"/>
                    <a:pt x="767" y="1427"/>
                  </a:cubicBezTo>
                  <a:cubicBezTo>
                    <a:pt x="805" y="1427"/>
                    <a:pt x="842" y="1424"/>
                    <a:pt x="881" y="1418"/>
                  </a:cubicBezTo>
                  <a:cubicBezTo>
                    <a:pt x="1269" y="1354"/>
                    <a:pt x="1533" y="989"/>
                    <a:pt x="1471" y="601"/>
                  </a:cubicBezTo>
                  <a:cubicBezTo>
                    <a:pt x="1414" y="251"/>
                    <a:pt x="1112" y="1"/>
                    <a:pt x="76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6335350" y="4683160"/>
              <a:ext cx="65346" cy="64936"/>
            </a:xfrm>
            <a:custGeom>
              <a:avLst/>
              <a:gdLst/>
              <a:ahLst/>
              <a:cxnLst/>
              <a:rect l="l" t="t" r="r" b="b"/>
              <a:pathLst>
                <a:path w="1435" h="1426" extrusionOk="0">
                  <a:moveTo>
                    <a:pt x="715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17" y="5"/>
                    <a:pt x="0" y="327"/>
                    <a:pt x="5" y="721"/>
                  </a:cubicBezTo>
                  <a:cubicBezTo>
                    <a:pt x="9" y="1111"/>
                    <a:pt x="327" y="1426"/>
                    <a:pt x="716" y="1426"/>
                  </a:cubicBezTo>
                  <a:cubicBezTo>
                    <a:pt x="719" y="1426"/>
                    <a:pt x="722" y="1426"/>
                    <a:pt x="724" y="1426"/>
                  </a:cubicBezTo>
                  <a:cubicBezTo>
                    <a:pt x="1118" y="1423"/>
                    <a:pt x="1434" y="1100"/>
                    <a:pt x="1430" y="707"/>
                  </a:cubicBezTo>
                  <a:cubicBezTo>
                    <a:pt x="1425" y="315"/>
                    <a:pt x="1107" y="1"/>
                    <a:pt x="715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6783716" y="4682704"/>
              <a:ext cx="64982" cy="64936"/>
            </a:xfrm>
            <a:custGeom>
              <a:avLst/>
              <a:gdLst/>
              <a:ahLst/>
              <a:cxnLst/>
              <a:rect l="l" t="t" r="r" b="b"/>
              <a:pathLst>
                <a:path w="1427" h="1426" extrusionOk="0">
                  <a:moveTo>
                    <a:pt x="713" y="0"/>
                  </a:moveTo>
                  <a:cubicBezTo>
                    <a:pt x="319" y="0"/>
                    <a:pt x="1" y="320"/>
                    <a:pt x="1" y="713"/>
                  </a:cubicBezTo>
                  <a:cubicBezTo>
                    <a:pt x="1" y="1107"/>
                    <a:pt x="319" y="1425"/>
                    <a:pt x="713" y="1425"/>
                  </a:cubicBezTo>
                  <a:cubicBezTo>
                    <a:pt x="1107" y="1425"/>
                    <a:pt x="1426" y="1107"/>
                    <a:pt x="1426" y="713"/>
                  </a:cubicBezTo>
                  <a:cubicBezTo>
                    <a:pt x="1426" y="320"/>
                    <a:pt x="1107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7231810" y="4682704"/>
              <a:ext cx="64936" cy="64936"/>
            </a:xfrm>
            <a:custGeom>
              <a:avLst/>
              <a:gdLst/>
              <a:ahLst/>
              <a:cxnLst/>
              <a:rect l="l" t="t" r="r" b="b"/>
              <a:pathLst>
                <a:path w="1426" h="1426" extrusionOk="0">
                  <a:moveTo>
                    <a:pt x="713" y="0"/>
                  </a:moveTo>
                  <a:cubicBezTo>
                    <a:pt x="320" y="0"/>
                    <a:pt x="0" y="320"/>
                    <a:pt x="0" y="713"/>
                  </a:cubicBezTo>
                  <a:cubicBezTo>
                    <a:pt x="0" y="1107"/>
                    <a:pt x="320" y="1425"/>
                    <a:pt x="713" y="1425"/>
                  </a:cubicBezTo>
                  <a:cubicBezTo>
                    <a:pt x="1108" y="1425"/>
                    <a:pt x="1426" y="1107"/>
                    <a:pt x="1426" y="713"/>
                  </a:cubicBezTo>
                  <a:cubicBezTo>
                    <a:pt x="1426" y="320"/>
                    <a:pt x="1108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679948" y="4682704"/>
              <a:ext cx="64936" cy="64936"/>
            </a:xfrm>
            <a:custGeom>
              <a:avLst/>
              <a:gdLst/>
              <a:ahLst/>
              <a:cxnLst/>
              <a:rect l="l" t="t" r="r" b="b"/>
              <a:pathLst>
                <a:path w="1426" h="1426" extrusionOk="0">
                  <a:moveTo>
                    <a:pt x="713" y="0"/>
                  </a:moveTo>
                  <a:cubicBezTo>
                    <a:pt x="318" y="0"/>
                    <a:pt x="0" y="320"/>
                    <a:pt x="0" y="713"/>
                  </a:cubicBezTo>
                  <a:cubicBezTo>
                    <a:pt x="0" y="1107"/>
                    <a:pt x="318" y="1425"/>
                    <a:pt x="713" y="1425"/>
                  </a:cubicBezTo>
                  <a:cubicBezTo>
                    <a:pt x="1106" y="1425"/>
                    <a:pt x="1425" y="1107"/>
                    <a:pt x="1425" y="713"/>
                  </a:cubicBezTo>
                  <a:cubicBezTo>
                    <a:pt x="1425" y="320"/>
                    <a:pt x="1106" y="0"/>
                    <a:pt x="71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5885117" y="5065724"/>
              <a:ext cx="69763" cy="64982"/>
            </a:xfrm>
            <a:custGeom>
              <a:avLst/>
              <a:gdLst/>
              <a:ahLst/>
              <a:cxnLst/>
              <a:rect l="l" t="t" r="r" b="b"/>
              <a:pathLst>
                <a:path w="1532" h="1427" extrusionOk="0">
                  <a:moveTo>
                    <a:pt x="766" y="0"/>
                  </a:moveTo>
                  <a:cubicBezTo>
                    <a:pt x="729" y="0"/>
                    <a:pt x="691" y="3"/>
                    <a:pt x="653" y="9"/>
                  </a:cubicBezTo>
                  <a:cubicBezTo>
                    <a:pt x="264" y="73"/>
                    <a:pt x="1" y="438"/>
                    <a:pt x="62" y="827"/>
                  </a:cubicBezTo>
                  <a:cubicBezTo>
                    <a:pt x="119" y="1177"/>
                    <a:pt x="421" y="1426"/>
                    <a:pt x="764" y="1426"/>
                  </a:cubicBezTo>
                  <a:cubicBezTo>
                    <a:pt x="802" y="1426"/>
                    <a:pt x="841" y="1423"/>
                    <a:pt x="880" y="1417"/>
                  </a:cubicBezTo>
                  <a:cubicBezTo>
                    <a:pt x="1268" y="1354"/>
                    <a:pt x="1532" y="988"/>
                    <a:pt x="1470" y="600"/>
                  </a:cubicBezTo>
                  <a:cubicBezTo>
                    <a:pt x="1413" y="249"/>
                    <a:pt x="1110" y="0"/>
                    <a:pt x="766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6335350" y="5066407"/>
              <a:ext cx="65255" cy="64936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8" y="0"/>
                  </a:moveTo>
                  <a:cubicBezTo>
                    <a:pt x="715" y="0"/>
                    <a:pt x="712" y="0"/>
                    <a:pt x="710" y="0"/>
                  </a:cubicBezTo>
                  <a:cubicBezTo>
                    <a:pt x="317" y="3"/>
                    <a:pt x="0" y="326"/>
                    <a:pt x="5" y="720"/>
                  </a:cubicBezTo>
                  <a:cubicBezTo>
                    <a:pt x="7" y="1112"/>
                    <a:pt x="327" y="1426"/>
                    <a:pt x="719" y="1426"/>
                  </a:cubicBezTo>
                  <a:cubicBezTo>
                    <a:pt x="721" y="1426"/>
                    <a:pt x="723" y="1426"/>
                    <a:pt x="724" y="1425"/>
                  </a:cubicBezTo>
                  <a:cubicBezTo>
                    <a:pt x="1118" y="1421"/>
                    <a:pt x="1433" y="1099"/>
                    <a:pt x="1430" y="706"/>
                  </a:cubicBezTo>
                  <a:cubicBezTo>
                    <a:pt x="1425" y="315"/>
                    <a:pt x="1107" y="0"/>
                    <a:pt x="71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6783716" y="5065906"/>
              <a:ext cx="64982" cy="64982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cubicBezTo>
                    <a:pt x="1" y="1107"/>
                    <a:pt x="319" y="1426"/>
                    <a:pt x="713" y="1426"/>
                  </a:cubicBezTo>
                  <a:cubicBezTo>
                    <a:pt x="1107" y="1426"/>
                    <a:pt x="1426" y="1107"/>
                    <a:pt x="1426" y="714"/>
                  </a:cubicBezTo>
                  <a:cubicBezTo>
                    <a:pt x="1426" y="320"/>
                    <a:pt x="1107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231810" y="5065906"/>
              <a:ext cx="64936" cy="64982"/>
            </a:xfrm>
            <a:custGeom>
              <a:avLst/>
              <a:gdLst/>
              <a:ahLst/>
              <a:cxnLst/>
              <a:rect l="l" t="t" r="r" b="b"/>
              <a:pathLst>
                <a:path w="1426" h="1427" extrusionOk="0">
                  <a:moveTo>
                    <a:pt x="713" y="1"/>
                  </a:moveTo>
                  <a:cubicBezTo>
                    <a:pt x="320" y="1"/>
                    <a:pt x="0" y="320"/>
                    <a:pt x="0" y="714"/>
                  </a:cubicBezTo>
                  <a:cubicBezTo>
                    <a:pt x="0" y="1107"/>
                    <a:pt x="320" y="1426"/>
                    <a:pt x="713" y="1426"/>
                  </a:cubicBezTo>
                  <a:cubicBezTo>
                    <a:pt x="1108" y="1426"/>
                    <a:pt x="1426" y="1107"/>
                    <a:pt x="1426" y="714"/>
                  </a:cubicBezTo>
                  <a:cubicBezTo>
                    <a:pt x="1426" y="320"/>
                    <a:pt x="1108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679948" y="5065906"/>
              <a:ext cx="64936" cy="64982"/>
            </a:xfrm>
            <a:custGeom>
              <a:avLst/>
              <a:gdLst/>
              <a:ahLst/>
              <a:cxnLst/>
              <a:rect l="l" t="t" r="r" b="b"/>
              <a:pathLst>
                <a:path w="1426" h="1427" extrusionOk="0">
                  <a:moveTo>
                    <a:pt x="713" y="1"/>
                  </a:moveTo>
                  <a:cubicBezTo>
                    <a:pt x="318" y="1"/>
                    <a:pt x="0" y="320"/>
                    <a:pt x="0" y="714"/>
                  </a:cubicBezTo>
                  <a:cubicBezTo>
                    <a:pt x="0" y="1107"/>
                    <a:pt x="318" y="1426"/>
                    <a:pt x="713" y="1426"/>
                  </a:cubicBezTo>
                  <a:cubicBezTo>
                    <a:pt x="1106" y="1426"/>
                    <a:pt x="1425" y="1107"/>
                    <a:pt x="1425" y="714"/>
                  </a:cubicBezTo>
                  <a:cubicBezTo>
                    <a:pt x="1425" y="320"/>
                    <a:pt x="1106" y="1"/>
                    <a:pt x="71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3"/>
          <p:cNvSpPr/>
          <p:nvPr/>
        </p:nvSpPr>
        <p:spPr>
          <a:xfrm>
            <a:off x="377051" y="1333375"/>
            <a:ext cx="4467467" cy="3810200"/>
          </a:xfrm>
          <a:custGeom>
            <a:avLst/>
            <a:gdLst/>
            <a:ahLst/>
            <a:cxnLst/>
            <a:rect l="l" t="t" r="r" b="b"/>
            <a:pathLst>
              <a:path w="59160" h="59160" extrusionOk="0">
                <a:moveTo>
                  <a:pt x="0" y="1"/>
                </a:moveTo>
                <a:lnTo>
                  <a:pt x="0" y="59160"/>
                </a:lnTo>
                <a:lnTo>
                  <a:pt x="59159" y="59160"/>
                </a:lnTo>
                <a:cubicBezTo>
                  <a:pt x="59159" y="26486"/>
                  <a:pt x="32674" y="1"/>
                  <a:pt x="0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>
            <a:off x="377059" y="2166200"/>
            <a:ext cx="8389881" cy="2388500"/>
          </a:xfrm>
          <a:custGeom>
            <a:avLst/>
            <a:gdLst/>
            <a:ahLst/>
            <a:cxnLst/>
            <a:rect l="l" t="t" r="r" b="b"/>
            <a:pathLst>
              <a:path w="67197" h="30238" extrusionOk="0">
                <a:moveTo>
                  <a:pt x="0" y="0"/>
                </a:moveTo>
                <a:lnTo>
                  <a:pt x="0" y="30237"/>
                </a:lnTo>
                <a:lnTo>
                  <a:pt x="67196" y="30237"/>
                </a:lnTo>
                <a:lnTo>
                  <a:pt x="671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3"/>
          <p:cNvGrpSpPr/>
          <p:nvPr/>
        </p:nvGrpSpPr>
        <p:grpSpPr>
          <a:xfrm>
            <a:off x="-423193" y="1333363"/>
            <a:ext cx="667111" cy="4267118"/>
            <a:chOff x="-73868" y="1333375"/>
            <a:chExt cx="667111" cy="4267118"/>
          </a:xfrm>
        </p:grpSpPr>
        <p:sp>
          <p:nvSpPr>
            <p:cNvPr id="372" name="Google Shape;372;p13"/>
            <p:cNvSpPr/>
            <p:nvPr/>
          </p:nvSpPr>
          <p:spPr>
            <a:xfrm>
              <a:off x="-73655" y="1333375"/>
              <a:ext cx="666898" cy="666898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-73868" y="1633180"/>
              <a:ext cx="667040" cy="666969"/>
            </a:xfrm>
            <a:custGeom>
              <a:avLst/>
              <a:gdLst/>
              <a:ahLst/>
              <a:cxnLst/>
              <a:rect l="l" t="t" r="r" b="b"/>
              <a:pathLst>
                <a:path w="9387" h="9386" extrusionOk="0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-73655" y="1933412"/>
              <a:ext cx="666898" cy="666898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-73868" y="2233217"/>
              <a:ext cx="667040" cy="666969"/>
            </a:xfrm>
            <a:custGeom>
              <a:avLst/>
              <a:gdLst/>
              <a:ahLst/>
              <a:cxnLst/>
              <a:rect l="l" t="t" r="r" b="b"/>
              <a:pathLst>
                <a:path w="9387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-73655" y="2533377"/>
              <a:ext cx="666898" cy="666969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-73655" y="2833467"/>
              <a:ext cx="666898" cy="666898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-73726" y="3133201"/>
              <a:ext cx="666898" cy="667040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-73655" y="3433432"/>
              <a:ext cx="666898" cy="666969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-73726" y="3733238"/>
              <a:ext cx="666898" cy="667040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0" y="8497"/>
                  </a:lnTo>
                  <a:lnTo>
                    <a:pt x="888" y="9386"/>
                  </a:lnTo>
                  <a:lnTo>
                    <a:pt x="9385" y="889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-73655" y="4033469"/>
              <a:ext cx="666898" cy="666969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-73726" y="4333203"/>
              <a:ext cx="666898" cy="667040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1"/>
                  </a:moveTo>
                  <a:lnTo>
                    <a:pt x="0" y="8497"/>
                  </a:lnTo>
                  <a:lnTo>
                    <a:pt x="889" y="9387"/>
                  </a:lnTo>
                  <a:lnTo>
                    <a:pt x="9385" y="890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-73655" y="4633506"/>
              <a:ext cx="666898" cy="666898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-73655" y="4933453"/>
              <a:ext cx="666898" cy="667040"/>
            </a:xfrm>
            <a:custGeom>
              <a:avLst/>
              <a:gdLst/>
              <a:ahLst/>
              <a:cxnLst/>
              <a:rect l="l" t="t" r="r" b="b"/>
              <a:pathLst>
                <a:path w="9385" h="9387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6"/>
                  </a:lnTo>
                  <a:lnTo>
                    <a:pt x="9385" y="89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13"/>
          <p:cNvSpPr/>
          <p:nvPr/>
        </p:nvSpPr>
        <p:spPr>
          <a:xfrm>
            <a:off x="525075" y="1559400"/>
            <a:ext cx="508018" cy="507915"/>
          </a:xfrm>
          <a:custGeom>
            <a:avLst/>
            <a:gdLst/>
            <a:ahLst/>
            <a:cxnLst/>
            <a:rect l="l" t="t" r="r" b="b"/>
            <a:pathLst>
              <a:path w="9852" h="9850" extrusionOk="0">
                <a:moveTo>
                  <a:pt x="4927" y="2094"/>
                </a:moveTo>
                <a:cubicBezTo>
                  <a:pt x="6487" y="2094"/>
                  <a:pt x="7756" y="3364"/>
                  <a:pt x="7756" y="4925"/>
                </a:cubicBezTo>
                <a:cubicBezTo>
                  <a:pt x="7756" y="6484"/>
                  <a:pt x="6487" y="7755"/>
                  <a:pt x="4927" y="7755"/>
                </a:cubicBezTo>
                <a:cubicBezTo>
                  <a:pt x="3366" y="7755"/>
                  <a:pt x="2095" y="6484"/>
                  <a:pt x="2095" y="4925"/>
                </a:cubicBezTo>
                <a:cubicBezTo>
                  <a:pt x="2095" y="3364"/>
                  <a:pt x="3366" y="2094"/>
                  <a:pt x="4927" y="2094"/>
                </a:cubicBezTo>
                <a:close/>
                <a:moveTo>
                  <a:pt x="4927" y="0"/>
                </a:moveTo>
                <a:cubicBezTo>
                  <a:pt x="2210" y="0"/>
                  <a:pt x="0" y="2207"/>
                  <a:pt x="0" y="4925"/>
                </a:cubicBezTo>
                <a:cubicBezTo>
                  <a:pt x="0" y="7642"/>
                  <a:pt x="2210" y="9850"/>
                  <a:pt x="4927" y="9850"/>
                </a:cubicBezTo>
                <a:cubicBezTo>
                  <a:pt x="7641" y="9850"/>
                  <a:pt x="9851" y="7640"/>
                  <a:pt x="9851" y="4925"/>
                </a:cubicBezTo>
                <a:cubicBezTo>
                  <a:pt x="9851" y="2209"/>
                  <a:pt x="7641" y="0"/>
                  <a:pt x="4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2"/>
          </p:nvPr>
        </p:nvSpPr>
        <p:spPr>
          <a:xfrm>
            <a:off x="765875" y="3026375"/>
            <a:ext cx="17358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"/>
          </p:nvPr>
        </p:nvSpPr>
        <p:spPr>
          <a:xfrm>
            <a:off x="765875" y="3436775"/>
            <a:ext cx="1735800" cy="7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3"/>
          </p:nvPr>
        </p:nvSpPr>
        <p:spPr>
          <a:xfrm>
            <a:off x="2724700" y="3026375"/>
            <a:ext cx="17358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4"/>
          </p:nvPr>
        </p:nvSpPr>
        <p:spPr>
          <a:xfrm>
            <a:off x="2724700" y="3436775"/>
            <a:ext cx="1735800" cy="7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5"/>
          </p:nvPr>
        </p:nvSpPr>
        <p:spPr>
          <a:xfrm>
            <a:off x="4683525" y="3026375"/>
            <a:ext cx="17358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6"/>
          </p:nvPr>
        </p:nvSpPr>
        <p:spPr>
          <a:xfrm>
            <a:off x="4683525" y="3436775"/>
            <a:ext cx="1735800" cy="7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7"/>
          </p:nvPr>
        </p:nvSpPr>
        <p:spPr>
          <a:xfrm>
            <a:off x="6642350" y="3026375"/>
            <a:ext cx="17358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13"/>
          <p:cNvSpPr txBox="1">
            <a:spLocks noGrp="1"/>
          </p:cNvSpPr>
          <p:nvPr>
            <p:ph type="subTitle" idx="8"/>
          </p:nvPr>
        </p:nvSpPr>
        <p:spPr>
          <a:xfrm>
            <a:off x="6642350" y="3436775"/>
            <a:ext cx="1735800" cy="7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title" idx="9" hasCustomPrompt="1"/>
          </p:nvPr>
        </p:nvSpPr>
        <p:spPr>
          <a:xfrm>
            <a:off x="940175" y="2550225"/>
            <a:ext cx="1387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13" hasCustomPrompt="1"/>
          </p:nvPr>
        </p:nvSpPr>
        <p:spPr>
          <a:xfrm>
            <a:off x="2899000" y="2550225"/>
            <a:ext cx="1387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6" name="Google Shape;396;p13"/>
          <p:cNvSpPr txBox="1">
            <a:spLocks noGrp="1"/>
          </p:cNvSpPr>
          <p:nvPr>
            <p:ph type="title" idx="14" hasCustomPrompt="1"/>
          </p:nvPr>
        </p:nvSpPr>
        <p:spPr>
          <a:xfrm>
            <a:off x="4857825" y="2550225"/>
            <a:ext cx="1387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title" idx="15" hasCustomPrompt="1"/>
          </p:nvPr>
        </p:nvSpPr>
        <p:spPr>
          <a:xfrm>
            <a:off x="6816650" y="2550225"/>
            <a:ext cx="1387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TITLE_1_2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6"/>
          <p:cNvSpPr/>
          <p:nvPr/>
        </p:nvSpPr>
        <p:spPr>
          <a:xfrm>
            <a:off x="7432875" y="414900"/>
            <a:ext cx="2820097" cy="5639834"/>
          </a:xfrm>
          <a:custGeom>
            <a:avLst/>
            <a:gdLst/>
            <a:ahLst/>
            <a:cxnLst/>
            <a:rect l="l" t="t" r="r" b="b"/>
            <a:pathLst>
              <a:path w="23492" h="46981" extrusionOk="0">
                <a:moveTo>
                  <a:pt x="23491" y="0"/>
                </a:moveTo>
                <a:cubicBezTo>
                  <a:pt x="10539" y="0"/>
                  <a:pt x="0" y="10536"/>
                  <a:pt x="0" y="23490"/>
                </a:cubicBezTo>
                <a:cubicBezTo>
                  <a:pt x="0" y="36443"/>
                  <a:pt x="10539" y="46980"/>
                  <a:pt x="23491" y="46980"/>
                </a:cubicBezTo>
                <a:lnTo>
                  <a:pt x="23491" y="42791"/>
                </a:lnTo>
                <a:cubicBezTo>
                  <a:pt x="12849" y="42791"/>
                  <a:pt x="4191" y="34133"/>
                  <a:pt x="4191" y="23490"/>
                </a:cubicBezTo>
                <a:cubicBezTo>
                  <a:pt x="4191" y="12848"/>
                  <a:pt x="12849" y="4189"/>
                  <a:pt x="23491" y="4189"/>
                </a:cubicBezTo>
                <a:lnTo>
                  <a:pt x="23491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"/>
          <p:cNvSpPr/>
          <p:nvPr/>
        </p:nvSpPr>
        <p:spPr>
          <a:xfrm rot="-5400000">
            <a:off x="6059285" y="2058837"/>
            <a:ext cx="2056529" cy="4112850"/>
          </a:xfrm>
          <a:custGeom>
            <a:avLst/>
            <a:gdLst/>
            <a:ahLst/>
            <a:cxnLst/>
            <a:rect l="l" t="t" r="r" b="b"/>
            <a:pathLst>
              <a:path w="25805" h="51609" extrusionOk="0">
                <a:moveTo>
                  <a:pt x="1" y="1"/>
                </a:moveTo>
                <a:lnTo>
                  <a:pt x="1" y="51608"/>
                </a:lnTo>
                <a:cubicBezTo>
                  <a:pt x="14251" y="51608"/>
                  <a:pt x="25804" y="40055"/>
                  <a:pt x="25804" y="25805"/>
                </a:cubicBezTo>
                <a:cubicBezTo>
                  <a:pt x="25804" y="11554"/>
                  <a:pt x="1425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16"/>
          <p:cNvGrpSpPr/>
          <p:nvPr/>
        </p:nvGrpSpPr>
        <p:grpSpPr>
          <a:xfrm>
            <a:off x="660244" y="4460095"/>
            <a:ext cx="1929101" cy="469809"/>
            <a:chOff x="423350" y="-1313925"/>
            <a:chExt cx="834675" cy="203275"/>
          </a:xfrm>
        </p:grpSpPr>
        <p:sp>
          <p:nvSpPr>
            <p:cNvPr id="481" name="Google Shape;481;p16"/>
            <p:cNvSpPr/>
            <p:nvPr/>
          </p:nvSpPr>
          <p:spPr>
            <a:xfrm>
              <a:off x="423350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1722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811125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100497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1201025" y="-1313925"/>
              <a:ext cx="57000" cy="54875"/>
            </a:xfrm>
            <a:custGeom>
              <a:avLst/>
              <a:gdLst/>
              <a:ahLst/>
              <a:cxnLst/>
              <a:rect l="l" t="t" r="r" b="b"/>
              <a:pathLst>
                <a:path w="2280" h="2195" extrusionOk="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4255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619400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811225" y="-1165550"/>
              <a:ext cx="59000" cy="54850"/>
            </a:xfrm>
            <a:custGeom>
              <a:avLst/>
              <a:gdLst/>
              <a:ahLst/>
              <a:cxnLst/>
              <a:rect l="l" t="t" r="r" b="b"/>
              <a:pathLst>
                <a:path w="2360" h="2194" extrusionOk="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1004975" y="-11655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12010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/>
          <p:nvPr/>
        </p:nvSpPr>
        <p:spPr>
          <a:xfrm>
            <a:off x="154825" y="0"/>
            <a:ext cx="83450" cy="5143429"/>
          </a:xfrm>
          <a:custGeom>
            <a:avLst/>
            <a:gdLst/>
            <a:ahLst/>
            <a:cxnLst/>
            <a:rect l="l" t="t" r="r" b="b"/>
            <a:pathLst>
              <a:path w="3338" h="73559" extrusionOk="0">
                <a:moveTo>
                  <a:pt x="1" y="1"/>
                </a:moveTo>
                <a:lnTo>
                  <a:pt x="1" y="73559"/>
                </a:lnTo>
                <a:lnTo>
                  <a:pt x="3337" y="73559"/>
                </a:lnTo>
                <a:lnTo>
                  <a:pt x="3337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/>
          <p:nvPr/>
        </p:nvSpPr>
        <p:spPr>
          <a:xfrm>
            <a:off x="275050" y="0"/>
            <a:ext cx="205300" cy="5143429"/>
          </a:xfrm>
          <a:custGeom>
            <a:avLst/>
            <a:gdLst/>
            <a:ahLst/>
            <a:cxnLst/>
            <a:rect l="l" t="t" r="r" b="b"/>
            <a:pathLst>
              <a:path w="8212" h="73559" extrusionOk="0">
                <a:moveTo>
                  <a:pt x="0" y="1"/>
                </a:moveTo>
                <a:lnTo>
                  <a:pt x="0" y="73559"/>
                </a:lnTo>
                <a:lnTo>
                  <a:pt x="8212" y="73559"/>
                </a:lnTo>
                <a:lnTo>
                  <a:pt x="8212" y="1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6"/>
          <p:cNvGrpSpPr/>
          <p:nvPr/>
        </p:nvGrpSpPr>
        <p:grpSpPr>
          <a:xfrm>
            <a:off x="2871035" y="4460095"/>
            <a:ext cx="1929101" cy="469809"/>
            <a:chOff x="423350" y="-1313925"/>
            <a:chExt cx="834675" cy="203275"/>
          </a:xfrm>
        </p:grpSpPr>
        <p:sp>
          <p:nvSpPr>
            <p:cNvPr id="494" name="Google Shape;494;p16"/>
            <p:cNvSpPr/>
            <p:nvPr/>
          </p:nvSpPr>
          <p:spPr>
            <a:xfrm>
              <a:off x="423350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61722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811125" y="-1313925"/>
              <a:ext cx="57000" cy="54850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1004975" y="-13139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1201025" y="-1313925"/>
              <a:ext cx="57000" cy="54875"/>
            </a:xfrm>
            <a:custGeom>
              <a:avLst/>
              <a:gdLst/>
              <a:ahLst/>
              <a:cxnLst/>
              <a:rect l="l" t="t" r="r" b="b"/>
              <a:pathLst>
                <a:path w="2280" h="2195" extrusionOk="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4255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619400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811225" y="-1165550"/>
              <a:ext cx="59000" cy="54850"/>
            </a:xfrm>
            <a:custGeom>
              <a:avLst/>
              <a:gdLst/>
              <a:ahLst/>
              <a:cxnLst/>
              <a:rect l="l" t="t" r="r" b="b"/>
              <a:pathLst>
                <a:path w="2360" h="2194" extrusionOk="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1004975" y="-1165525"/>
              <a:ext cx="57025" cy="54850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1201025" y="-1165525"/>
              <a:ext cx="54825" cy="5487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16"/>
          <p:cNvSpPr txBox="1">
            <a:spLocks noGrp="1"/>
          </p:cNvSpPr>
          <p:nvPr>
            <p:ph type="subTitle" idx="1"/>
          </p:nvPr>
        </p:nvSpPr>
        <p:spPr>
          <a:xfrm>
            <a:off x="918425" y="764350"/>
            <a:ext cx="4142400" cy="21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Montserrat Black"/>
              <a:buNone/>
              <a:defRPr sz="2600">
                <a:solidFill>
                  <a:schemeClr val="accent5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/>
          </p:nvPr>
        </p:nvSpPr>
        <p:spPr>
          <a:xfrm>
            <a:off x="5460402" y="4011728"/>
            <a:ext cx="2840100" cy="43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Medium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ONLY_1_1_3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/>
        </p:nvSpPr>
        <p:spPr>
          <a:xfrm>
            <a:off x="287800" y="-142975"/>
            <a:ext cx="386429" cy="2622968"/>
          </a:xfrm>
          <a:custGeom>
            <a:avLst/>
            <a:gdLst/>
            <a:ahLst/>
            <a:cxnLst/>
            <a:rect l="l" t="t" r="r" b="b"/>
            <a:pathLst>
              <a:path w="7702" h="52279" extrusionOk="0">
                <a:moveTo>
                  <a:pt x="0" y="0"/>
                </a:moveTo>
                <a:lnTo>
                  <a:pt x="0" y="52279"/>
                </a:lnTo>
                <a:lnTo>
                  <a:pt x="7702" y="52279"/>
                </a:lnTo>
                <a:lnTo>
                  <a:pt x="77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>
            <a:off x="750423" y="0"/>
            <a:ext cx="276427" cy="1135052"/>
            <a:chOff x="674223" y="0"/>
            <a:chExt cx="276427" cy="1135052"/>
          </a:xfrm>
        </p:grpSpPr>
        <p:sp>
          <p:nvSpPr>
            <p:cNvPr id="575" name="Google Shape;575;p20"/>
            <p:cNvSpPr/>
            <p:nvPr/>
          </p:nvSpPr>
          <p:spPr>
            <a:xfrm rot="5400000">
              <a:off x="874598" y="1462"/>
              <a:ext cx="77514" cy="74591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4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4" y="2110"/>
                  </a:cubicBezTo>
                  <a:cubicBezTo>
                    <a:pt x="2013" y="1941"/>
                    <a:pt x="2280" y="1540"/>
                    <a:pt x="2280" y="1097"/>
                  </a:cubicBezTo>
                  <a:cubicBezTo>
                    <a:pt x="2280" y="491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 rot="5400000">
              <a:off x="874581" y="26512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4" y="0"/>
                  </a:moveTo>
                  <a:cubicBezTo>
                    <a:pt x="741" y="0"/>
                    <a:pt x="340" y="268"/>
                    <a:pt x="171" y="678"/>
                  </a:cubicBezTo>
                  <a:cubicBezTo>
                    <a:pt x="0" y="1087"/>
                    <a:pt x="94" y="1559"/>
                    <a:pt x="408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5" y="2194"/>
                    <a:pt x="1468" y="2166"/>
                    <a:pt x="1603" y="2110"/>
                  </a:cubicBezTo>
                  <a:cubicBezTo>
                    <a:pt x="2013" y="1941"/>
                    <a:pt x="2281" y="1540"/>
                    <a:pt x="2279" y="1097"/>
                  </a:cubicBezTo>
                  <a:cubicBezTo>
                    <a:pt x="2279" y="492"/>
                    <a:pt x="1789" y="0"/>
                    <a:pt x="1184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 rot="5400000">
              <a:off x="874598" y="528786"/>
              <a:ext cx="77514" cy="74591"/>
            </a:xfrm>
            <a:custGeom>
              <a:avLst/>
              <a:gdLst/>
              <a:ahLst/>
              <a:cxnLst/>
              <a:rect l="l" t="t" r="r" b="b"/>
              <a:pathLst>
                <a:path w="2280" h="2194" extrusionOk="0">
                  <a:moveTo>
                    <a:pt x="1183" y="0"/>
                  </a:moveTo>
                  <a:cubicBezTo>
                    <a:pt x="739" y="0"/>
                    <a:pt x="339" y="268"/>
                    <a:pt x="170" y="678"/>
                  </a:cubicBezTo>
                  <a:cubicBezTo>
                    <a:pt x="0" y="1087"/>
                    <a:pt x="93" y="1559"/>
                    <a:pt x="407" y="1873"/>
                  </a:cubicBezTo>
                  <a:cubicBezTo>
                    <a:pt x="616" y="2083"/>
                    <a:pt x="897" y="2194"/>
                    <a:pt x="1182" y="2194"/>
                  </a:cubicBezTo>
                  <a:cubicBezTo>
                    <a:pt x="1324" y="2194"/>
                    <a:pt x="1466" y="2166"/>
                    <a:pt x="1602" y="2110"/>
                  </a:cubicBezTo>
                  <a:cubicBezTo>
                    <a:pt x="2011" y="1941"/>
                    <a:pt x="2279" y="1540"/>
                    <a:pt x="2279" y="1097"/>
                  </a:cubicBezTo>
                  <a:cubicBezTo>
                    <a:pt x="2279" y="492"/>
                    <a:pt x="1788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 rot="5400000">
              <a:off x="874581" y="79241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0"/>
                  </a:moveTo>
                  <a:cubicBezTo>
                    <a:pt x="740" y="0"/>
                    <a:pt x="341" y="268"/>
                    <a:pt x="170" y="678"/>
                  </a:cubicBezTo>
                  <a:cubicBezTo>
                    <a:pt x="1" y="1087"/>
                    <a:pt x="95" y="1559"/>
                    <a:pt x="409" y="1873"/>
                  </a:cubicBezTo>
                  <a:cubicBezTo>
                    <a:pt x="618" y="2083"/>
                    <a:pt x="898" y="2194"/>
                    <a:pt x="1183" y="2194"/>
                  </a:cubicBezTo>
                  <a:cubicBezTo>
                    <a:pt x="1324" y="2194"/>
                    <a:pt x="1467" y="2166"/>
                    <a:pt x="1603" y="2110"/>
                  </a:cubicBezTo>
                  <a:cubicBezTo>
                    <a:pt x="2014" y="1941"/>
                    <a:pt x="2280" y="1540"/>
                    <a:pt x="2280" y="1097"/>
                  </a:cubicBezTo>
                  <a:cubicBezTo>
                    <a:pt x="2280" y="492"/>
                    <a:pt x="1790" y="0"/>
                    <a:pt x="1183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 rot="5400000">
              <a:off x="874581" y="1058982"/>
              <a:ext cx="77514" cy="74625"/>
            </a:xfrm>
            <a:custGeom>
              <a:avLst/>
              <a:gdLst/>
              <a:ahLst/>
              <a:cxnLst/>
              <a:rect l="l" t="t" r="r" b="b"/>
              <a:pathLst>
                <a:path w="2280" h="2195" extrusionOk="0">
                  <a:moveTo>
                    <a:pt x="1097" y="1"/>
                  </a:moveTo>
                  <a:cubicBezTo>
                    <a:pt x="956" y="1"/>
                    <a:pt x="813" y="28"/>
                    <a:pt x="678" y="84"/>
                  </a:cubicBezTo>
                  <a:cubicBezTo>
                    <a:pt x="267" y="254"/>
                    <a:pt x="0" y="654"/>
                    <a:pt x="0" y="1097"/>
                  </a:cubicBezTo>
                  <a:cubicBezTo>
                    <a:pt x="0" y="1702"/>
                    <a:pt x="491" y="2194"/>
                    <a:pt x="1097" y="2194"/>
                  </a:cubicBezTo>
                  <a:cubicBezTo>
                    <a:pt x="1540" y="2194"/>
                    <a:pt x="1941" y="1926"/>
                    <a:pt x="2110" y="1517"/>
                  </a:cubicBezTo>
                  <a:cubicBezTo>
                    <a:pt x="2280" y="1107"/>
                    <a:pt x="2185" y="635"/>
                    <a:pt x="1872" y="321"/>
                  </a:cubicBezTo>
                  <a:cubicBezTo>
                    <a:pt x="1662" y="112"/>
                    <a:pt x="138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 rot="5400000">
              <a:off x="674257" y="2924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6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3"/>
                    <a:pt x="491" y="2194"/>
                    <a:pt x="1096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6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 rot="5400000">
              <a:off x="674257" y="266569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2" y="1703"/>
                    <a:pt x="2192" y="1098"/>
                  </a:cubicBezTo>
                  <a:cubicBezTo>
                    <a:pt x="2192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 rot="5400000">
              <a:off x="671469" y="530282"/>
              <a:ext cx="80234" cy="74591"/>
            </a:xfrm>
            <a:custGeom>
              <a:avLst/>
              <a:gdLst/>
              <a:ahLst/>
              <a:cxnLst/>
              <a:rect l="l" t="t" r="r" b="b"/>
              <a:pathLst>
                <a:path w="2360" h="2194" extrusionOk="0">
                  <a:moveTo>
                    <a:pt x="1180" y="1"/>
                  </a:moveTo>
                  <a:cubicBezTo>
                    <a:pt x="1122" y="1"/>
                    <a:pt x="1064" y="5"/>
                    <a:pt x="1005" y="15"/>
                  </a:cubicBezTo>
                  <a:cubicBezTo>
                    <a:pt x="407" y="112"/>
                    <a:pt x="1" y="676"/>
                    <a:pt x="98" y="1274"/>
                  </a:cubicBezTo>
                  <a:cubicBezTo>
                    <a:pt x="185" y="1812"/>
                    <a:pt x="650" y="2194"/>
                    <a:pt x="1178" y="2194"/>
                  </a:cubicBezTo>
                  <a:cubicBezTo>
                    <a:pt x="1236" y="2194"/>
                    <a:pt x="1296" y="2189"/>
                    <a:pt x="1355" y="2179"/>
                  </a:cubicBezTo>
                  <a:cubicBezTo>
                    <a:pt x="1953" y="2083"/>
                    <a:pt x="2359" y="1520"/>
                    <a:pt x="2262" y="922"/>
                  </a:cubicBezTo>
                  <a:cubicBezTo>
                    <a:pt x="2175" y="383"/>
                    <a:pt x="1708" y="1"/>
                    <a:pt x="118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 rot="5400000">
              <a:off x="672778" y="792414"/>
              <a:ext cx="77548" cy="74591"/>
            </a:xfrm>
            <a:custGeom>
              <a:avLst/>
              <a:gdLst/>
              <a:ahLst/>
              <a:cxnLst/>
              <a:rect l="l" t="t" r="r" b="b"/>
              <a:pathLst>
                <a:path w="2281" h="2194" extrusionOk="0">
                  <a:moveTo>
                    <a:pt x="1183" y="1"/>
                  </a:moveTo>
                  <a:cubicBezTo>
                    <a:pt x="740" y="1"/>
                    <a:pt x="341" y="267"/>
                    <a:pt x="170" y="678"/>
                  </a:cubicBezTo>
                  <a:cubicBezTo>
                    <a:pt x="1" y="1087"/>
                    <a:pt x="95" y="1558"/>
                    <a:pt x="409" y="1872"/>
                  </a:cubicBezTo>
                  <a:cubicBezTo>
                    <a:pt x="619" y="2082"/>
                    <a:pt x="899" y="2194"/>
                    <a:pt x="1185" y="2194"/>
                  </a:cubicBezTo>
                  <a:cubicBezTo>
                    <a:pt x="1326" y="2194"/>
                    <a:pt x="1468" y="2166"/>
                    <a:pt x="1603" y="2110"/>
                  </a:cubicBezTo>
                  <a:cubicBezTo>
                    <a:pt x="2014" y="1940"/>
                    <a:pt x="2280" y="1541"/>
                    <a:pt x="2280" y="1098"/>
                  </a:cubicBezTo>
                  <a:cubicBezTo>
                    <a:pt x="2280" y="491"/>
                    <a:pt x="1790" y="1"/>
                    <a:pt x="1183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 rot="5400000">
              <a:off x="674257" y="1057503"/>
              <a:ext cx="74557" cy="74625"/>
            </a:xfrm>
            <a:custGeom>
              <a:avLst/>
              <a:gdLst/>
              <a:ahLst/>
              <a:cxnLst/>
              <a:rect l="l" t="t" r="r" b="b"/>
              <a:pathLst>
                <a:path w="2193" h="2195" extrusionOk="0">
                  <a:moveTo>
                    <a:pt x="1097" y="1"/>
                  </a:moveTo>
                  <a:cubicBezTo>
                    <a:pt x="492" y="1"/>
                    <a:pt x="0" y="492"/>
                    <a:pt x="0" y="1098"/>
                  </a:cubicBezTo>
                  <a:cubicBezTo>
                    <a:pt x="0" y="1703"/>
                    <a:pt x="492" y="2194"/>
                    <a:pt x="1097" y="2194"/>
                  </a:cubicBezTo>
                  <a:cubicBezTo>
                    <a:pt x="1702" y="2194"/>
                    <a:pt x="2193" y="1703"/>
                    <a:pt x="2193" y="1098"/>
                  </a:cubicBezTo>
                  <a:cubicBezTo>
                    <a:pt x="2193" y="492"/>
                    <a:pt x="1702" y="1"/>
                    <a:pt x="1097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20"/>
          <p:cNvSpPr/>
          <p:nvPr/>
        </p:nvSpPr>
        <p:spPr>
          <a:xfrm>
            <a:off x="7869850" y="188900"/>
            <a:ext cx="976150" cy="29425"/>
          </a:xfrm>
          <a:custGeom>
            <a:avLst/>
            <a:gdLst/>
            <a:ahLst/>
            <a:cxnLst/>
            <a:rect l="l" t="t" r="r" b="b"/>
            <a:pathLst>
              <a:path w="39046" h="1177" extrusionOk="0">
                <a:moveTo>
                  <a:pt x="1" y="0"/>
                </a:moveTo>
                <a:lnTo>
                  <a:pt x="1" y="1176"/>
                </a:lnTo>
                <a:lnTo>
                  <a:pt x="39045" y="1176"/>
                </a:lnTo>
                <a:lnTo>
                  <a:pt x="39045" y="0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0"/>
          <p:cNvSpPr/>
          <p:nvPr/>
        </p:nvSpPr>
        <p:spPr>
          <a:xfrm>
            <a:off x="7663950" y="277150"/>
            <a:ext cx="976100" cy="29425"/>
          </a:xfrm>
          <a:custGeom>
            <a:avLst/>
            <a:gdLst/>
            <a:ahLst/>
            <a:cxnLst/>
            <a:rect l="l" t="t" r="r" b="b"/>
            <a:pathLst>
              <a:path w="39044" h="1177" extrusionOk="0">
                <a:moveTo>
                  <a:pt x="1" y="1"/>
                </a:moveTo>
                <a:lnTo>
                  <a:pt x="1" y="1177"/>
                </a:lnTo>
                <a:lnTo>
                  <a:pt x="39044" y="1177"/>
                </a:lnTo>
                <a:lnTo>
                  <a:pt x="3904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20"/>
          <p:cNvGrpSpPr/>
          <p:nvPr/>
        </p:nvGrpSpPr>
        <p:grpSpPr>
          <a:xfrm>
            <a:off x="0" y="1447275"/>
            <a:ext cx="9144075" cy="3557400"/>
            <a:chOff x="0" y="1447275"/>
            <a:chExt cx="9144075" cy="3557400"/>
          </a:xfrm>
        </p:grpSpPr>
        <p:sp>
          <p:nvSpPr>
            <p:cNvPr id="588" name="Google Shape;588;p20"/>
            <p:cNvSpPr/>
            <p:nvPr/>
          </p:nvSpPr>
          <p:spPr>
            <a:xfrm>
              <a:off x="0" y="1447275"/>
              <a:ext cx="8082019" cy="3549670"/>
            </a:xfrm>
            <a:custGeom>
              <a:avLst/>
              <a:gdLst/>
              <a:ahLst/>
              <a:cxnLst/>
              <a:rect l="l" t="t" r="r" b="b"/>
              <a:pathLst>
                <a:path w="65108" h="29766" extrusionOk="0">
                  <a:moveTo>
                    <a:pt x="14884" y="0"/>
                  </a:moveTo>
                  <a:cubicBezTo>
                    <a:pt x="6664" y="0"/>
                    <a:pt x="1" y="6664"/>
                    <a:pt x="1" y="14882"/>
                  </a:cubicBezTo>
                  <a:cubicBezTo>
                    <a:pt x="1" y="23102"/>
                    <a:pt x="6664" y="29766"/>
                    <a:pt x="14884" y="29766"/>
                  </a:cubicBezTo>
                  <a:lnTo>
                    <a:pt x="65107" y="29766"/>
                  </a:lnTo>
                  <a:lnTo>
                    <a:pt x="651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993675" y="1447275"/>
              <a:ext cx="2150400" cy="3557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0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20"/>
          <p:cNvSpPr txBox="1">
            <a:spLocks noGrp="1"/>
          </p:cNvSpPr>
          <p:nvPr>
            <p:ph type="title" idx="2"/>
          </p:nvPr>
        </p:nvSpPr>
        <p:spPr>
          <a:xfrm>
            <a:off x="765888" y="2145150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0"/>
          <p:cNvSpPr/>
          <p:nvPr/>
        </p:nvSpPr>
        <p:spPr>
          <a:xfrm>
            <a:off x="8104800" y="523950"/>
            <a:ext cx="1893891" cy="1893891"/>
          </a:xfrm>
          <a:custGeom>
            <a:avLst/>
            <a:gdLst/>
            <a:ahLst/>
            <a:cxnLst/>
            <a:rect l="l" t="t" r="r" b="b"/>
            <a:pathLst>
              <a:path w="45398" h="45398" extrusionOk="0">
                <a:moveTo>
                  <a:pt x="22699" y="0"/>
                </a:moveTo>
                <a:cubicBezTo>
                  <a:pt x="16679" y="0"/>
                  <a:pt x="10906" y="2393"/>
                  <a:pt x="6649" y="6649"/>
                </a:cubicBezTo>
                <a:cubicBezTo>
                  <a:pt x="2391" y="10905"/>
                  <a:pt x="0" y="16678"/>
                  <a:pt x="0" y="22699"/>
                </a:cubicBezTo>
                <a:cubicBezTo>
                  <a:pt x="0" y="28719"/>
                  <a:pt x="2391" y="34492"/>
                  <a:pt x="6649" y="38750"/>
                </a:cubicBezTo>
                <a:cubicBezTo>
                  <a:pt x="10906" y="43006"/>
                  <a:pt x="16679" y="45397"/>
                  <a:pt x="22699" y="45397"/>
                </a:cubicBezTo>
                <a:cubicBezTo>
                  <a:pt x="28719" y="45397"/>
                  <a:pt x="34492" y="43006"/>
                  <a:pt x="38748" y="38750"/>
                </a:cubicBezTo>
                <a:cubicBezTo>
                  <a:pt x="43006" y="34492"/>
                  <a:pt x="45397" y="28719"/>
                  <a:pt x="45397" y="22699"/>
                </a:cubicBezTo>
                <a:cubicBezTo>
                  <a:pt x="45397" y="16678"/>
                  <a:pt x="43006" y="10905"/>
                  <a:pt x="38748" y="6649"/>
                </a:cubicBezTo>
                <a:cubicBezTo>
                  <a:pt x="34492" y="2393"/>
                  <a:pt x="28719" y="0"/>
                  <a:pt x="22699" y="0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0"/>
          <p:cNvSpPr txBox="1">
            <a:spLocks noGrp="1"/>
          </p:cNvSpPr>
          <p:nvPr>
            <p:ph type="subTitle" idx="1"/>
          </p:nvPr>
        </p:nvSpPr>
        <p:spPr>
          <a:xfrm>
            <a:off x="765913" y="2484700"/>
            <a:ext cx="23370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0"/>
          <p:cNvSpPr txBox="1">
            <a:spLocks noGrp="1"/>
          </p:cNvSpPr>
          <p:nvPr>
            <p:ph type="title" idx="3"/>
          </p:nvPr>
        </p:nvSpPr>
        <p:spPr>
          <a:xfrm>
            <a:off x="3403504" y="2145150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20"/>
          <p:cNvSpPr txBox="1">
            <a:spLocks noGrp="1"/>
          </p:cNvSpPr>
          <p:nvPr>
            <p:ph type="subTitle" idx="4"/>
          </p:nvPr>
        </p:nvSpPr>
        <p:spPr>
          <a:xfrm>
            <a:off x="3403521" y="2484700"/>
            <a:ext cx="23370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0"/>
          <p:cNvSpPr txBox="1">
            <a:spLocks noGrp="1"/>
          </p:cNvSpPr>
          <p:nvPr>
            <p:ph type="title" idx="5"/>
          </p:nvPr>
        </p:nvSpPr>
        <p:spPr>
          <a:xfrm>
            <a:off x="6041109" y="2145150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7" name="Google Shape;597;p20"/>
          <p:cNvSpPr txBox="1">
            <a:spLocks noGrp="1"/>
          </p:cNvSpPr>
          <p:nvPr>
            <p:ph type="subTitle" idx="6"/>
          </p:nvPr>
        </p:nvSpPr>
        <p:spPr>
          <a:xfrm>
            <a:off x="6041116" y="2484700"/>
            <a:ext cx="23370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0"/>
          <p:cNvSpPr txBox="1">
            <a:spLocks noGrp="1"/>
          </p:cNvSpPr>
          <p:nvPr>
            <p:ph type="title" idx="7"/>
          </p:nvPr>
        </p:nvSpPr>
        <p:spPr>
          <a:xfrm>
            <a:off x="765875" y="3317258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20"/>
          <p:cNvSpPr txBox="1">
            <a:spLocks noGrp="1"/>
          </p:cNvSpPr>
          <p:nvPr>
            <p:ph type="subTitle" idx="8"/>
          </p:nvPr>
        </p:nvSpPr>
        <p:spPr>
          <a:xfrm>
            <a:off x="765900" y="3656808"/>
            <a:ext cx="23370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0" name="Google Shape;600;p20"/>
          <p:cNvSpPr txBox="1">
            <a:spLocks noGrp="1"/>
          </p:cNvSpPr>
          <p:nvPr>
            <p:ph type="title" idx="9"/>
          </p:nvPr>
        </p:nvSpPr>
        <p:spPr>
          <a:xfrm>
            <a:off x="3403492" y="3317258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20"/>
          <p:cNvSpPr txBox="1">
            <a:spLocks noGrp="1"/>
          </p:cNvSpPr>
          <p:nvPr>
            <p:ph type="subTitle" idx="13"/>
          </p:nvPr>
        </p:nvSpPr>
        <p:spPr>
          <a:xfrm>
            <a:off x="3403508" y="3656808"/>
            <a:ext cx="23370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20"/>
          <p:cNvSpPr txBox="1">
            <a:spLocks noGrp="1"/>
          </p:cNvSpPr>
          <p:nvPr>
            <p:ph type="title" idx="14"/>
          </p:nvPr>
        </p:nvSpPr>
        <p:spPr>
          <a:xfrm>
            <a:off x="6041096" y="3317258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3" name="Google Shape;603;p20"/>
          <p:cNvSpPr txBox="1">
            <a:spLocks noGrp="1"/>
          </p:cNvSpPr>
          <p:nvPr>
            <p:ph type="subTitle" idx="15"/>
          </p:nvPr>
        </p:nvSpPr>
        <p:spPr>
          <a:xfrm>
            <a:off x="6041104" y="3656808"/>
            <a:ext cx="23370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2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3"/>
          <p:cNvSpPr/>
          <p:nvPr/>
        </p:nvSpPr>
        <p:spPr>
          <a:xfrm>
            <a:off x="193293" y="1003450"/>
            <a:ext cx="8757415" cy="3948371"/>
          </a:xfrm>
          <a:custGeom>
            <a:avLst/>
            <a:gdLst/>
            <a:ahLst/>
            <a:cxnLst/>
            <a:rect l="l" t="t" r="r" b="b"/>
            <a:pathLst>
              <a:path w="66334" h="38252" extrusionOk="0">
                <a:moveTo>
                  <a:pt x="0" y="1"/>
                </a:moveTo>
                <a:lnTo>
                  <a:pt x="0" y="38251"/>
                </a:lnTo>
                <a:lnTo>
                  <a:pt x="66334" y="38251"/>
                </a:lnTo>
                <a:lnTo>
                  <a:pt x="66334" y="1"/>
                </a:ln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654" name="Google Shape;654;p23"/>
          <p:cNvSpPr txBox="1">
            <a:spLocks noGrp="1"/>
          </p:cNvSpPr>
          <p:nvPr>
            <p:ph type="ctrTitle"/>
          </p:nvPr>
        </p:nvSpPr>
        <p:spPr>
          <a:xfrm>
            <a:off x="869600" y="1270498"/>
            <a:ext cx="42489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55" name="Google Shape;655;p23"/>
          <p:cNvSpPr txBox="1">
            <a:spLocks noGrp="1"/>
          </p:cNvSpPr>
          <p:nvPr>
            <p:ph type="subTitle" idx="1"/>
          </p:nvPr>
        </p:nvSpPr>
        <p:spPr>
          <a:xfrm>
            <a:off x="869600" y="2035953"/>
            <a:ext cx="3257700" cy="11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23"/>
          <p:cNvSpPr/>
          <p:nvPr/>
        </p:nvSpPr>
        <p:spPr>
          <a:xfrm>
            <a:off x="6546386" y="344450"/>
            <a:ext cx="718006" cy="2513022"/>
          </a:xfrm>
          <a:custGeom>
            <a:avLst/>
            <a:gdLst/>
            <a:ahLst/>
            <a:cxnLst/>
            <a:rect l="l" t="t" r="r" b="b"/>
            <a:pathLst>
              <a:path w="19044" h="66654" extrusionOk="0">
                <a:moveTo>
                  <a:pt x="9522" y="1"/>
                </a:moveTo>
                <a:cubicBezTo>
                  <a:pt x="4263" y="1"/>
                  <a:pt x="1" y="4265"/>
                  <a:pt x="1" y="9522"/>
                </a:cubicBezTo>
                <a:lnTo>
                  <a:pt x="1" y="66654"/>
                </a:lnTo>
                <a:lnTo>
                  <a:pt x="19044" y="66654"/>
                </a:lnTo>
                <a:lnTo>
                  <a:pt x="19044" y="9522"/>
                </a:lnTo>
                <a:cubicBezTo>
                  <a:pt x="19044" y="4263"/>
                  <a:pt x="14781" y="1"/>
                  <a:pt x="9522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3"/>
          <p:cNvSpPr/>
          <p:nvPr/>
        </p:nvSpPr>
        <p:spPr>
          <a:xfrm>
            <a:off x="6228825" y="580273"/>
            <a:ext cx="718006" cy="2513022"/>
          </a:xfrm>
          <a:custGeom>
            <a:avLst/>
            <a:gdLst/>
            <a:ahLst/>
            <a:cxnLst/>
            <a:rect l="l" t="t" r="r" b="b"/>
            <a:pathLst>
              <a:path w="19044" h="66654" extrusionOk="0">
                <a:moveTo>
                  <a:pt x="9522" y="0"/>
                </a:moveTo>
                <a:cubicBezTo>
                  <a:pt x="4263" y="0"/>
                  <a:pt x="1" y="4263"/>
                  <a:pt x="1" y="9522"/>
                </a:cubicBezTo>
                <a:lnTo>
                  <a:pt x="1" y="66653"/>
                </a:lnTo>
                <a:lnTo>
                  <a:pt x="19043" y="66653"/>
                </a:lnTo>
                <a:lnTo>
                  <a:pt x="19043" y="9522"/>
                </a:lnTo>
                <a:cubicBezTo>
                  <a:pt x="19043" y="4263"/>
                  <a:pt x="14781" y="0"/>
                  <a:pt x="9522" y="0"/>
                </a:cubicBez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3"/>
          <p:cNvSpPr/>
          <p:nvPr/>
        </p:nvSpPr>
        <p:spPr>
          <a:xfrm>
            <a:off x="4000355" y="0"/>
            <a:ext cx="5143618" cy="5143473"/>
          </a:xfrm>
          <a:custGeom>
            <a:avLst/>
            <a:gdLst/>
            <a:ahLst/>
            <a:cxnLst/>
            <a:rect l="l" t="t" r="r" b="b"/>
            <a:pathLst>
              <a:path w="71096" h="71094" extrusionOk="0">
                <a:moveTo>
                  <a:pt x="71096" y="0"/>
                </a:moveTo>
                <a:lnTo>
                  <a:pt x="1" y="71093"/>
                </a:lnTo>
                <a:lnTo>
                  <a:pt x="71096" y="71093"/>
                </a:lnTo>
                <a:lnTo>
                  <a:pt x="71096" y="0"/>
                </a:lnTo>
                <a:close/>
              </a:path>
            </a:pathLst>
          </a:custGeom>
          <a:solidFill>
            <a:srgbClr val="5EA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9" name="Google Shape;659;p23"/>
          <p:cNvGrpSpPr/>
          <p:nvPr/>
        </p:nvGrpSpPr>
        <p:grpSpPr>
          <a:xfrm>
            <a:off x="173150" y="501049"/>
            <a:ext cx="1507361" cy="356999"/>
            <a:chOff x="173150" y="501049"/>
            <a:chExt cx="1507361" cy="356999"/>
          </a:xfrm>
        </p:grpSpPr>
        <p:sp>
          <p:nvSpPr>
            <p:cNvPr id="660" name="Google Shape;660;p23"/>
            <p:cNvSpPr/>
            <p:nvPr/>
          </p:nvSpPr>
          <p:spPr>
            <a:xfrm>
              <a:off x="173150" y="726138"/>
              <a:ext cx="137186" cy="131910"/>
            </a:xfrm>
            <a:custGeom>
              <a:avLst/>
              <a:gdLst/>
              <a:ahLst/>
              <a:cxnLst/>
              <a:rect l="l" t="t" r="r" b="b"/>
              <a:pathLst>
                <a:path w="3198" h="3075" extrusionOk="0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2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479874" y="726138"/>
              <a:ext cx="137143" cy="131910"/>
            </a:xfrm>
            <a:custGeom>
              <a:avLst/>
              <a:gdLst/>
              <a:ahLst/>
              <a:cxnLst/>
              <a:rect l="l" t="t" r="r" b="b"/>
              <a:pathLst>
                <a:path w="3197" h="3075" extrusionOk="0">
                  <a:moveTo>
                    <a:pt x="1658" y="1"/>
                  </a:moveTo>
                  <a:cubicBezTo>
                    <a:pt x="1037" y="1"/>
                    <a:pt x="476" y="375"/>
                    <a:pt x="237" y="950"/>
                  </a:cubicBezTo>
                  <a:cubicBezTo>
                    <a:pt x="0" y="1524"/>
                    <a:pt x="131" y="2185"/>
                    <a:pt x="571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5" y="688"/>
                    <a:pt x="2508" y="1"/>
                    <a:pt x="1658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786554" y="726138"/>
              <a:ext cx="137100" cy="131910"/>
            </a:xfrm>
            <a:custGeom>
              <a:avLst/>
              <a:gdLst/>
              <a:ahLst/>
              <a:cxnLst/>
              <a:rect l="l" t="t" r="r" b="b"/>
              <a:pathLst>
                <a:path w="3196" h="3075" extrusionOk="0">
                  <a:moveTo>
                    <a:pt x="1659" y="1"/>
                  </a:moveTo>
                  <a:cubicBezTo>
                    <a:pt x="1037" y="1"/>
                    <a:pt x="476" y="375"/>
                    <a:pt x="238" y="950"/>
                  </a:cubicBezTo>
                  <a:cubicBezTo>
                    <a:pt x="1" y="1524"/>
                    <a:pt x="132" y="2185"/>
                    <a:pt x="572" y="2624"/>
                  </a:cubicBezTo>
                  <a:cubicBezTo>
                    <a:pt x="866" y="2919"/>
                    <a:pt x="1259" y="3075"/>
                    <a:pt x="1659" y="3075"/>
                  </a:cubicBezTo>
                  <a:cubicBezTo>
                    <a:pt x="1857" y="3075"/>
                    <a:pt x="2057" y="3037"/>
                    <a:pt x="2247" y="2958"/>
                  </a:cubicBezTo>
                  <a:cubicBezTo>
                    <a:pt x="2822" y="2720"/>
                    <a:pt x="3196" y="2159"/>
                    <a:pt x="3196" y="1538"/>
                  </a:cubicBezTo>
                  <a:cubicBezTo>
                    <a:pt x="3196" y="688"/>
                    <a:pt x="2508" y="1"/>
                    <a:pt x="1659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1093192" y="726138"/>
              <a:ext cx="137186" cy="131910"/>
            </a:xfrm>
            <a:custGeom>
              <a:avLst/>
              <a:gdLst/>
              <a:ahLst/>
              <a:cxnLst/>
              <a:rect l="l" t="t" r="r" b="b"/>
              <a:pathLst>
                <a:path w="3198" h="3075" extrusionOk="0">
                  <a:moveTo>
                    <a:pt x="1660" y="1"/>
                  </a:moveTo>
                  <a:cubicBezTo>
                    <a:pt x="1037" y="1"/>
                    <a:pt x="478" y="375"/>
                    <a:pt x="239" y="950"/>
                  </a:cubicBezTo>
                  <a:cubicBezTo>
                    <a:pt x="1" y="1524"/>
                    <a:pt x="133" y="2185"/>
                    <a:pt x="572" y="2624"/>
                  </a:cubicBezTo>
                  <a:cubicBezTo>
                    <a:pt x="867" y="2919"/>
                    <a:pt x="1260" y="3075"/>
                    <a:pt x="1660" y="3075"/>
                  </a:cubicBezTo>
                  <a:cubicBezTo>
                    <a:pt x="1858" y="3075"/>
                    <a:pt x="2058" y="3037"/>
                    <a:pt x="2247" y="2958"/>
                  </a:cubicBezTo>
                  <a:cubicBezTo>
                    <a:pt x="2823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1399916" y="726138"/>
              <a:ext cx="137143" cy="131910"/>
            </a:xfrm>
            <a:custGeom>
              <a:avLst/>
              <a:gdLst/>
              <a:ahLst/>
              <a:cxnLst/>
              <a:rect l="l" t="t" r="r" b="b"/>
              <a:pathLst>
                <a:path w="3197" h="3075" extrusionOk="0">
                  <a:moveTo>
                    <a:pt x="1660" y="1"/>
                  </a:moveTo>
                  <a:cubicBezTo>
                    <a:pt x="1037" y="1"/>
                    <a:pt x="476" y="375"/>
                    <a:pt x="239" y="950"/>
                  </a:cubicBezTo>
                  <a:cubicBezTo>
                    <a:pt x="0" y="1524"/>
                    <a:pt x="131" y="2185"/>
                    <a:pt x="572" y="2624"/>
                  </a:cubicBezTo>
                  <a:cubicBezTo>
                    <a:pt x="866" y="2919"/>
                    <a:pt x="1260" y="3075"/>
                    <a:pt x="1660" y="3075"/>
                  </a:cubicBezTo>
                  <a:cubicBezTo>
                    <a:pt x="1858" y="3075"/>
                    <a:pt x="2057" y="3037"/>
                    <a:pt x="2247" y="2958"/>
                  </a:cubicBezTo>
                  <a:cubicBezTo>
                    <a:pt x="2821" y="2720"/>
                    <a:pt x="3197" y="2159"/>
                    <a:pt x="3197" y="1538"/>
                  </a:cubicBezTo>
                  <a:cubicBezTo>
                    <a:pt x="3197" y="688"/>
                    <a:pt x="2508" y="1"/>
                    <a:pt x="1660" y="1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316602" y="501049"/>
              <a:ext cx="137143" cy="131953"/>
            </a:xfrm>
            <a:custGeom>
              <a:avLst/>
              <a:gdLst/>
              <a:ahLst/>
              <a:cxnLst/>
              <a:rect l="l" t="t" r="r" b="b"/>
              <a:pathLst>
                <a:path w="3197" h="3076" extrusionOk="0">
                  <a:moveTo>
                    <a:pt x="1660" y="0"/>
                  </a:moveTo>
                  <a:cubicBezTo>
                    <a:pt x="1037" y="0"/>
                    <a:pt x="477" y="376"/>
                    <a:pt x="239" y="950"/>
                  </a:cubicBezTo>
                  <a:cubicBezTo>
                    <a:pt x="0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623283" y="501049"/>
              <a:ext cx="137186" cy="131953"/>
            </a:xfrm>
            <a:custGeom>
              <a:avLst/>
              <a:gdLst/>
              <a:ahLst/>
              <a:cxnLst/>
              <a:rect l="l" t="t" r="r" b="b"/>
              <a:pathLst>
                <a:path w="3198" h="3076" extrusionOk="0">
                  <a:moveTo>
                    <a:pt x="1660" y="0"/>
                  </a:moveTo>
                  <a:cubicBezTo>
                    <a:pt x="1037" y="0"/>
                    <a:pt x="476" y="376"/>
                    <a:pt x="239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2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930007" y="501049"/>
              <a:ext cx="137143" cy="131953"/>
            </a:xfrm>
            <a:custGeom>
              <a:avLst/>
              <a:gdLst/>
              <a:ahLst/>
              <a:cxnLst/>
              <a:rect l="l" t="t" r="r" b="b"/>
              <a:pathLst>
                <a:path w="3197" h="3076" extrusionOk="0">
                  <a:moveTo>
                    <a:pt x="1658" y="0"/>
                  </a:moveTo>
                  <a:cubicBezTo>
                    <a:pt x="1037" y="0"/>
                    <a:pt x="476" y="376"/>
                    <a:pt x="237" y="950"/>
                  </a:cubicBezTo>
                  <a:cubicBezTo>
                    <a:pt x="0" y="1524"/>
                    <a:pt x="131" y="2185"/>
                    <a:pt x="572" y="2625"/>
                  </a:cubicBezTo>
                  <a:cubicBezTo>
                    <a:pt x="866" y="2920"/>
                    <a:pt x="1259" y="3076"/>
                    <a:pt x="1658" y="3076"/>
                  </a:cubicBezTo>
                  <a:cubicBezTo>
                    <a:pt x="1857" y="3076"/>
                    <a:pt x="2057" y="3037"/>
                    <a:pt x="2247" y="2958"/>
                  </a:cubicBezTo>
                  <a:cubicBezTo>
                    <a:pt x="2821" y="2721"/>
                    <a:pt x="3197" y="2160"/>
                    <a:pt x="3197" y="1539"/>
                  </a:cubicBezTo>
                  <a:cubicBezTo>
                    <a:pt x="3195" y="689"/>
                    <a:pt x="2508" y="0"/>
                    <a:pt x="1658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1236687" y="501049"/>
              <a:ext cx="137100" cy="131953"/>
            </a:xfrm>
            <a:custGeom>
              <a:avLst/>
              <a:gdLst/>
              <a:ahLst/>
              <a:cxnLst/>
              <a:rect l="l" t="t" r="r" b="b"/>
              <a:pathLst>
                <a:path w="3196" h="3076" extrusionOk="0">
                  <a:moveTo>
                    <a:pt x="1659" y="0"/>
                  </a:moveTo>
                  <a:cubicBezTo>
                    <a:pt x="1037" y="0"/>
                    <a:pt x="476" y="376"/>
                    <a:pt x="238" y="950"/>
                  </a:cubicBezTo>
                  <a:cubicBezTo>
                    <a:pt x="1" y="1524"/>
                    <a:pt x="132" y="2185"/>
                    <a:pt x="572" y="2625"/>
                  </a:cubicBezTo>
                  <a:cubicBezTo>
                    <a:pt x="865" y="2920"/>
                    <a:pt x="1258" y="3076"/>
                    <a:pt x="1658" y="3076"/>
                  </a:cubicBezTo>
                  <a:cubicBezTo>
                    <a:pt x="1856" y="3076"/>
                    <a:pt x="2057" y="3037"/>
                    <a:pt x="2248" y="2958"/>
                  </a:cubicBezTo>
                  <a:cubicBezTo>
                    <a:pt x="2822" y="2721"/>
                    <a:pt x="3196" y="2160"/>
                    <a:pt x="3196" y="1539"/>
                  </a:cubicBezTo>
                  <a:cubicBezTo>
                    <a:pt x="3196" y="689"/>
                    <a:pt x="2508" y="0"/>
                    <a:pt x="1659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1543325" y="501049"/>
              <a:ext cx="137186" cy="131953"/>
            </a:xfrm>
            <a:custGeom>
              <a:avLst/>
              <a:gdLst/>
              <a:ahLst/>
              <a:cxnLst/>
              <a:rect l="l" t="t" r="r" b="b"/>
              <a:pathLst>
                <a:path w="3198" h="3076" extrusionOk="0">
                  <a:moveTo>
                    <a:pt x="1660" y="0"/>
                  </a:moveTo>
                  <a:cubicBezTo>
                    <a:pt x="1037" y="0"/>
                    <a:pt x="478" y="376"/>
                    <a:pt x="239" y="950"/>
                  </a:cubicBezTo>
                  <a:cubicBezTo>
                    <a:pt x="1" y="1524"/>
                    <a:pt x="133" y="2185"/>
                    <a:pt x="572" y="2625"/>
                  </a:cubicBezTo>
                  <a:cubicBezTo>
                    <a:pt x="866" y="2920"/>
                    <a:pt x="1259" y="3076"/>
                    <a:pt x="1659" y="3076"/>
                  </a:cubicBezTo>
                  <a:cubicBezTo>
                    <a:pt x="1857" y="3076"/>
                    <a:pt x="2057" y="3037"/>
                    <a:pt x="2248" y="2958"/>
                  </a:cubicBezTo>
                  <a:cubicBezTo>
                    <a:pt x="2823" y="2721"/>
                    <a:pt x="3197" y="2160"/>
                    <a:pt x="3197" y="1539"/>
                  </a:cubicBezTo>
                  <a:cubicBezTo>
                    <a:pt x="3197" y="689"/>
                    <a:pt x="2508" y="0"/>
                    <a:pt x="1660" y="0"/>
                  </a:cubicBezTo>
                  <a:close/>
                </a:path>
              </a:pathLst>
            </a:custGeom>
            <a:solidFill>
              <a:srgbClr val="6C4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23"/>
          <p:cNvSpPr txBox="1"/>
          <p:nvPr/>
        </p:nvSpPr>
        <p:spPr>
          <a:xfrm>
            <a:off x="883825" y="3472350"/>
            <a:ext cx="38766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8" r:id="rId4"/>
    <p:sldLayoutId id="2147483659" r:id="rId5"/>
    <p:sldLayoutId id="2147483662" r:id="rId6"/>
    <p:sldLayoutId id="2147483666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ikola.unhas.ac.id/index.php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oogle Shape;914;p30"/>
          <p:cNvPicPr preferRelativeResize="0"/>
          <p:nvPr/>
        </p:nvPicPr>
        <p:blipFill rotWithShape="1">
          <a:blip r:embed="rId3">
            <a:alphaModFix amt="98000"/>
          </a:blip>
          <a:srcRect b="11909"/>
          <a:stretch/>
        </p:blipFill>
        <p:spPr>
          <a:xfrm>
            <a:off x="5251400" y="0"/>
            <a:ext cx="389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30"/>
          <p:cNvSpPr/>
          <p:nvPr/>
        </p:nvSpPr>
        <p:spPr>
          <a:xfrm>
            <a:off x="735200" y="824575"/>
            <a:ext cx="5717084" cy="3042644"/>
          </a:xfrm>
          <a:custGeom>
            <a:avLst/>
            <a:gdLst/>
            <a:ahLst/>
            <a:cxnLst/>
            <a:rect l="l" t="t" r="r" b="b"/>
            <a:pathLst>
              <a:path w="75733" h="38247" extrusionOk="0">
                <a:moveTo>
                  <a:pt x="0" y="0"/>
                </a:moveTo>
                <a:lnTo>
                  <a:pt x="0" y="38246"/>
                </a:lnTo>
                <a:lnTo>
                  <a:pt x="75733" y="38246"/>
                </a:lnTo>
                <a:lnTo>
                  <a:pt x="75733" y="0"/>
                </a:lnTo>
                <a:close/>
              </a:path>
            </a:pathLst>
          </a:custGeom>
          <a:solidFill>
            <a:srgbClr val="E9B72B">
              <a:alpha val="4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0"/>
          <p:cNvSpPr txBox="1">
            <a:spLocks noGrp="1"/>
          </p:cNvSpPr>
          <p:nvPr>
            <p:ph type="ctrTitle"/>
          </p:nvPr>
        </p:nvSpPr>
        <p:spPr>
          <a:xfrm>
            <a:off x="735200" y="1129283"/>
            <a:ext cx="4248900" cy="7349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SIKOLA</a:t>
            </a:r>
            <a:endParaRPr dirty="0"/>
          </a:p>
        </p:txBody>
      </p:sp>
      <p:sp>
        <p:nvSpPr>
          <p:cNvPr id="917" name="Google Shape;917;p30"/>
          <p:cNvSpPr txBox="1">
            <a:spLocks noGrp="1"/>
          </p:cNvSpPr>
          <p:nvPr>
            <p:ph type="subTitle" idx="1"/>
          </p:nvPr>
        </p:nvSpPr>
        <p:spPr>
          <a:xfrm>
            <a:off x="1287440" y="1795560"/>
            <a:ext cx="3738740" cy="645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(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Kelola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)</a:t>
            </a:r>
          </a:p>
          <a:p>
            <a:pPr marL="0" lvl="0" indent="0"/>
            <a:r>
              <a:rPr lang="en-ID" sz="1600" dirty="0" err="1"/>
              <a:t>Universitas</a:t>
            </a:r>
            <a:r>
              <a:rPr lang="en-ID" sz="1600" dirty="0"/>
              <a:t> </a:t>
            </a:r>
            <a:r>
              <a:rPr lang="en-ID" sz="1600" dirty="0" err="1"/>
              <a:t>hasanuddin</a:t>
            </a:r>
            <a:endParaRPr sz="1600" dirty="0"/>
          </a:p>
        </p:txBody>
      </p:sp>
      <p:sp>
        <p:nvSpPr>
          <p:cNvPr id="918" name="Google Shape;918;p30"/>
          <p:cNvSpPr/>
          <p:nvPr/>
        </p:nvSpPr>
        <p:spPr>
          <a:xfrm flipH="1">
            <a:off x="4346672" y="4036200"/>
            <a:ext cx="1797478" cy="898739"/>
          </a:xfrm>
          <a:custGeom>
            <a:avLst/>
            <a:gdLst/>
            <a:ahLst/>
            <a:cxnLst/>
            <a:rect l="l" t="t" r="r" b="b"/>
            <a:pathLst>
              <a:path w="38616" h="19308" extrusionOk="0">
                <a:moveTo>
                  <a:pt x="0" y="0"/>
                </a:moveTo>
                <a:cubicBezTo>
                  <a:pt x="0" y="10646"/>
                  <a:pt x="8662" y="19308"/>
                  <a:pt x="19308" y="19308"/>
                </a:cubicBezTo>
                <a:cubicBezTo>
                  <a:pt x="29954" y="19308"/>
                  <a:pt x="38616" y="10646"/>
                  <a:pt x="38616" y="0"/>
                </a:cubicBezTo>
                <a:lnTo>
                  <a:pt x="36591" y="0"/>
                </a:lnTo>
                <a:cubicBezTo>
                  <a:pt x="36591" y="9530"/>
                  <a:pt x="28838" y="17284"/>
                  <a:pt x="19308" y="17284"/>
                </a:cubicBezTo>
                <a:cubicBezTo>
                  <a:pt x="9778" y="17284"/>
                  <a:pt x="2024" y="9530"/>
                  <a:pt x="2024" y="0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0"/>
          <p:cNvSpPr/>
          <p:nvPr/>
        </p:nvSpPr>
        <p:spPr>
          <a:xfrm flipH="1">
            <a:off x="4498464" y="4036200"/>
            <a:ext cx="1493895" cy="746948"/>
          </a:xfrm>
          <a:custGeom>
            <a:avLst/>
            <a:gdLst/>
            <a:ahLst/>
            <a:cxnLst/>
            <a:rect l="l" t="t" r="r" b="b"/>
            <a:pathLst>
              <a:path w="32094" h="16047" extrusionOk="0">
                <a:moveTo>
                  <a:pt x="0" y="0"/>
                </a:moveTo>
                <a:cubicBezTo>
                  <a:pt x="0" y="8849"/>
                  <a:pt x="7198" y="16047"/>
                  <a:pt x="16047" y="16047"/>
                </a:cubicBezTo>
                <a:cubicBezTo>
                  <a:pt x="24894" y="16047"/>
                  <a:pt x="32094" y="8849"/>
                  <a:pt x="32094" y="0"/>
                </a:cubicBezTo>
                <a:lnTo>
                  <a:pt x="30069" y="0"/>
                </a:lnTo>
                <a:cubicBezTo>
                  <a:pt x="30069" y="7733"/>
                  <a:pt x="23778" y="14022"/>
                  <a:pt x="16047" y="14022"/>
                </a:cubicBezTo>
                <a:cubicBezTo>
                  <a:pt x="8314" y="14022"/>
                  <a:pt x="2025" y="7733"/>
                  <a:pt x="2025" y="0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0"/>
          <p:cNvSpPr/>
          <p:nvPr/>
        </p:nvSpPr>
        <p:spPr>
          <a:xfrm flipH="1">
            <a:off x="4650256" y="4036200"/>
            <a:ext cx="1190313" cy="595156"/>
          </a:xfrm>
          <a:custGeom>
            <a:avLst/>
            <a:gdLst/>
            <a:ahLst/>
            <a:cxnLst/>
            <a:rect l="l" t="t" r="r" b="b"/>
            <a:pathLst>
              <a:path w="25572" h="12786" extrusionOk="0">
                <a:moveTo>
                  <a:pt x="0" y="0"/>
                </a:moveTo>
                <a:cubicBezTo>
                  <a:pt x="0" y="7050"/>
                  <a:pt x="5736" y="12786"/>
                  <a:pt x="12786" y="12786"/>
                </a:cubicBezTo>
                <a:cubicBezTo>
                  <a:pt x="19835" y="12786"/>
                  <a:pt x="25570" y="7050"/>
                  <a:pt x="25571" y="0"/>
                </a:cubicBezTo>
                <a:lnTo>
                  <a:pt x="23547" y="0"/>
                </a:lnTo>
                <a:cubicBezTo>
                  <a:pt x="23547" y="5933"/>
                  <a:pt x="18719" y="10761"/>
                  <a:pt x="12786" y="10761"/>
                </a:cubicBezTo>
                <a:cubicBezTo>
                  <a:pt x="6852" y="10761"/>
                  <a:pt x="2025" y="5933"/>
                  <a:pt x="2025" y="0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0"/>
          <p:cNvSpPr/>
          <p:nvPr/>
        </p:nvSpPr>
        <p:spPr>
          <a:xfrm flipH="1">
            <a:off x="4802141" y="4036200"/>
            <a:ext cx="886637" cy="443365"/>
          </a:xfrm>
          <a:custGeom>
            <a:avLst/>
            <a:gdLst/>
            <a:ahLst/>
            <a:cxnLst/>
            <a:rect l="l" t="t" r="r" b="b"/>
            <a:pathLst>
              <a:path w="19048" h="9525" extrusionOk="0">
                <a:moveTo>
                  <a:pt x="0" y="0"/>
                </a:moveTo>
                <a:cubicBezTo>
                  <a:pt x="0" y="5252"/>
                  <a:pt x="4273" y="9524"/>
                  <a:pt x="9525" y="9524"/>
                </a:cubicBezTo>
                <a:cubicBezTo>
                  <a:pt x="14775" y="9524"/>
                  <a:pt x="19048" y="5252"/>
                  <a:pt x="19048" y="0"/>
                </a:cubicBezTo>
                <a:lnTo>
                  <a:pt x="17023" y="0"/>
                </a:lnTo>
                <a:cubicBezTo>
                  <a:pt x="17023" y="4136"/>
                  <a:pt x="13659" y="7500"/>
                  <a:pt x="9525" y="7500"/>
                </a:cubicBezTo>
                <a:cubicBezTo>
                  <a:pt x="5389" y="7500"/>
                  <a:pt x="2025" y="4136"/>
                  <a:pt x="2025" y="0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0"/>
          <p:cNvSpPr/>
          <p:nvPr/>
        </p:nvSpPr>
        <p:spPr>
          <a:xfrm flipH="1">
            <a:off x="4953933" y="4036200"/>
            <a:ext cx="582961" cy="291480"/>
          </a:xfrm>
          <a:custGeom>
            <a:avLst/>
            <a:gdLst/>
            <a:ahLst/>
            <a:cxnLst/>
            <a:rect l="l" t="t" r="r" b="b"/>
            <a:pathLst>
              <a:path w="12524" h="6262" extrusionOk="0">
                <a:moveTo>
                  <a:pt x="0" y="0"/>
                </a:moveTo>
                <a:cubicBezTo>
                  <a:pt x="0" y="3453"/>
                  <a:pt x="2809" y="6262"/>
                  <a:pt x="6262" y="6262"/>
                </a:cubicBezTo>
                <a:cubicBezTo>
                  <a:pt x="9714" y="6262"/>
                  <a:pt x="12524" y="3453"/>
                  <a:pt x="12524" y="0"/>
                </a:cubicBezTo>
                <a:lnTo>
                  <a:pt x="10499" y="0"/>
                </a:lnTo>
                <a:cubicBezTo>
                  <a:pt x="10499" y="2337"/>
                  <a:pt x="8598" y="4237"/>
                  <a:pt x="6262" y="4237"/>
                </a:cubicBezTo>
                <a:cubicBezTo>
                  <a:pt x="3925" y="4237"/>
                  <a:pt x="2025" y="2338"/>
                  <a:pt x="2025" y="0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30"/>
          <p:cNvSpPr/>
          <p:nvPr/>
        </p:nvSpPr>
        <p:spPr>
          <a:xfrm flipH="1">
            <a:off x="224747" y="2453240"/>
            <a:ext cx="2125386" cy="2125426"/>
          </a:xfrm>
          <a:custGeom>
            <a:avLst/>
            <a:gdLst/>
            <a:ahLst/>
            <a:cxnLst/>
            <a:rect l="l" t="t" r="r" b="b"/>
            <a:pathLst>
              <a:path w="38247" h="38246" extrusionOk="0">
                <a:moveTo>
                  <a:pt x="38247" y="1"/>
                </a:moveTo>
                <a:cubicBezTo>
                  <a:pt x="17123" y="1"/>
                  <a:pt x="0" y="17124"/>
                  <a:pt x="0" y="38246"/>
                </a:cubicBezTo>
                <a:lnTo>
                  <a:pt x="38247" y="38246"/>
                </a:lnTo>
                <a:lnTo>
                  <a:pt x="38247" y="1"/>
                </a:lnTo>
                <a:close/>
              </a:path>
            </a:pathLst>
          </a:custGeom>
          <a:solidFill>
            <a:srgbClr val="6C4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0"/>
          <p:cNvSpPr/>
          <p:nvPr/>
        </p:nvSpPr>
        <p:spPr>
          <a:xfrm flipH="1">
            <a:off x="-91901" y="4837822"/>
            <a:ext cx="3086651" cy="97123"/>
          </a:xfrm>
          <a:custGeom>
            <a:avLst/>
            <a:gdLst/>
            <a:ahLst/>
            <a:cxnLst/>
            <a:rect l="l" t="t" r="r" b="b"/>
            <a:pathLst>
              <a:path w="49847" h="1748" extrusionOk="0">
                <a:moveTo>
                  <a:pt x="0" y="0"/>
                </a:moveTo>
                <a:lnTo>
                  <a:pt x="0" y="1748"/>
                </a:lnTo>
                <a:lnTo>
                  <a:pt x="49847" y="1748"/>
                </a:lnTo>
                <a:lnTo>
                  <a:pt x="49847" y="0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0"/>
          <p:cNvSpPr/>
          <p:nvPr/>
        </p:nvSpPr>
        <p:spPr>
          <a:xfrm flipH="1">
            <a:off x="452550" y="2279125"/>
            <a:ext cx="101425" cy="3042600"/>
          </a:xfrm>
          <a:custGeom>
            <a:avLst/>
            <a:gdLst/>
            <a:ahLst/>
            <a:cxnLst/>
            <a:rect l="l" t="t" r="r" b="b"/>
            <a:pathLst>
              <a:path w="1749" h="49846" extrusionOk="0">
                <a:moveTo>
                  <a:pt x="1" y="1"/>
                </a:moveTo>
                <a:lnTo>
                  <a:pt x="1" y="49846"/>
                </a:lnTo>
                <a:lnTo>
                  <a:pt x="1748" y="49846"/>
                </a:lnTo>
                <a:lnTo>
                  <a:pt x="1748" y="1"/>
                </a:ln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0"/>
          <p:cNvSpPr/>
          <p:nvPr/>
        </p:nvSpPr>
        <p:spPr>
          <a:xfrm>
            <a:off x="5059638" y="645750"/>
            <a:ext cx="371650" cy="371650"/>
          </a:xfrm>
          <a:custGeom>
            <a:avLst/>
            <a:gdLst/>
            <a:ahLst/>
            <a:cxnLst/>
            <a:rect l="l" t="t" r="r" b="b"/>
            <a:pathLst>
              <a:path w="14866" h="14866" extrusionOk="0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rgbClr val="C52E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87C59B-F9B9-4541-9E48-9BD9C46E379A}"/>
              </a:ext>
            </a:extLst>
          </p:cNvPr>
          <p:cNvCxnSpPr/>
          <p:nvPr/>
        </p:nvCxnSpPr>
        <p:spPr>
          <a:xfrm>
            <a:off x="3121572" y="2984938"/>
            <a:ext cx="21298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0E8155D-9861-8C4D-8A8E-A80F0433D957}"/>
              </a:ext>
            </a:extLst>
          </p:cNvPr>
          <p:cNvSpPr txBox="1"/>
          <p:nvPr/>
        </p:nvSpPr>
        <p:spPr>
          <a:xfrm>
            <a:off x="3038390" y="3096608"/>
            <a:ext cx="2158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By. </a:t>
            </a:r>
            <a:r>
              <a:rPr lang="en-US" sz="1600" dirty="0" err="1">
                <a:solidFill>
                  <a:schemeClr val="tx1"/>
                </a:solidFill>
              </a:rPr>
              <a:t>Kelompok</a:t>
            </a:r>
            <a:r>
              <a:rPr lang="en-US" sz="1600" dirty="0">
                <a:solidFill>
                  <a:schemeClr val="tx1"/>
                </a:solidFill>
              </a:rPr>
              <a:t> 3</a:t>
            </a:r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D763-2948-C442-9127-170F05A0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836" y="2834922"/>
            <a:ext cx="4636319" cy="6201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sikola.unhas.ac.id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index.php</a:t>
            </a:r>
            <a:endParaRPr lang="en-US" dirty="0">
              <a:hlinkClick r:id="rId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1FA335-8944-E247-B903-2568326256AB}"/>
              </a:ext>
            </a:extLst>
          </p:cNvPr>
          <p:cNvSpPr txBox="1">
            <a:spLocks/>
          </p:cNvSpPr>
          <p:nvPr/>
        </p:nvSpPr>
        <p:spPr>
          <a:xfrm>
            <a:off x="2253837" y="1068379"/>
            <a:ext cx="4636319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Link SIKOLA</a:t>
            </a:r>
          </a:p>
        </p:txBody>
      </p:sp>
    </p:spTree>
    <p:extLst>
      <p:ext uri="{BB962C8B-B14F-4D97-AF65-F5344CB8AC3E}">
        <p14:creationId xmlns:p14="http://schemas.microsoft.com/office/powerpoint/2010/main" val="338769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46133-6C57-904E-B073-2805E8B3767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327474" y="249919"/>
            <a:ext cx="4489052" cy="620100"/>
          </a:xfrm>
        </p:spPr>
        <p:txBody>
          <a:bodyPr/>
          <a:lstStyle/>
          <a:p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3</a:t>
            </a: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E4FB6F3-953D-A741-820E-FE24E6E6B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49" y="1272961"/>
            <a:ext cx="5719501" cy="34711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588A4C-3240-5547-B720-C69CA4FF5845}"/>
              </a:ext>
            </a:extLst>
          </p:cNvPr>
          <p:cNvSpPr/>
          <p:nvPr/>
        </p:nvSpPr>
        <p:spPr>
          <a:xfrm>
            <a:off x="1712249" y="2517184"/>
            <a:ext cx="1756165" cy="11804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77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3"/>
          <p:cNvSpPr txBox="1">
            <a:spLocks noGrp="1"/>
          </p:cNvSpPr>
          <p:nvPr>
            <p:ph type="ctrTitle"/>
          </p:nvPr>
        </p:nvSpPr>
        <p:spPr>
          <a:xfrm>
            <a:off x="767802" y="2276545"/>
            <a:ext cx="42489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</a:t>
            </a:r>
            <a:endParaRPr dirty="0"/>
          </a:p>
        </p:txBody>
      </p:sp>
      <p:sp>
        <p:nvSpPr>
          <p:cNvPr id="1408" name="Google Shape;1408;p53"/>
          <p:cNvSpPr txBox="1">
            <a:spLocks noGrp="1"/>
          </p:cNvSpPr>
          <p:nvPr>
            <p:ph type="subTitle" idx="1"/>
          </p:nvPr>
        </p:nvSpPr>
        <p:spPr>
          <a:xfrm>
            <a:off x="869600" y="1920343"/>
            <a:ext cx="3257700" cy="457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0" name="Google Shape;1410;p53"/>
          <p:cNvSpPr/>
          <p:nvPr/>
        </p:nvSpPr>
        <p:spPr>
          <a:xfrm rot="-5400000">
            <a:off x="7628350" y="2901539"/>
            <a:ext cx="718006" cy="2513022"/>
          </a:xfrm>
          <a:custGeom>
            <a:avLst/>
            <a:gdLst/>
            <a:ahLst/>
            <a:cxnLst/>
            <a:rect l="l" t="t" r="r" b="b"/>
            <a:pathLst>
              <a:path w="19044" h="66654" extrusionOk="0">
                <a:moveTo>
                  <a:pt x="9522" y="1"/>
                </a:moveTo>
                <a:cubicBezTo>
                  <a:pt x="4263" y="1"/>
                  <a:pt x="1" y="4265"/>
                  <a:pt x="1" y="9522"/>
                </a:cubicBezTo>
                <a:lnTo>
                  <a:pt x="1" y="66654"/>
                </a:lnTo>
                <a:lnTo>
                  <a:pt x="19044" y="66654"/>
                </a:lnTo>
                <a:lnTo>
                  <a:pt x="19044" y="9522"/>
                </a:lnTo>
                <a:cubicBezTo>
                  <a:pt x="19044" y="4263"/>
                  <a:pt x="14781" y="1"/>
                  <a:pt x="9522" y="1"/>
                </a:cubicBezTo>
                <a:close/>
              </a:path>
            </a:pathLst>
          </a:custGeom>
          <a:solidFill>
            <a:srgbClr val="E9B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1" name="Google Shape;1411;p53"/>
          <p:cNvSpPr/>
          <p:nvPr/>
        </p:nvSpPr>
        <p:spPr>
          <a:xfrm>
            <a:off x="7428973" y="3998499"/>
            <a:ext cx="277826" cy="278160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2" name="Google Shape;1412;p53"/>
          <p:cNvGrpSpPr/>
          <p:nvPr/>
        </p:nvGrpSpPr>
        <p:grpSpPr>
          <a:xfrm>
            <a:off x="7789965" y="3998433"/>
            <a:ext cx="278125" cy="277818"/>
            <a:chOff x="3303268" y="3817349"/>
            <a:chExt cx="346056" cy="345674"/>
          </a:xfrm>
        </p:grpSpPr>
        <p:sp>
          <p:nvSpPr>
            <p:cNvPr id="1413" name="Google Shape;1413;p5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53"/>
          <p:cNvGrpSpPr/>
          <p:nvPr/>
        </p:nvGrpSpPr>
        <p:grpSpPr>
          <a:xfrm>
            <a:off x="8151256" y="3998433"/>
            <a:ext cx="278125" cy="277818"/>
            <a:chOff x="3752358" y="3817349"/>
            <a:chExt cx="346056" cy="345674"/>
          </a:xfrm>
        </p:grpSpPr>
        <p:sp>
          <p:nvSpPr>
            <p:cNvPr id="1418" name="Google Shape;1418;p5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A42A4A4-2C53-B64F-9A9D-CE93F91B5DB0}"/>
              </a:ext>
            </a:extLst>
          </p:cNvPr>
          <p:cNvSpPr/>
          <p:nvPr/>
        </p:nvSpPr>
        <p:spPr>
          <a:xfrm>
            <a:off x="603204" y="3499945"/>
            <a:ext cx="4151586" cy="682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870264" y="790200"/>
            <a:ext cx="5939298" cy="21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50000"/>
              </a:lnSpc>
            </a:pPr>
            <a:r>
              <a:rPr lang="en-ID" sz="1800" dirty="0" err="1">
                <a:latin typeface="+mn-lt"/>
              </a:rPr>
              <a:t>Sikola</a:t>
            </a:r>
            <a:r>
              <a:rPr lang="en-ID" sz="1800" dirty="0">
                <a:latin typeface="+mn-lt"/>
              </a:rPr>
              <a:t> (</a:t>
            </a:r>
            <a:r>
              <a:rPr lang="en-ID" sz="1800" dirty="0" err="1">
                <a:latin typeface="+mn-lt"/>
              </a:rPr>
              <a:t>Sistem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Kelola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Pembelajaran</a:t>
            </a:r>
            <a:r>
              <a:rPr lang="en-ID" sz="1800" dirty="0">
                <a:latin typeface="+mn-lt"/>
              </a:rPr>
              <a:t>) </a:t>
            </a:r>
            <a:r>
              <a:rPr lang="en-ID" sz="1800" dirty="0" err="1">
                <a:latin typeface="+mn-lt"/>
              </a:rPr>
              <a:t>merupakan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sistem</a:t>
            </a:r>
            <a:r>
              <a:rPr lang="en-ID" sz="1800" dirty="0">
                <a:latin typeface="+mn-lt"/>
              </a:rPr>
              <a:t> yang </a:t>
            </a:r>
            <a:r>
              <a:rPr lang="en-ID" sz="1800" dirty="0" err="1">
                <a:latin typeface="+mn-lt"/>
              </a:rPr>
              <a:t>dikembangkan</a:t>
            </a:r>
            <a:r>
              <a:rPr lang="en-ID" sz="1800" dirty="0">
                <a:latin typeface="+mn-lt"/>
              </a:rPr>
              <a:t> oleh </a:t>
            </a:r>
            <a:r>
              <a:rPr lang="en-ID" sz="1800" dirty="0" err="1">
                <a:latin typeface="+mn-lt"/>
              </a:rPr>
              <a:t>unhas</a:t>
            </a:r>
            <a:r>
              <a:rPr lang="en-ID" sz="1800" dirty="0">
                <a:latin typeface="+mn-lt"/>
              </a:rPr>
              <a:t> pada </a:t>
            </a:r>
            <a:r>
              <a:rPr lang="en-ID" sz="1800" dirty="0" err="1">
                <a:latin typeface="+mn-lt"/>
              </a:rPr>
              <a:t>bulan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Oktober</a:t>
            </a:r>
            <a:r>
              <a:rPr lang="en-ID" sz="1800" dirty="0">
                <a:latin typeface="+mn-lt"/>
              </a:rPr>
              <a:t> 2019 dan </a:t>
            </a:r>
            <a:r>
              <a:rPr lang="en-ID" sz="1800" dirty="0" err="1">
                <a:latin typeface="+mn-lt"/>
              </a:rPr>
              <a:t>merupakan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pengembangan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dari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sistem</a:t>
            </a:r>
            <a:r>
              <a:rPr lang="en-ID" sz="1800" dirty="0">
                <a:latin typeface="+mn-lt"/>
              </a:rPr>
              <a:t> LMS (Learning Management System) yang </a:t>
            </a:r>
            <a:r>
              <a:rPr lang="en-ID" sz="1800" dirty="0" err="1">
                <a:latin typeface="+mn-lt"/>
              </a:rPr>
              <a:t>sudah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ada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sejak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tahun</a:t>
            </a:r>
            <a:r>
              <a:rPr lang="en-ID" sz="1800" dirty="0">
                <a:latin typeface="+mn-lt"/>
              </a:rPr>
              <a:t> 2007 yang </a:t>
            </a:r>
            <a:r>
              <a:rPr lang="en-ID" sz="1800" dirty="0" err="1">
                <a:latin typeface="+mn-lt"/>
              </a:rPr>
              <a:t>digunakan</a:t>
            </a:r>
            <a:r>
              <a:rPr lang="en-ID" sz="1800" dirty="0">
                <a:latin typeface="+mn-lt"/>
              </a:rPr>
              <a:t> oleh </a:t>
            </a:r>
            <a:r>
              <a:rPr lang="en-ID" sz="1800" dirty="0" err="1">
                <a:latin typeface="+mn-lt"/>
              </a:rPr>
              <a:t>Unhas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dalam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sistem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pembelajaran</a:t>
            </a:r>
            <a:r>
              <a:rPr lang="en-ID" sz="1800" dirty="0">
                <a:latin typeface="+mn-lt"/>
              </a:rPr>
              <a:t> </a:t>
            </a:r>
            <a:r>
              <a:rPr lang="en-ID" sz="1800" dirty="0" err="1">
                <a:latin typeface="+mn-lt"/>
              </a:rPr>
              <a:t>berbasis</a:t>
            </a:r>
            <a:r>
              <a:rPr lang="en-ID" sz="1800" dirty="0">
                <a:latin typeface="+mn-lt"/>
              </a:rPr>
              <a:t> online.</a:t>
            </a:r>
            <a:endParaRPr sz="1800" dirty="0">
              <a:latin typeface="+mn-lt"/>
            </a:endParaRPr>
          </a:p>
        </p:txBody>
      </p:sp>
      <p:sp>
        <p:nvSpPr>
          <p:cNvPr id="1012" name="Google Shape;1012;p35"/>
          <p:cNvSpPr txBox="1">
            <a:spLocks noGrp="1"/>
          </p:cNvSpPr>
          <p:nvPr>
            <p:ph type="title"/>
          </p:nvPr>
        </p:nvSpPr>
        <p:spPr>
          <a:xfrm>
            <a:off x="5670609" y="4095810"/>
            <a:ext cx="2840100" cy="43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Apa</a:t>
            </a:r>
            <a:r>
              <a:rPr lang="en" sz="2400" dirty="0"/>
              <a:t> </a:t>
            </a:r>
            <a:r>
              <a:rPr lang="en" sz="2400" dirty="0" err="1"/>
              <a:t>Itu</a:t>
            </a:r>
            <a:r>
              <a:rPr lang="en" sz="2400" dirty="0"/>
              <a:t> SIKOLA ?</a:t>
            </a:r>
            <a:endParaRPr sz="24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9"/>
          <p:cNvSpPr txBox="1">
            <a:spLocks noGrp="1"/>
          </p:cNvSpPr>
          <p:nvPr>
            <p:ph type="title"/>
          </p:nvPr>
        </p:nvSpPr>
        <p:spPr>
          <a:xfrm>
            <a:off x="2230050" y="1364028"/>
            <a:ext cx="4664736" cy="9725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Platfom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di </a:t>
            </a:r>
            <a:r>
              <a:rPr lang="en-US" sz="2400" dirty="0" err="1"/>
              <a:t>gunakan</a:t>
            </a:r>
            <a:r>
              <a:rPr lang="en-US" sz="2400" dirty="0"/>
              <a:t> SIKOLA ?</a:t>
            </a:r>
            <a:endParaRPr sz="2400" dirty="0"/>
          </a:p>
        </p:txBody>
      </p:sp>
      <p:sp>
        <p:nvSpPr>
          <p:cNvPr id="1137" name="Google Shape;1137;p39"/>
          <p:cNvSpPr txBox="1">
            <a:spLocks noGrp="1"/>
          </p:cNvSpPr>
          <p:nvPr>
            <p:ph type="body" idx="1"/>
          </p:nvPr>
        </p:nvSpPr>
        <p:spPr>
          <a:xfrm>
            <a:off x="2230050" y="2871409"/>
            <a:ext cx="4372800" cy="14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ID" dirty="0"/>
              <a:t>Platform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Chamilo</a:t>
            </a:r>
            <a:r>
              <a:rPr lang="en-ID" dirty="0"/>
              <a:t> 1.11.10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76AE43-62DC-AA49-8B69-9EB6A4E77FD8}"/>
              </a:ext>
            </a:extLst>
          </p:cNvPr>
          <p:cNvCxnSpPr/>
          <p:nvPr/>
        </p:nvCxnSpPr>
        <p:spPr>
          <a:xfrm>
            <a:off x="1702676" y="2603972"/>
            <a:ext cx="5738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1"/>
          <p:cNvSpPr txBox="1">
            <a:spLocks noGrp="1"/>
          </p:cNvSpPr>
          <p:nvPr>
            <p:ph type="body" idx="1"/>
          </p:nvPr>
        </p:nvSpPr>
        <p:spPr>
          <a:xfrm>
            <a:off x="711150" y="2019098"/>
            <a:ext cx="7721700" cy="2112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SIKOLA </a:t>
            </a:r>
            <a:r>
              <a:rPr lang="en" dirty="0" err="1"/>
              <a:t>Mengguakan</a:t>
            </a:r>
            <a:r>
              <a:rPr lang="en" dirty="0"/>
              <a:t> </a:t>
            </a:r>
            <a:r>
              <a:rPr lang="en" dirty="0" err="1"/>
              <a:t>Chamilo</a:t>
            </a:r>
            <a:r>
              <a:rPr lang="en" dirty="0"/>
              <a:t> </a:t>
            </a:r>
            <a:r>
              <a:rPr lang="en" dirty="0" err="1"/>
              <a:t>karena</a:t>
            </a:r>
            <a:r>
              <a:rPr lang="en" dirty="0"/>
              <a:t> </a:t>
            </a:r>
            <a:r>
              <a:rPr lang="en" dirty="0" err="1"/>
              <a:t>memiliki</a:t>
            </a:r>
            <a:r>
              <a:rPr lang="en" dirty="0"/>
              <a:t> </a:t>
            </a:r>
            <a:r>
              <a:rPr lang="en" dirty="0" err="1"/>
              <a:t>beberapa</a:t>
            </a:r>
            <a:r>
              <a:rPr lang="en" dirty="0"/>
              <a:t> </a:t>
            </a:r>
            <a:r>
              <a:rPr lang="en" dirty="0" err="1"/>
              <a:t>keunggulan</a:t>
            </a:r>
            <a:r>
              <a:rPr lang="en" dirty="0"/>
              <a:t>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lnSpc>
                <a:spcPct val="150000"/>
              </a:lnSpc>
              <a:buClr>
                <a:schemeClr val="lt1"/>
              </a:buClr>
              <a:buFont typeface="Montserrat Black"/>
              <a:buAutoNum type="arabicPeriod"/>
            </a:pPr>
            <a:r>
              <a:rPr lang="en-ID" dirty="0" err="1"/>
              <a:t>Bersifat</a:t>
            </a:r>
            <a:r>
              <a:rPr lang="en-ID" dirty="0"/>
              <a:t> open source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Font typeface="Montserrat Black"/>
              <a:buAutoNum type="arabicPeriod"/>
            </a:pPr>
            <a:r>
              <a:rPr lang="en-ID" dirty="0" err="1"/>
              <a:t>Dukungan</a:t>
            </a:r>
            <a:r>
              <a:rPr lang="en-ID" dirty="0"/>
              <a:t> visual yang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user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.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Font typeface="Montserrat Black"/>
              <a:buAutoNum type="arabicPeriod"/>
            </a:pP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diintegrasikan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pembuatan</a:t>
            </a:r>
            <a:r>
              <a:rPr lang="en-ID" dirty="0"/>
              <a:t> E-Learning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Moodle,hot</a:t>
            </a:r>
            <a:r>
              <a:rPr lang="en-ID" dirty="0"/>
              <a:t> potatoes, </a:t>
            </a:r>
            <a:r>
              <a:rPr lang="en-ID" dirty="0" err="1"/>
              <a:t>dsb</a:t>
            </a:r>
            <a:endParaRPr lang="en-ID" dirty="0"/>
          </a:p>
          <a:p>
            <a:pPr lvl="0">
              <a:lnSpc>
                <a:spcPct val="150000"/>
              </a:lnSpc>
              <a:buClr>
                <a:schemeClr val="lt1"/>
              </a:buClr>
              <a:buFont typeface="Montserrat Black"/>
              <a:buAutoNum type="arabicPeriod"/>
            </a:pP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responsif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E-Learning </a:t>
            </a:r>
            <a:r>
              <a:rPr lang="en-ID" dirty="0" err="1"/>
              <a:t>lainnya</a:t>
            </a:r>
            <a:r>
              <a:rPr lang="en-ID" dirty="0"/>
              <a:t>.</a:t>
            </a:r>
          </a:p>
        </p:txBody>
      </p:sp>
      <p:sp>
        <p:nvSpPr>
          <p:cNvPr id="932" name="Google Shape;932;p31"/>
          <p:cNvSpPr txBox="1">
            <a:spLocks noGrp="1"/>
          </p:cNvSpPr>
          <p:nvPr>
            <p:ph type="title"/>
          </p:nvPr>
        </p:nvSpPr>
        <p:spPr>
          <a:xfrm>
            <a:off x="1191600" y="650441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Kenapa</a:t>
            </a:r>
            <a:r>
              <a:rPr lang="en" sz="2800" dirty="0"/>
              <a:t> SIKOLA </a:t>
            </a:r>
            <a:r>
              <a:rPr lang="en" sz="2800" dirty="0" err="1"/>
              <a:t>Menggunakan</a:t>
            </a:r>
            <a:r>
              <a:rPr lang="en" sz="2800" dirty="0"/>
              <a:t> </a:t>
            </a:r>
            <a:r>
              <a:rPr lang="en" sz="2800" dirty="0" err="1"/>
              <a:t>Chamilo</a:t>
            </a:r>
            <a:r>
              <a:rPr lang="en" sz="2800" dirty="0"/>
              <a:t> ?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212094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2"/>
          <p:cNvSpPr txBox="1">
            <a:spLocks noGrp="1"/>
          </p:cNvSpPr>
          <p:nvPr>
            <p:ph type="title"/>
          </p:nvPr>
        </p:nvSpPr>
        <p:spPr>
          <a:xfrm>
            <a:off x="2184909" y="853849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D" sz="1800" dirty="0" err="1"/>
              <a:t>Implementasi</a:t>
            </a:r>
            <a:r>
              <a:rPr lang="en-ID" sz="1800" dirty="0"/>
              <a:t> </a:t>
            </a:r>
            <a:r>
              <a:rPr lang="en-ID" sz="1800" dirty="0" err="1"/>
              <a:t>Permendikbud</a:t>
            </a:r>
            <a:r>
              <a:rPr lang="en-ID" sz="1800" dirty="0"/>
              <a:t> No.3 </a:t>
            </a:r>
            <a:r>
              <a:rPr lang="en-ID" sz="1800" dirty="0" err="1"/>
              <a:t>tahun</a:t>
            </a:r>
            <a:r>
              <a:rPr lang="en-ID" sz="1800" dirty="0"/>
              <a:t> 2020 </a:t>
            </a:r>
            <a:r>
              <a:rPr lang="en-ID" sz="1800" dirty="0" err="1"/>
              <a:t>tentang</a:t>
            </a:r>
            <a:r>
              <a:rPr lang="en-ID" sz="1800" dirty="0"/>
              <a:t> </a:t>
            </a:r>
            <a:r>
              <a:rPr lang="en-ID" sz="1800" dirty="0" err="1"/>
              <a:t>Standar</a:t>
            </a:r>
            <a:r>
              <a:rPr lang="en-ID" sz="1800" dirty="0"/>
              <a:t> </a:t>
            </a:r>
            <a:r>
              <a:rPr lang="en-ID" sz="1800" dirty="0" err="1"/>
              <a:t>Nasional</a:t>
            </a:r>
            <a:r>
              <a:rPr lang="en-ID" sz="1800" dirty="0"/>
              <a:t> Pendidikan Tinggi, </a:t>
            </a:r>
            <a:br>
              <a:rPr lang="en-ID" sz="1800" dirty="0"/>
            </a:br>
            <a:r>
              <a:rPr lang="en-ID" sz="1800" dirty="0" err="1"/>
              <a:t>materi</a:t>
            </a:r>
            <a:r>
              <a:rPr lang="en-ID" sz="1800" dirty="0"/>
              <a:t> </a:t>
            </a:r>
            <a:r>
              <a:rPr lang="en-ID" sz="1800" dirty="0" err="1"/>
              <a:t>pembelajaran</a:t>
            </a:r>
            <a:r>
              <a:rPr lang="en-ID" sz="1800" dirty="0"/>
              <a:t> </a:t>
            </a:r>
            <a:r>
              <a:rPr lang="en-ID" sz="1800" dirty="0" err="1"/>
              <a:t>ada</a:t>
            </a:r>
            <a:r>
              <a:rPr lang="en-ID" sz="1800" dirty="0"/>
              <a:t> 3 : </a:t>
            </a:r>
          </a:p>
        </p:txBody>
      </p:sp>
      <p:sp>
        <p:nvSpPr>
          <p:cNvPr id="939" name="Google Shape;939;p32"/>
          <p:cNvSpPr txBox="1">
            <a:spLocks noGrp="1"/>
          </p:cNvSpPr>
          <p:nvPr>
            <p:ph type="title" idx="2"/>
          </p:nvPr>
        </p:nvSpPr>
        <p:spPr>
          <a:xfrm>
            <a:off x="1774865" y="3079531"/>
            <a:ext cx="1735800" cy="8827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dirty="0" err="1"/>
              <a:t>Tatap</a:t>
            </a:r>
            <a:r>
              <a:rPr lang="en-ID" dirty="0"/>
              <a:t> </a:t>
            </a:r>
            <a:r>
              <a:rPr lang="en-ID" dirty="0" err="1"/>
              <a:t>muka</a:t>
            </a:r>
            <a:r>
              <a:rPr lang="en-ID" dirty="0"/>
              <a:t>/</a:t>
            </a:r>
            <a:r>
              <a:rPr lang="en-ID" dirty="0" err="1"/>
              <a:t>tatap</a:t>
            </a:r>
            <a:r>
              <a:rPr lang="en-ID" dirty="0"/>
              <a:t> </a:t>
            </a:r>
            <a:r>
              <a:rPr lang="en-ID" dirty="0" err="1"/>
              <a:t>maya</a:t>
            </a:r>
            <a:r>
              <a:rPr lang="en-ID" dirty="0"/>
              <a:t> </a:t>
            </a:r>
          </a:p>
        </p:txBody>
      </p:sp>
      <p:sp>
        <p:nvSpPr>
          <p:cNvPr id="947" name="Google Shape;947;p32"/>
          <p:cNvSpPr txBox="1">
            <a:spLocks noGrp="1"/>
          </p:cNvSpPr>
          <p:nvPr>
            <p:ph type="title" idx="9"/>
          </p:nvPr>
        </p:nvSpPr>
        <p:spPr>
          <a:xfrm>
            <a:off x="1949165" y="2550225"/>
            <a:ext cx="1387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48" name="Google Shape;948;p32"/>
          <p:cNvSpPr txBox="1">
            <a:spLocks noGrp="1"/>
          </p:cNvSpPr>
          <p:nvPr>
            <p:ph type="title" idx="13"/>
          </p:nvPr>
        </p:nvSpPr>
        <p:spPr>
          <a:xfrm>
            <a:off x="3907990" y="2550225"/>
            <a:ext cx="1387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49" name="Google Shape;949;p32"/>
          <p:cNvSpPr txBox="1">
            <a:spLocks noGrp="1"/>
          </p:cNvSpPr>
          <p:nvPr>
            <p:ph type="title" idx="14"/>
          </p:nvPr>
        </p:nvSpPr>
        <p:spPr>
          <a:xfrm>
            <a:off x="5866815" y="2550225"/>
            <a:ext cx="1387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1" name="Google Shape;939;p32">
            <a:extLst>
              <a:ext uri="{FF2B5EF4-FFF2-40B4-BE49-F238E27FC236}">
                <a16:creationId xmlns:a16="http://schemas.microsoft.com/office/drawing/2014/main" id="{26C6ACF7-3071-5944-8F50-C143EE1C9A6C}"/>
              </a:ext>
            </a:extLst>
          </p:cNvPr>
          <p:cNvSpPr txBox="1">
            <a:spLocks/>
          </p:cNvSpPr>
          <p:nvPr/>
        </p:nvSpPr>
        <p:spPr>
          <a:xfrm>
            <a:off x="3704100" y="3079531"/>
            <a:ext cx="1735800" cy="69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 Black"/>
              <a:buNone/>
              <a:defRPr sz="16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</a:p>
        </p:txBody>
      </p:sp>
      <p:sp>
        <p:nvSpPr>
          <p:cNvPr id="32" name="Google Shape;939;p32">
            <a:extLst>
              <a:ext uri="{FF2B5EF4-FFF2-40B4-BE49-F238E27FC236}">
                <a16:creationId xmlns:a16="http://schemas.microsoft.com/office/drawing/2014/main" id="{AA12C332-BBE2-8347-BE34-B3A69DE02506}"/>
              </a:ext>
            </a:extLst>
          </p:cNvPr>
          <p:cNvSpPr txBox="1">
            <a:spLocks/>
          </p:cNvSpPr>
          <p:nvPr/>
        </p:nvSpPr>
        <p:spPr>
          <a:xfrm>
            <a:off x="5692515" y="3079530"/>
            <a:ext cx="1735800" cy="69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 Black"/>
              <a:buNone/>
              <a:defRPr sz="16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dirty="0" err="1"/>
              <a:t>Penugasan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4258A4-5F3D-8844-9F49-47F43233B7E8}"/>
              </a:ext>
            </a:extLst>
          </p:cNvPr>
          <p:cNvSpPr/>
          <p:nvPr/>
        </p:nvSpPr>
        <p:spPr>
          <a:xfrm>
            <a:off x="-304800" y="0"/>
            <a:ext cx="4761186" cy="78827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38;p32">
            <a:extLst>
              <a:ext uri="{FF2B5EF4-FFF2-40B4-BE49-F238E27FC236}">
                <a16:creationId xmlns:a16="http://schemas.microsoft.com/office/drawing/2014/main" id="{22A95C09-06FE-284E-BC05-F2D8A280C1B3}"/>
              </a:ext>
            </a:extLst>
          </p:cNvPr>
          <p:cNvSpPr txBox="1">
            <a:spLocks/>
          </p:cNvSpPr>
          <p:nvPr/>
        </p:nvSpPr>
        <p:spPr>
          <a:xfrm>
            <a:off x="199828" y="49412"/>
            <a:ext cx="569872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ID" sz="1800" dirty="0">
                <a:solidFill>
                  <a:schemeClr val="tx2"/>
                </a:solidFill>
              </a:rPr>
              <a:t>BAGAIMANA DENGAN REGULASI PEMBELAJARAN ONLINE .?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55"/>
          <p:cNvSpPr txBox="1">
            <a:spLocks noGrp="1"/>
          </p:cNvSpPr>
          <p:nvPr>
            <p:ph type="body" idx="2"/>
          </p:nvPr>
        </p:nvSpPr>
        <p:spPr>
          <a:xfrm>
            <a:off x="1339299" y="1041750"/>
            <a:ext cx="6760799" cy="30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orang yang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forum </a:t>
            </a:r>
          </a:p>
          <a:p>
            <a:pPr>
              <a:lnSpc>
                <a:spcPct val="150000"/>
              </a:lnSpc>
            </a:pP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</a:t>
            </a:r>
            <a:r>
              <a:rPr lang="en-ID" dirty="0" err="1"/>
              <a:t>absensi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 </a:t>
            </a:r>
          </a:p>
          <a:p>
            <a:pPr>
              <a:lnSpc>
                <a:spcPct val="150000"/>
              </a:lnSpc>
            </a:pP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paralel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dan </a:t>
            </a:r>
            <a:r>
              <a:rPr lang="en-ID" dirty="0" err="1"/>
              <a:t>penilaian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oleh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. </a:t>
            </a:r>
          </a:p>
          <a:p>
            <a:pPr>
              <a:lnSpc>
                <a:spcPct val="150000"/>
              </a:lnSpc>
            </a:pP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memantau</a:t>
            </a:r>
            <a:r>
              <a:rPr lang="en-ID" dirty="0"/>
              <a:t> </a:t>
            </a:r>
            <a:r>
              <a:rPr lang="en-ID" dirty="0" err="1"/>
              <a:t>keaktifan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mengakses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  <a:p>
            <a:pPr>
              <a:lnSpc>
                <a:spcPct val="150000"/>
              </a:lnSpc>
            </a:pP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di smartphone (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pengajar</a:t>
            </a:r>
            <a:r>
              <a:rPr lang="en-ID" dirty="0"/>
              <a:t>) </a:t>
            </a:r>
          </a:p>
          <a:p>
            <a:pPr>
              <a:lnSpc>
                <a:spcPct val="150000"/>
              </a:lnSpc>
            </a:pPr>
            <a:r>
              <a:rPr lang="en-ID" dirty="0" err="1"/>
              <a:t>Peserta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login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menit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log out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. </a:t>
            </a:r>
          </a:p>
          <a:p>
            <a:pPr marL="139700" indent="0">
              <a:lnSpc>
                <a:spcPct val="150000"/>
              </a:lnSpc>
              <a:buNone/>
            </a:pPr>
            <a:endParaRPr lang="en-ID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07" name="Google Shape;1607;p55"/>
          <p:cNvSpPr txBox="1">
            <a:spLocks noGrp="1"/>
          </p:cNvSpPr>
          <p:nvPr>
            <p:ph type="title"/>
          </p:nvPr>
        </p:nvSpPr>
        <p:spPr>
          <a:xfrm>
            <a:off x="1191600" y="423978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Apa</a:t>
            </a:r>
            <a:r>
              <a:rPr lang="en" dirty="0"/>
              <a:t> </a:t>
            </a:r>
            <a:r>
              <a:rPr lang="en" dirty="0" err="1"/>
              <a:t>Saja</a:t>
            </a:r>
            <a:r>
              <a:rPr lang="en" dirty="0"/>
              <a:t> </a:t>
            </a:r>
            <a:r>
              <a:rPr lang="en" dirty="0" err="1"/>
              <a:t>Kelebihan</a:t>
            </a:r>
            <a:r>
              <a:rPr lang="en" dirty="0"/>
              <a:t> Dari SIKOLA ?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55"/>
          <p:cNvSpPr txBox="1">
            <a:spLocks noGrp="1"/>
          </p:cNvSpPr>
          <p:nvPr>
            <p:ph type="body" idx="2"/>
          </p:nvPr>
        </p:nvSpPr>
        <p:spPr>
          <a:xfrm>
            <a:off x="1297257" y="1981791"/>
            <a:ext cx="6760799" cy="1886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fitur</a:t>
            </a:r>
            <a:r>
              <a:rPr lang="en-ID" dirty="0"/>
              <a:t> yang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working</a:t>
            </a:r>
          </a:p>
          <a:p>
            <a:pPr>
              <a:lnSpc>
                <a:spcPct val="150000"/>
              </a:lnSpc>
            </a:pPr>
            <a:r>
              <a:rPr lang="en-ID" dirty="0" err="1"/>
              <a:t>Fitur</a:t>
            </a:r>
            <a:r>
              <a:rPr lang="en-ID" dirty="0"/>
              <a:t> video conference </a:t>
            </a:r>
            <a:r>
              <a:rPr lang="en-ID" dirty="0" err="1"/>
              <a:t>tidk</a:t>
            </a:r>
            <a:r>
              <a:rPr lang="en-ID" dirty="0"/>
              <a:t> </a:t>
            </a:r>
            <a:r>
              <a:rPr lang="en-ID" dirty="0" err="1"/>
              <a:t>diaktifkan</a:t>
            </a:r>
            <a:r>
              <a:rPr lang="en-ID" dirty="0"/>
              <a:t> </a:t>
            </a:r>
            <a:r>
              <a:rPr lang="en-ID" dirty="0" err="1"/>
              <a:t>dikarenakan</a:t>
            </a:r>
            <a:r>
              <a:rPr lang="en-ID" dirty="0"/>
              <a:t> server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menampung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SIKOLA (</a:t>
            </a:r>
            <a:r>
              <a:rPr lang="en-ID" dirty="0" err="1"/>
              <a:t>Penuh</a:t>
            </a:r>
            <a:r>
              <a:rPr lang="en-ID" dirty="0"/>
              <a:t>).</a:t>
            </a:r>
          </a:p>
          <a:p>
            <a:pPr>
              <a:lnSpc>
                <a:spcPct val="150000"/>
              </a:lnSpc>
            </a:pPr>
            <a:r>
              <a:rPr lang="en-ID" dirty="0"/>
              <a:t>Masih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matakuliah</a:t>
            </a:r>
            <a:r>
              <a:rPr lang="en-ID" dirty="0"/>
              <a:t>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terdaftar</a:t>
            </a:r>
            <a:r>
              <a:rPr lang="en-ID" dirty="0"/>
              <a:t> pada SIKOLA.</a:t>
            </a:r>
          </a:p>
          <a:p>
            <a:pPr>
              <a:lnSpc>
                <a:spcPct val="150000"/>
              </a:lnSpc>
            </a:pP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terintegrasi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KRS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mendaftar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matakuliah</a:t>
            </a:r>
            <a:endParaRPr lang="en-ID" dirty="0"/>
          </a:p>
          <a:p>
            <a:pPr>
              <a:lnSpc>
                <a:spcPct val="150000"/>
              </a:lnSpc>
            </a:pPr>
            <a:r>
              <a:rPr lang="en-ID" dirty="0"/>
              <a:t>Interface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seadanya</a:t>
            </a:r>
            <a:r>
              <a:rPr lang="en-ID" dirty="0"/>
              <a:t> dan </a:t>
            </a:r>
            <a:r>
              <a:rPr lang="en-ID" dirty="0" err="1"/>
              <a:t>tergolong</a:t>
            </a:r>
            <a:r>
              <a:rPr lang="en-ID" dirty="0"/>
              <a:t> </a:t>
            </a:r>
            <a:r>
              <a:rPr lang="en-ID" dirty="0" err="1"/>
              <a:t>rumit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di </a:t>
            </a:r>
            <a:r>
              <a:rPr lang="en-ID" dirty="0" err="1"/>
              <a:t>gunakan</a:t>
            </a:r>
            <a:r>
              <a:rPr lang="en-ID" dirty="0"/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07" name="Google Shape;1607;p55"/>
          <p:cNvSpPr txBox="1">
            <a:spLocks noGrp="1"/>
          </p:cNvSpPr>
          <p:nvPr>
            <p:ph type="title"/>
          </p:nvPr>
        </p:nvSpPr>
        <p:spPr>
          <a:xfrm>
            <a:off x="1191600" y="707757"/>
            <a:ext cx="6760800" cy="910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Adapun</a:t>
            </a:r>
            <a:r>
              <a:rPr lang="en" dirty="0"/>
              <a:t> </a:t>
            </a:r>
            <a:r>
              <a:rPr lang="en" dirty="0" err="1"/>
              <a:t>Kekurangan</a:t>
            </a:r>
            <a:r>
              <a:rPr lang="en" dirty="0"/>
              <a:t> Dari SIKOLA </a:t>
            </a:r>
            <a:r>
              <a:rPr lang="en" dirty="0" err="1"/>
              <a:t>saat</a:t>
            </a:r>
            <a:r>
              <a:rPr lang="en" dirty="0"/>
              <a:t> </a:t>
            </a:r>
            <a:r>
              <a:rPr lang="en" dirty="0" err="1"/>
              <a:t>ini</a:t>
            </a:r>
            <a:r>
              <a:rPr lang="en" dirty="0"/>
              <a:t> </a:t>
            </a:r>
            <a:r>
              <a:rPr lang="en" dirty="0" err="1"/>
              <a:t>Adalah</a:t>
            </a:r>
            <a:r>
              <a:rPr lang="en" dirty="0"/>
              <a:t> </a:t>
            </a:r>
            <a:r>
              <a:rPr lang="en" dirty="0" err="1"/>
              <a:t>Sebagai</a:t>
            </a:r>
            <a:r>
              <a:rPr lang="en" dirty="0"/>
              <a:t> </a:t>
            </a:r>
            <a:r>
              <a:rPr lang="en" dirty="0" err="1"/>
              <a:t>Berikut</a:t>
            </a:r>
            <a:r>
              <a:rPr lang="en" dirty="0"/>
              <a:t> 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647843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50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FITUR SIKOLA ?</a:t>
            </a:r>
            <a:endParaRPr dirty="0"/>
          </a:p>
        </p:txBody>
      </p:sp>
      <p:sp>
        <p:nvSpPr>
          <p:cNvPr id="1338" name="Google Shape;1338;p50"/>
          <p:cNvSpPr txBox="1">
            <a:spLocks noGrp="1"/>
          </p:cNvSpPr>
          <p:nvPr>
            <p:ph type="title" idx="2"/>
          </p:nvPr>
        </p:nvSpPr>
        <p:spPr>
          <a:xfrm>
            <a:off x="765894" y="2385471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dirty="0"/>
              <a:t>VIDEO CONFERENCE </a:t>
            </a:r>
          </a:p>
        </p:txBody>
      </p:sp>
      <p:sp>
        <p:nvSpPr>
          <p:cNvPr id="1340" name="Google Shape;1340;p50"/>
          <p:cNvSpPr txBox="1">
            <a:spLocks noGrp="1"/>
          </p:cNvSpPr>
          <p:nvPr>
            <p:ph type="title" idx="3"/>
          </p:nvPr>
        </p:nvSpPr>
        <p:spPr>
          <a:xfrm>
            <a:off x="3403500" y="2364000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dirty="0"/>
              <a:t>Data profile user </a:t>
            </a:r>
          </a:p>
        </p:txBody>
      </p:sp>
      <p:sp>
        <p:nvSpPr>
          <p:cNvPr id="1342" name="Google Shape;1342;p50"/>
          <p:cNvSpPr txBox="1">
            <a:spLocks noGrp="1"/>
          </p:cNvSpPr>
          <p:nvPr>
            <p:ph type="title" idx="5"/>
          </p:nvPr>
        </p:nvSpPr>
        <p:spPr>
          <a:xfrm>
            <a:off x="6041106" y="2364000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dirty="0"/>
              <a:t>Daftar </a:t>
            </a:r>
            <a:r>
              <a:rPr lang="en-ID" dirty="0" err="1"/>
              <a:t>kehadiran</a:t>
            </a:r>
            <a:r>
              <a:rPr lang="en-ID" dirty="0"/>
              <a:t> </a:t>
            </a:r>
          </a:p>
        </p:txBody>
      </p:sp>
      <p:sp>
        <p:nvSpPr>
          <p:cNvPr id="1344" name="Google Shape;1344;p50"/>
          <p:cNvSpPr txBox="1">
            <a:spLocks noGrp="1"/>
          </p:cNvSpPr>
          <p:nvPr>
            <p:ph type="title" idx="7"/>
          </p:nvPr>
        </p:nvSpPr>
        <p:spPr>
          <a:xfrm>
            <a:off x="650281" y="4086696"/>
            <a:ext cx="2337000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dirty="0"/>
              <a:t>Panduan video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mengakses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fitur</a:t>
            </a:r>
            <a:r>
              <a:rPr lang="en-ID" dirty="0"/>
              <a:t>. </a:t>
            </a:r>
          </a:p>
        </p:txBody>
      </p:sp>
      <p:sp>
        <p:nvSpPr>
          <p:cNvPr id="1346" name="Google Shape;1346;p50"/>
          <p:cNvSpPr txBox="1">
            <a:spLocks noGrp="1"/>
          </p:cNvSpPr>
          <p:nvPr>
            <p:ph type="title" idx="9"/>
          </p:nvPr>
        </p:nvSpPr>
        <p:spPr>
          <a:xfrm>
            <a:off x="3403500" y="4078549"/>
            <a:ext cx="3396686" cy="4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dirty="0"/>
              <a:t>Alur dan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pekan</a:t>
            </a:r>
            <a:r>
              <a:rPr lang="en-ID" dirty="0"/>
              <a:t> </a:t>
            </a:r>
            <a:r>
              <a:rPr lang="en-ID" dirty="0" err="1"/>
              <a:t>nya</a:t>
            </a:r>
            <a:r>
              <a:rPr lang="en-ID" dirty="0"/>
              <a:t>. </a:t>
            </a:r>
          </a:p>
        </p:txBody>
      </p:sp>
      <p:sp>
        <p:nvSpPr>
          <p:cNvPr id="29" name="Google Shape;1338;p50">
            <a:extLst>
              <a:ext uri="{FF2B5EF4-FFF2-40B4-BE49-F238E27FC236}">
                <a16:creationId xmlns:a16="http://schemas.microsoft.com/office/drawing/2014/main" id="{A6066E56-78D3-7C42-B952-2C9198F136A7}"/>
              </a:ext>
            </a:extLst>
          </p:cNvPr>
          <p:cNvSpPr txBox="1">
            <a:spLocks/>
          </p:cNvSpPr>
          <p:nvPr/>
        </p:nvSpPr>
        <p:spPr>
          <a:xfrm>
            <a:off x="765894" y="1801387"/>
            <a:ext cx="233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 Black"/>
              <a:buNone/>
              <a:defRPr sz="16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Google Shape;1338;p50">
            <a:extLst>
              <a:ext uri="{FF2B5EF4-FFF2-40B4-BE49-F238E27FC236}">
                <a16:creationId xmlns:a16="http://schemas.microsoft.com/office/drawing/2014/main" id="{D2B2DE28-9358-6248-914B-660B1EC4FE56}"/>
              </a:ext>
            </a:extLst>
          </p:cNvPr>
          <p:cNvSpPr txBox="1">
            <a:spLocks/>
          </p:cNvSpPr>
          <p:nvPr/>
        </p:nvSpPr>
        <p:spPr>
          <a:xfrm>
            <a:off x="3430602" y="1801387"/>
            <a:ext cx="233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 Black"/>
              <a:buNone/>
              <a:defRPr sz="16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Google Shape;1338;p50">
            <a:extLst>
              <a:ext uri="{FF2B5EF4-FFF2-40B4-BE49-F238E27FC236}">
                <a16:creationId xmlns:a16="http://schemas.microsoft.com/office/drawing/2014/main" id="{05F212EB-07F4-A94F-AE5B-45152309E36B}"/>
              </a:ext>
            </a:extLst>
          </p:cNvPr>
          <p:cNvSpPr txBox="1">
            <a:spLocks/>
          </p:cNvSpPr>
          <p:nvPr/>
        </p:nvSpPr>
        <p:spPr>
          <a:xfrm>
            <a:off x="5958005" y="1801387"/>
            <a:ext cx="233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 Black"/>
              <a:buNone/>
              <a:defRPr sz="16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Google Shape;1338;p50">
            <a:extLst>
              <a:ext uri="{FF2B5EF4-FFF2-40B4-BE49-F238E27FC236}">
                <a16:creationId xmlns:a16="http://schemas.microsoft.com/office/drawing/2014/main" id="{75495E12-A487-384A-87EB-A65717AE43F8}"/>
              </a:ext>
            </a:extLst>
          </p:cNvPr>
          <p:cNvSpPr txBox="1">
            <a:spLocks/>
          </p:cNvSpPr>
          <p:nvPr/>
        </p:nvSpPr>
        <p:spPr>
          <a:xfrm>
            <a:off x="734364" y="3294862"/>
            <a:ext cx="233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 Black"/>
              <a:buNone/>
              <a:defRPr sz="16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Google Shape;1338;p50">
            <a:extLst>
              <a:ext uri="{FF2B5EF4-FFF2-40B4-BE49-F238E27FC236}">
                <a16:creationId xmlns:a16="http://schemas.microsoft.com/office/drawing/2014/main" id="{E7AB3326-4128-6F45-A9F5-BA65D498ED93}"/>
              </a:ext>
            </a:extLst>
          </p:cNvPr>
          <p:cNvSpPr txBox="1">
            <a:spLocks/>
          </p:cNvSpPr>
          <p:nvPr/>
        </p:nvSpPr>
        <p:spPr>
          <a:xfrm>
            <a:off x="3901819" y="3294862"/>
            <a:ext cx="233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 Black"/>
              <a:buNone/>
              <a:defRPr sz="16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400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1"/>
          <p:cNvSpPr txBox="1">
            <a:spLocks noGrp="1"/>
          </p:cNvSpPr>
          <p:nvPr>
            <p:ph type="subTitle" idx="1"/>
          </p:nvPr>
        </p:nvSpPr>
        <p:spPr>
          <a:xfrm>
            <a:off x="618976" y="1486435"/>
            <a:ext cx="3194137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BAGAIMANA CARA PENGGUNAAN SIKOLA ?</a:t>
            </a:r>
            <a:endParaRPr sz="1800" b="1" dirty="0"/>
          </a:p>
        </p:txBody>
      </p:sp>
      <p:sp>
        <p:nvSpPr>
          <p:cNvPr id="1153" name="Google Shape;1153;p41"/>
          <p:cNvSpPr/>
          <p:nvPr/>
        </p:nvSpPr>
        <p:spPr>
          <a:xfrm>
            <a:off x="4255114" y="-72312"/>
            <a:ext cx="46139" cy="5288038"/>
          </a:xfrm>
          <a:custGeom>
            <a:avLst/>
            <a:gdLst/>
            <a:ahLst/>
            <a:cxnLst/>
            <a:rect l="l" t="t" r="r" b="b"/>
            <a:pathLst>
              <a:path w="1749" h="49846" extrusionOk="0">
                <a:moveTo>
                  <a:pt x="1" y="1"/>
                </a:moveTo>
                <a:lnTo>
                  <a:pt x="1" y="49846"/>
                </a:lnTo>
                <a:lnTo>
                  <a:pt x="1748" y="49846"/>
                </a:lnTo>
                <a:lnTo>
                  <a:pt x="174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p41"/>
          <p:cNvGrpSpPr/>
          <p:nvPr/>
        </p:nvGrpSpPr>
        <p:grpSpPr>
          <a:xfrm>
            <a:off x="8408500" y="4288798"/>
            <a:ext cx="2091256" cy="1045522"/>
            <a:chOff x="7033539" y="4088270"/>
            <a:chExt cx="2110461" cy="1055230"/>
          </a:xfrm>
        </p:grpSpPr>
        <p:sp>
          <p:nvSpPr>
            <p:cNvPr id="1155" name="Google Shape;1155;p41"/>
            <p:cNvSpPr/>
            <p:nvPr/>
          </p:nvSpPr>
          <p:spPr>
            <a:xfrm rot="10800000">
              <a:off x="7033539" y="4088270"/>
              <a:ext cx="2110461" cy="1055230"/>
            </a:xfrm>
            <a:custGeom>
              <a:avLst/>
              <a:gdLst/>
              <a:ahLst/>
              <a:cxnLst/>
              <a:rect l="l" t="t" r="r" b="b"/>
              <a:pathLst>
                <a:path w="38616" h="19308" extrusionOk="0">
                  <a:moveTo>
                    <a:pt x="0" y="0"/>
                  </a:moveTo>
                  <a:cubicBezTo>
                    <a:pt x="0" y="10646"/>
                    <a:pt x="8662" y="19308"/>
                    <a:pt x="19308" y="19308"/>
                  </a:cubicBezTo>
                  <a:cubicBezTo>
                    <a:pt x="29954" y="19308"/>
                    <a:pt x="38616" y="10646"/>
                    <a:pt x="38616" y="0"/>
                  </a:cubicBezTo>
                  <a:lnTo>
                    <a:pt x="36591" y="0"/>
                  </a:lnTo>
                  <a:cubicBezTo>
                    <a:pt x="36591" y="9530"/>
                    <a:pt x="28838" y="17284"/>
                    <a:pt x="19308" y="17284"/>
                  </a:cubicBezTo>
                  <a:cubicBezTo>
                    <a:pt x="9778" y="17284"/>
                    <a:pt x="2024" y="953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 rot="10800000">
              <a:off x="7211758" y="4266491"/>
              <a:ext cx="1754017" cy="877009"/>
            </a:xfrm>
            <a:custGeom>
              <a:avLst/>
              <a:gdLst/>
              <a:ahLst/>
              <a:cxnLst/>
              <a:rect l="l" t="t" r="r" b="b"/>
              <a:pathLst>
                <a:path w="32094" h="16047" extrusionOk="0">
                  <a:moveTo>
                    <a:pt x="0" y="0"/>
                  </a:moveTo>
                  <a:cubicBezTo>
                    <a:pt x="0" y="8849"/>
                    <a:pt x="7198" y="16047"/>
                    <a:pt x="16047" y="16047"/>
                  </a:cubicBezTo>
                  <a:cubicBezTo>
                    <a:pt x="24894" y="16047"/>
                    <a:pt x="32094" y="8849"/>
                    <a:pt x="32094" y="0"/>
                  </a:cubicBezTo>
                  <a:lnTo>
                    <a:pt x="30069" y="0"/>
                  </a:lnTo>
                  <a:cubicBezTo>
                    <a:pt x="30069" y="7733"/>
                    <a:pt x="23778" y="14022"/>
                    <a:pt x="16047" y="14022"/>
                  </a:cubicBezTo>
                  <a:cubicBezTo>
                    <a:pt x="8314" y="14022"/>
                    <a:pt x="2025" y="7733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 rot="10800000">
              <a:off x="7389976" y="4444713"/>
              <a:ext cx="1397574" cy="698787"/>
            </a:xfrm>
            <a:custGeom>
              <a:avLst/>
              <a:gdLst/>
              <a:ahLst/>
              <a:cxnLst/>
              <a:rect l="l" t="t" r="r" b="b"/>
              <a:pathLst>
                <a:path w="25572" h="12786" extrusionOk="0">
                  <a:moveTo>
                    <a:pt x="0" y="0"/>
                  </a:moveTo>
                  <a:cubicBezTo>
                    <a:pt x="0" y="7050"/>
                    <a:pt x="5736" y="12786"/>
                    <a:pt x="12786" y="12786"/>
                  </a:cubicBezTo>
                  <a:cubicBezTo>
                    <a:pt x="19835" y="12786"/>
                    <a:pt x="25570" y="7050"/>
                    <a:pt x="25571" y="0"/>
                  </a:cubicBezTo>
                  <a:lnTo>
                    <a:pt x="23547" y="0"/>
                  </a:lnTo>
                  <a:cubicBezTo>
                    <a:pt x="23547" y="5933"/>
                    <a:pt x="18719" y="10761"/>
                    <a:pt x="12786" y="10761"/>
                  </a:cubicBezTo>
                  <a:cubicBezTo>
                    <a:pt x="6852" y="10761"/>
                    <a:pt x="2025" y="5933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 rot="10800000">
              <a:off x="7568304" y="4622935"/>
              <a:ext cx="1041021" cy="520565"/>
            </a:xfrm>
            <a:custGeom>
              <a:avLst/>
              <a:gdLst/>
              <a:ahLst/>
              <a:cxnLst/>
              <a:rect l="l" t="t" r="r" b="b"/>
              <a:pathLst>
                <a:path w="19048" h="9525" extrusionOk="0">
                  <a:moveTo>
                    <a:pt x="0" y="0"/>
                  </a:moveTo>
                  <a:cubicBezTo>
                    <a:pt x="0" y="5252"/>
                    <a:pt x="4273" y="9524"/>
                    <a:pt x="9525" y="9524"/>
                  </a:cubicBezTo>
                  <a:cubicBezTo>
                    <a:pt x="14775" y="9524"/>
                    <a:pt x="19048" y="5252"/>
                    <a:pt x="19048" y="0"/>
                  </a:cubicBezTo>
                  <a:lnTo>
                    <a:pt x="17023" y="0"/>
                  </a:lnTo>
                  <a:cubicBezTo>
                    <a:pt x="17023" y="4136"/>
                    <a:pt x="13659" y="7500"/>
                    <a:pt x="9525" y="7500"/>
                  </a:cubicBezTo>
                  <a:cubicBezTo>
                    <a:pt x="5389" y="7500"/>
                    <a:pt x="2025" y="4136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 rot="10800000">
              <a:off x="7746522" y="4801266"/>
              <a:ext cx="684468" cy="342234"/>
            </a:xfrm>
            <a:custGeom>
              <a:avLst/>
              <a:gdLst/>
              <a:ahLst/>
              <a:cxnLst/>
              <a:rect l="l" t="t" r="r" b="b"/>
              <a:pathLst>
                <a:path w="12524" h="6262" extrusionOk="0">
                  <a:moveTo>
                    <a:pt x="0" y="0"/>
                  </a:moveTo>
                  <a:cubicBezTo>
                    <a:pt x="0" y="3453"/>
                    <a:pt x="2809" y="6262"/>
                    <a:pt x="6262" y="6262"/>
                  </a:cubicBezTo>
                  <a:cubicBezTo>
                    <a:pt x="9714" y="6262"/>
                    <a:pt x="12524" y="3453"/>
                    <a:pt x="12524" y="0"/>
                  </a:cubicBezTo>
                  <a:lnTo>
                    <a:pt x="10499" y="0"/>
                  </a:lnTo>
                  <a:cubicBezTo>
                    <a:pt x="10499" y="2337"/>
                    <a:pt x="8598" y="4237"/>
                    <a:pt x="6262" y="4237"/>
                  </a:cubicBezTo>
                  <a:cubicBezTo>
                    <a:pt x="3925" y="4237"/>
                    <a:pt x="2025" y="2338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95DB44-279C-1A4D-A909-702FF7F3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133" y="819802"/>
            <a:ext cx="4810862" cy="307953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474A2C5-DAD9-4842-ACAC-A1D5702A6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794" y="2359567"/>
            <a:ext cx="12065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emphis E-Learning by Slidesgo">
  <a:themeElements>
    <a:clrScheme name="Simple Light">
      <a:dk1>
        <a:srgbClr val="3A656D"/>
      </a:dk1>
      <a:lt1>
        <a:srgbClr val="C52E73"/>
      </a:lt1>
      <a:dk2>
        <a:srgbClr val="5EA5B2"/>
      </a:dk2>
      <a:lt2>
        <a:srgbClr val="FFFBF3"/>
      </a:lt2>
      <a:accent1>
        <a:srgbClr val="C52E73"/>
      </a:accent1>
      <a:accent2>
        <a:srgbClr val="6C4993"/>
      </a:accent2>
      <a:accent3>
        <a:srgbClr val="E9B72B"/>
      </a:accent3>
      <a:accent4>
        <a:srgbClr val="5EA5B2"/>
      </a:accent4>
      <a:accent5>
        <a:srgbClr val="3A656D"/>
      </a:accent5>
      <a:accent6>
        <a:srgbClr val="E9B72B"/>
      </a:accent6>
      <a:hlink>
        <a:srgbClr val="3A65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346</Words>
  <Application>Microsoft Macintosh PowerPoint</Application>
  <PresentationFormat>On-screen Show (16:9)</PresentationFormat>
  <Paragraphs>52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Montserrat Medium</vt:lpstr>
      <vt:lpstr>Montserrat Black</vt:lpstr>
      <vt:lpstr>Memphis E-Learning by Slidesgo</vt:lpstr>
      <vt:lpstr>SIKOLA</vt:lpstr>
      <vt:lpstr>Apa Itu SIKOLA ?</vt:lpstr>
      <vt:lpstr>Platfom Apa Yang di gunakan SIKOLA ?</vt:lpstr>
      <vt:lpstr>Kenapa SIKOLA Menggunakan Chamilo ?</vt:lpstr>
      <vt:lpstr>Implementasi Permendikbud No.3 tahun 2020 tentang Standar Nasional Pendidikan Tinggi,  materi pembelajaran ada 3 : </vt:lpstr>
      <vt:lpstr>Apa Saja Kelebihan Dari SIKOLA ?</vt:lpstr>
      <vt:lpstr>Adapun Kekurangan Dari SIKOLA saat ini Adalah Sebagai Berikut :</vt:lpstr>
      <vt:lpstr>FITUR SIKOLA ?</vt:lpstr>
      <vt:lpstr>PowerPoint Presentation</vt:lpstr>
      <vt:lpstr>https://sikola.unhas.ac.id/index.php</vt:lpstr>
      <vt:lpstr>Dokumentasi Kelompok 3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 E-LEARNING</dc:title>
  <cp:lastModifiedBy>60900113047@uin-alauddin.ac.id</cp:lastModifiedBy>
  <cp:revision>23</cp:revision>
  <dcterms:modified xsi:type="dcterms:W3CDTF">2020-10-13T11:02:57Z</dcterms:modified>
</cp:coreProperties>
</file>