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8" r:id="rId8"/>
    <p:sldId id="271" r:id="rId9"/>
    <p:sldId id="270" r:id="rId10"/>
    <p:sldId id="265"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49CC42-982B-4325-93CE-4D54527082F2}" type="datetimeFigureOut">
              <a:rPr lang="en-US" smtClean="0"/>
              <a:pPr/>
              <a:t>12/6/2011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507073-4B1A-42DF-86B8-C6774B1F42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507073-4B1A-42DF-86B8-C6774B1F428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E6BED02-8514-49F7-A53C-CC4B6656F3B2}"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6BED02-8514-49F7-A53C-CC4B6656F3B2}"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E6BED02-8514-49F7-A53C-CC4B6656F3B2}"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6BED02-8514-49F7-A53C-CC4B6656F3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DF379C0-949A-4180-AE7F-4D1C13376F99}" type="datetimeFigureOut">
              <a:rPr lang="en-US" smtClean="0"/>
              <a:pPr/>
              <a:t>12/6/2011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6BED02-8514-49F7-A53C-CC4B6656F3B2}"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F379C0-949A-4180-AE7F-4D1C13376F99}" type="datetimeFigureOut">
              <a:rPr lang="en-US" smtClean="0"/>
              <a:pPr/>
              <a:t>12/6/2011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6BED02-8514-49F7-A53C-CC4B6656F3B2}"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1371600" y="4572000"/>
            <a:ext cx="6400800" cy="1066800"/>
          </a:xfrm>
          <a:solidFill>
            <a:schemeClr val="bg2"/>
          </a:solidFill>
          <a:scene3d>
            <a:camera prst="orthographicFront"/>
            <a:lightRig rig="threePt" dir="t"/>
          </a:scene3d>
          <a:sp3d>
            <a:bevelT w="165100" prst="coolSlant"/>
          </a:sp3d>
        </p:spPr>
        <p:txBody>
          <a:bodyPr/>
          <a:lstStyle/>
          <a:p>
            <a:pPr algn="l"/>
            <a:r>
              <a:rPr lang="en-US" dirty="0" smtClean="0"/>
              <a:t>Let us talk about it ……</a:t>
            </a:r>
            <a:endParaRPr lang="en-US" dirty="0"/>
          </a:p>
        </p:txBody>
      </p:sp>
      <p:sp>
        <p:nvSpPr>
          <p:cNvPr id="4" name="Rectangle 3"/>
          <p:cNvSpPr/>
          <p:nvPr/>
        </p:nvSpPr>
        <p:spPr>
          <a:xfrm>
            <a:off x="1" y="685801"/>
            <a:ext cx="8534399" cy="2954655"/>
          </a:xfrm>
          <a:prstGeom prst="rect">
            <a:avLst/>
          </a:prstGeom>
          <a:noFill/>
        </p:spPr>
        <p:txBody>
          <a:bodyPr wrap="square" lIns="91440" tIns="45720" rIns="91440" bIns="45720">
            <a:spAutoFit/>
          </a:bodyPr>
          <a:lstStyle/>
          <a:p>
            <a:pPr algn="ctr"/>
            <a:r>
              <a:rPr lang="en-US"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Information, Communication</a:t>
            </a:r>
          </a:p>
          <a:p>
            <a:pPr algn="ctr"/>
            <a:r>
              <a:rPr lang="en-US" sz="4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and </a:t>
            </a:r>
          </a:p>
          <a:p>
            <a:pPr algn="ctr"/>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Technology</a:t>
            </a:r>
          </a:p>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In Language Teaching</a:t>
            </a:r>
            <a:endPar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1026" name="Picture 2" descr="C:\Program Files\Microsoft Office\MEDIA\CAGCAT10\j0195384.wmf"/>
          <p:cNvPicPr>
            <a:picLocks noChangeAspect="1" noChangeArrowheads="1"/>
          </p:cNvPicPr>
          <p:nvPr/>
        </p:nvPicPr>
        <p:blipFill>
          <a:blip r:embed="rId3"/>
          <a:srcRect/>
          <a:stretch>
            <a:fillRect/>
          </a:stretch>
        </p:blipFill>
        <p:spPr bwMode="auto">
          <a:xfrm>
            <a:off x="6858000" y="3581400"/>
            <a:ext cx="1795882" cy="251917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Humanware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All of the software above is used in learning. The X grade students learn how to use the office programs, the operating system and telecommunication media and network, and Pascal. </a:t>
            </a:r>
          </a:p>
          <a:p>
            <a:r>
              <a:rPr lang="en-US" dirty="0" smtClean="0"/>
              <a:t>The XI grade students learn how to edit videos and pictures using Corel draw and Photoshop, internet and web browsing.</a:t>
            </a:r>
          </a:p>
          <a:p>
            <a:r>
              <a:rPr lang="en-US" dirty="0" smtClean="0"/>
              <a:t> The XII grade students learn by doing such as graphic based vector and bit map, and animation design using macro media flash. They, of course, are taught and assisted by an IT teacher.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228600">
              <a:schemeClr val="accent4">
                <a:satMod val="175000"/>
                <a:alpha val="40000"/>
              </a:schemeClr>
            </a:glow>
            <a:outerShdw blurRad="63500" dist="25400" dir="5400000" rotWithShape="0">
              <a:srgbClr val="000000">
                <a:alpha val="43137"/>
              </a:srgbClr>
            </a:outerShdw>
          </a:effectLst>
        </p:spPr>
        <p:style>
          <a:lnRef idx="1">
            <a:schemeClr val="accent4"/>
          </a:lnRef>
          <a:fillRef idx="3">
            <a:schemeClr val="accent4"/>
          </a:fillRef>
          <a:effectRef idx="2">
            <a:schemeClr val="accent4"/>
          </a:effectRef>
          <a:fontRef idx="minor">
            <a:schemeClr val="lt1"/>
          </a:fontRef>
        </p:style>
        <p:txBody>
          <a:bodyPr/>
          <a:lstStyle/>
          <a:p>
            <a:r>
              <a:rPr lang="en-US" dirty="0" smtClean="0">
                <a:solidFill>
                  <a:srgbClr val="C00000"/>
                </a:solidFill>
              </a:rPr>
              <a:t>THANK  YOU</a:t>
            </a:r>
            <a:endParaRPr lang="en-US" dirty="0">
              <a:solidFill>
                <a:srgbClr val="C00000"/>
              </a:solidFill>
            </a:endParaRPr>
          </a:p>
        </p:txBody>
      </p:sp>
      <p:pic>
        <p:nvPicPr>
          <p:cNvPr id="3074" name="Picture 2" descr="C:\Program Files\Microsoft Office\MEDIA\CAGCAT10\j0299125.wmf"/>
          <p:cNvPicPr>
            <a:picLocks noChangeAspect="1" noChangeArrowheads="1"/>
          </p:cNvPicPr>
          <p:nvPr/>
        </p:nvPicPr>
        <p:blipFill>
          <a:blip r:embed="rId2"/>
          <a:srcRect/>
          <a:stretch>
            <a:fillRect/>
          </a:stretch>
        </p:blipFill>
        <p:spPr bwMode="auto">
          <a:xfrm>
            <a:off x="4021988" y="1981200"/>
            <a:ext cx="3674212" cy="4572000"/>
          </a:xfrm>
          <a:prstGeom prst="rect">
            <a:avLst/>
          </a:prstGeom>
          <a:ln>
            <a:noFill/>
          </a:ln>
          <a:effectLst>
            <a:outerShdw blurRad="292100" dist="139700" dir="2700000" algn="tl" rotWithShape="0">
              <a:srgbClr val="333333">
                <a:alpha val="65000"/>
              </a:srgbClr>
            </a:outerShdw>
          </a:effectLst>
        </p:spPr>
      </p:pic>
      <p:sp>
        <p:nvSpPr>
          <p:cNvPr id="4" name="Oval 3"/>
          <p:cNvSpPr/>
          <p:nvPr/>
        </p:nvSpPr>
        <p:spPr>
          <a:xfrm>
            <a:off x="10287000" y="4648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1</a:t>
            </a:r>
            <a:endParaRPr lang="en-US" dirty="0"/>
          </a:p>
        </p:txBody>
      </p:sp>
      <p:sp>
        <p:nvSpPr>
          <p:cNvPr id="3" name="Content Placeholder 2"/>
          <p:cNvSpPr>
            <a:spLocks noGrp="1"/>
          </p:cNvSpPr>
          <p:nvPr>
            <p:ph idx="1"/>
          </p:nvPr>
        </p:nvSpPr>
        <p:spPr/>
        <p:txBody>
          <a:bodyPr>
            <a:normAutofit lnSpcReduction="10000"/>
          </a:bodyPr>
          <a:lstStyle/>
          <a:p>
            <a:r>
              <a:rPr lang="en-US" dirty="0" err="1" smtClean="0"/>
              <a:t>Gita</a:t>
            </a:r>
            <a:r>
              <a:rPr lang="en-US" dirty="0" smtClean="0"/>
              <a:t> </a:t>
            </a:r>
            <a:r>
              <a:rPr lang="en-US" dirty="0" err="1" smtClean="0"/>
              <a:t>Gobel</a:t>
            </a:r>
            <a:endParaRPr lang="en-US" dirty="0" smtClean="0"/>
          </a:p>
          <a:p>
            <a:endParaRPr lang="en-US" dirty="0" smtClean="0"/>
          </a:p>
          <a:p>
            <a:r>
              <a:rPr lang="en-US" dirty="0" err="1" smtClean="0"/>
              <a:t>Rahmawati</a:t>
            </a:r>
            <a:r>
              <a:rPr lang="en-US" dirty="0" smtClean="0"/>
              <a:t> </a:t>
            </a:r>
            <a:r>
              <a:rPr lang="en-US" dirty="0" err="1" smtClean="0"/>
              <a:t>Upa</a:t>
            </a:r>
            <a:endParaRPr lang="en-US" dirty="0" smtClean="0"/>
          </a:p>
          <a:p>
            <a:endParaRPr lang="en-US" dirty="0" smtClean="0"/>
          </a:p>
          <a:p>
            <a:r>
              <a:rPr lang="en-US" dirty="0" err="1" smtClean="0"/>
              <a:t>Ika</a:t>
            </a:r>
            <a:r>
              <a:rPr lang="en-US" dirty="0" smtClean="0"/>
              <a:t> </a:t>
            </a:r>
            <a:r>
              <a:rPr lang="en-US" dirty="0" err="1" smtClean="0"/>
              <a:t>Noviyanti</a:t>
            </a:r>
            <a:endParaRPr lang="en-US" dirty="0" smtClean="0"/>
          </a:p>
          <a:p>
            <a:endParaRPr lang="en-US" dirty="0" smtClean="0"/>
          </a:p>
          <a:p>
            <a:r>
              <a:rPr lang="en-US" dirty="0" err="1" smtClean="0"/>
              <a:t>Nurhaya</a:t>
            </a:r>
            <a:endParaRPr lang="en-US" dirty="0" smtClean="0"/>
          </a:p>
          <a:p>
            <a:endParaRPr lang="en-US" dirty="0" smtClean="0"/>
          </a:p>
          <a:p>
            <a:r>
              <a:rPr lang="en-US" dirty="0" err="1" smtClean="0"/>
              <a:t>Nurhidayah</a:t>
            </a:r>
            <a:endParaRPr lang="en-US" dirty="0"/>
          </a:p>
        </p:txBody>
      </p:sp>
      <p:pic>
        <p:nvPicPr>
          <p:cNvPr id="2050" name="Picture 2" descr="C:\Program Files\Microsoft Office\MEDIA\CAGCAT10\j0233018.wmf"/>
          <p:cNvPicPr>
            <a:picLocks noChangeAspect="1" noChangeArrowheads="1"/>
          </p:cNvPicPr>
          <p:nvPr/>
        </p:nvPicPr>
        <p:blipFill>
          <a:blip r:embed="rId2"/>
          <a:srcRect/>
          <a:stretch>
            <a:fillRect/>
          </a:stretch>
        </p:blipFill>
        <p:spPr bwMode="auto">
          <a:xfrm>
            <a:off x="5715001" y="2121528"/>
            <a:ext cx="2971800" cy="4431672"/>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Aspect ……</a:t>
            </a:r>
            <a:endParaRPr lang="en-US" dirty="0"/>
          </a:p>
        </p:txBody>
      </p:sp>
      <p:sp>
        <p:nvSpPr>
          <p:cNvPr id="3" name="Content Placeholder 2"/>
          <p:cNvSpPr>
            <a:spLocks noGrp="1"/>
          </p:cNvSpPr>
          <p:nvPr>
            <p:ph idx="1"/>
          </p:nvPr>
        </p:nvSpPr>
        <p:spPr/>
        <p:txBody>
          <a:bodyPr/>
          <a:lstStyle/>
          <a:p>
            <a:r>
              <a:rPr lang="en-US" dirty="0" smtClean="0"/>
              <a:t>Using hardware is necessary</a:t>
            </a:r>
          </a:p>
          <a:p>
            <a:endParaRPr lang="en-US" dirty="0" smtClean="0"/>
          </a:p>
          <a:p>
            <a:r>
              <a:rPr lang="en-US" dirty="0" smtClean="0"/>
              <a:t>It always have an update version</a:t>
            </a:r>
          </a:p>
          <a:p>
            <a:endParaRPr lang="en-US" dirty="0" smtClean="0"/>
          </a:p>
          <a:p>
            <a:r>
              <a:rPr lang="en-US" dirty="0" smtClean="0"/>
              <a:t>Gives great compliment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Aspects…..</a:t>
            </a:r>
            <a:endParaRPr lang="en-US" dirty="0"/>
          </a:p>
        </p:txBody>
      </p:sp>
      <p:sp>
        <p:nvSpPr>
          <p:cNvPr id="3" name="Content Placeholder 2"/>
          <p:cNvSpPr>
            <a:spLocks noGrp="1"/>
          </p:cNvSpPr>
          <p:nvPr>
            <p:ph idx="1"/>
          </p:nvPr>
        </p:nvSpPr>
        <p:spPr/>
        <p:txBody>
          <a:bodyPr/>
          <a:lstStyle/>
          <a:p>
            <a:r>
              <a:rPr lang="en-US" dirty="0" smtClean="0"/>
              <a:t>Use the right software for the right activities</a:t>
            </a:r>
          </a:p>
          <a:p>
            <a:endParaRPr lang="en-US" dirty="0" smtClean="0"/>
          </a:p>
          <a:p>
            <a:r>
              <a:rPr lang="en-US" smtClean="0"/>
              <a:t>Viruses </a:t>
            </a:r>
            <a:r>
              <a:rPr lang="en-US" smtClean="0"/>
              <a:t>alert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Humanware</a:t>
            </a:r>
            <a:r>
              <a:rPr lang="en-US" dirty="0" smtClean="0"/>
              <a:t> Aspect …..</a:t>
            </a:r>
            <a:endParaRPr lang="en-US" dirty="0"/>
          </a:p>
        </p:txBody>
      </p:sp>
      <p:sp>
        <p:nvSpPr>
          <p:cNvPr id="3" name="Content Placeholder 2"/>
          <p:cNvSpPr>
            <a:spLocks noGrp="1"/>
          </p:cNvSpPr>
          <p:nvPr>
            <p:ph idx="1"/>
          </p:nvPr>
        </p:nvSpPr>
        <p:spPr/>
        <p:txBody>
          <a:bodyPr/>
          <a:lstStyle/>
          <a:p>
            <a:r>
              <a:rPr lang="en-US" dirty="0" smtClean="0"/>
              <a:t>Teacher won’t be teaching if there’s no student to teach</a:t>
            </a:r>
          </a:p>
          <a:p>
            <a:endParaRPr lang="en-US" dirty="0" smtClean="0"/>
          </a:p>
          <a:p>
            <a:r>
              <a:rPr lang="en-US" dirty="0" smtClean="0"/>
              <a:t>Student will be easy-handed to understand  hardware and software if they are learning rather than studying</a:t>
            </a:r>
          </a:p>
          <a:p>
            <a:endParaRPr lang="en-US" dirty="0" smtClean="0"/>
          </a:p>
          <a:p>
            <a:r>
              <a:rPr lang="en-US" smtClean="0"/>
              <a:t>School Management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facility For Education</a:t>
            </a:r>
            <a:endParaRPr lang="en-US" dirty="0"/>
          </a:p>
        </p:txBody>
      </p:sp>
      <p:sp>
        <p:nvSpPr>
          <p:cNvPr id="3" name="Content Placeholder 2"/>
          <p:cNvSpPr>
            <a:spLocks noGrp="1"/>
          </p:cNvSpPr>
          <p:nvPr>
            <p:ph idx="1"/>
          </p:nvPr>
        </p:nvSpPr>
        <p:spPr>
          <a:xfrm>
            <a:off x="1435608" y="2133600"/>
            <a:ext cx="7498080" cy="4114800"/>
          </a:xfrm>
        </p:spPr>
        <p:txBody>
          <a:bodyPr/>
          <a:lstStyle/>
          <a:p>
            <a:r>
              <a:rPr lang="en-US" dirty="0" smtClean="0"/>
              <a:t>ICT has become a part of learning process in recent years as it provides many advantages for both teachers and students.  Learning process will be more interesting using ICT.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77962"/>
          </a:xfrm>
        </p:spPr>
        <p:txBody>
          <a:bodyPr>
            <a:normAutofit/>
          </a:bodyPr>
          <a:lstStyle/>
          <a:p>
            <a:pPr algn="ctr"/>
            <a:r>
              <a:rPr lang="en-US" dirty="0" smtClean="0"/>
              <a:t>Computer Lab at YPS </a:t>
            </a:r>
            <a:br>
              <a:rPr lang="en-US" dirty="0" smtClean="0"/>
            </a:br>
            <a:r>
              <a:rPr lang="en-US" dirty="0" smtClean="0"/>
              <a:t>Senior  High  School</a:t>
            </a:r>
            <a:endParaRPr lang="en-US" dirty="0"/>
          </a:p>
        </p:txBody>
      </p:sp>
      <p:sp>
        <p:nvSpPr>
          <p:cNvPr id="3" name="Content Placeholder 2"/>
          <p:cNvSpPr>
            <a:spLocks noGrp="1"/>
          </p:cNvSpPr>
          <p:nvPr>
            <p:ph idx="1"/>
          </p:nvPr>
        </p:nvSpPr>
        <p:spPr>
          <a:xfrm>
            <a:off x="1435608" y="1981200"/>
            <a:ext cx="7498080" cy="4267200"/>
          </a:xfrm>
        </p:spPr>
        <p:txBody>
          <a:bodyPr>
            <a:normAutofit fontScale="92500"/>
          </a:bodyPr>
          <a:lstStyle/>
          <a:p>
            <a:r>
              <a:rPr lang="en-US" dirty="0" smtClean="0"/>
              <a:t>This report presented the data obtained from a visit to the computer lab in SMA YPS senior High School. The observation covered the aspects of the Hardware and Software used for learning, and the Human ware. Beside for the ICT class itself, the computer lab is also used by</a:t>
            </a:r>
            <a:r>
              <a:rPr lang="en-US" i="1" dirty="0" smtClean="0"/>
              <a:t> </a:t>
            </a:r>
            <a:r>
              <a:rPr lang="en-US" i="1" dirty="0" err="1" smtClean="0"/>
              <a:t>Mechatronics</a:t>
            </a:r>
            <a:r>
              <a:rPr lang="en-US" i="1" dirty="0" smtClean="0"/>
              <a:t> class</a:t>
            </a:r>
            <a:r>
              <a:rPr lang="en-US" dirty="0" smtClean="0"/>
              <a:t> for translating the program of Robotic and Multimedia presentation class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33400"/>
            <a:ext cx="7498080" cy="1295400"/>
          </a:xfrm>
        </p:spPr>
        <p:txBody>
          <a:bodyPr/>
          <a:lstStyle/>
          <a:p>
            <a:r>
              <a:rPr lang="en-US" sz="5400" dirty="0" smtClean="0"/>
              <a:t>Hardware</a:t>
            </a:r>
            <a:endParaRPr lang="en-US" sz="5400" dirty="0"/>
          </a:p>
        </p:txBody>
      </p:sp>
      <p:sp>
        <p:nvSpPr>
          <p:cNvPr id="3" name="Content Placeholder 2"/>
          <p:cNvSpPr>
            <a:spLocks noGrp="1"/>
          </p:cNvSpPr>
          <p:nvPr>
            <p:ph idx="1"/>
          </p:nvPr>
        </p:nvSpPr>
        <p:spPr>
          <a:xfrm>
            <a:off x="1435608" y="1981200"/>
            <a:ext cx="7498080" cy="3352800"/>
          </a:xfrm>
        </p:spPr>
        <p:txBody>
          <a:bodyPr>
            <a:normAutofit/>
          </a:bodyPr>
          <a:lstStyle/>
          <a:p>
            <a:r>
              <a:rPr lang="en-US" sz="3600" dirty="0" smtClean="0"/>
              <a:t>The hardware used in the lab are computers and audio visual media ( LCD projector and speakers) . The computers specification varies from Pentium 4 to Core 2 Duo. </a:t>
            </a:r>
          </a:p>
          <a:p>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Content Placeholder 2"/>
          <p:cNvSpPr>
            <a:spLocks noGrp="1"/>
          </p:cNvSpPr>
          <p:nvPr>
            <p:ph idx="1"/>
          </p:nvPr>
        </p:nvSpPr>
        <p:spPr/>
        <p:txBody>
          <a:bodyPr>
            <a:normAutofit lnSpcReduction="10000"/>
          </a:bodyPr>
          <a:lstStyle/>
          <a:p>
            <a:r>
              <a:rPr lang="en-US" dirty="0" smtClean="0"/>
              <a:t>This part is divided into three:</a:t>
            </a:r>
          </a:p>
          <a:p>
            <a:pPr lvl="0"/>
            <a:r>
              <a:rPr lang="en-US" dirty="0" smtClean="0"/>
              <a:t>Operating system which consists of Windows 7, Windows XP and </a:t>
            </a:r>
            <a:r>
              <a:rPr lang="en-US" dirty="0" err="1" smtClean="0"/>
              <a:t>UbuntU</a:t>
            </a:r>
            <a:r>
              <a:rPr lang="en-US" dirty="0" smtClean="0"/>
              <a:t>.</a:t>
            </a:r>
          </a:p>
          <a:p>
            <a:pPr lvl="0"/>
            <a:r>
              <a:rPr lang="en-US" dirty="0" smtClean="0"/>
              <a:t>Application software which consists of Office 2007, Adobe Photoshop, Adobe reader, CS4, CorelDraw x4, </a:t>
            </a:r>
            <a:r>
              <a:rPr lang="en-US" dirty="0" err="1" smtClean="0"/>
              <a:t>Radmin</a:t>
            </a:r>
            <a:r>
              <a:rPr lang="en-US" dirty="0" smtClean="0"/>
              <a:t> Server, </a:t>
            </a:r>
            <a:r>
              <a:rPr lang="en-US" dirty="0" err="1" smtClean="0"/>
              <a:t>Radmin</a:t>
            </a:r>
            <a:r>
              <a:rPr lang="en-US" dirty="0" smtClean="0"/>
              <a:t> viewer</a:t>
            </a:r>
          </a:p>
          <a:p>
            <a:pPr lvl="0"/>
            <a:r>
              <a:rPr lang="en-US" dirty="0" smtClean="0"/>
              <a:t>Software Language manager which consists of Language for programming, Pascal and C++</a:t>
            </a:r>
          </a:p>
          <a:p>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137</TotalTime>
  <Words>379</Words>
  <Application>Microsoft Office PowerPoint</Application>
  <PresentationFormat>On-screen Show (4:3)</PresentationFormat>
  <Paragraphs>49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 </vt:lpstr>
      <vt:lpstr>Group 1</vt:lpstr>
      <vt:lpstr>Hardware  Aspect ……</vt:lpstr>
      <vt:lpstr>Software  Aspects…..</vt:lpstr>
      <vt:lpstr>Humanware Aspect …..</vt:lpstr>
      <vt:lpstr>ICT facility For Education</vt:lpstr>
      <vt:lpstr>Computer Lab at YPS  Senior  High  School</vt:lpstr>
      <vt:lpstr>Hardware</vt:lpstr>
      <vt:lpstr>Software</vt:lpstr>
      <vt:lpstr>Humanware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15</cp:revision>
  <dcterms:created xsi:type="dcterms:W3CDTF">2011-12-02T10:34:05Z</dcterms:created>
  <dcterms:modified xsi:type="dcterms:W3CDTF">2011-12-06T03:54:19Z</dcterms:modified>
</cp:coreProperties>
</file>