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8" r:id="rId3"/>
    <p:sldId id="27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2" r:id="rId17"/>
    <p:sldId id="274" r:id="rId18"/>
    <p:sldId id="273" r:id="rId19"/>
    <p:sldId id="267" r:id="rId20"/>
    <p:sldId id="280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19EA-7C06-45EC-BF7E-B14314035AB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8338-19FB-47E4-88FE-7C0C18B89D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slide" Target="slide19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3.bp.blogspot.com/-IiF9T3RfbV8/UINYc4NRj-I/AAAAAAAAAdM/8-sWaPDhtBE/s1600/Animasi+bergerak+load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HARDWARE</a:t>
            </a: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Basic programming Laboratory (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Laboratorium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Pemograman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dasar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		There are 32 units computer</a:t>
            </a:r>
          </a:p>
          <a:p>
            <a:pPr lvl="0">
              <a:buNone/>
            </a:pP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C:\data S2\semester 3\ICT4TL\IMG_20141114_002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HARDWARE</a:t>
            </a: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	Advanced Programming Laboratory (</a:t>
            </a:r>
            <a:r>
              <a:rPr lang="en-US" sz="2800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Laboratorium</a:t>
            </a:r>
            <a:r>
              <a:rPr lang="en-US" sz="2800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Pemograman</a:t>
            </a:r>
            <a:r>
              <a:rPr lang="en-US" sz="2800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Lanjutan</a:t>
            </a:r>
            <a:r>
              <a:rPr lang="en-US" sz="2800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en-US" sz="2800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n-US" sz="28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	There are 30 units computer</a:t>
            </a:r>
          </a:p>
          <a:p>
            <a:pPr lvl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 descr="C:\data S2\semester 3\ICT4TL\IMG_20141114_002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HARDWARE</a:t>
            </a: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Robotic and 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Microsofisor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Laboratory (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Laboratorium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Robotika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Microsofisor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There are 14 units computer</a:t>
            </a:r>
          </a:p>
          <a:p>
            <a:pPr lvl="0">
              <a:buNone/>
            </a:pP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C:\data S2\semester 3\ICT4TL\IMG_20141114_002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HARDWARE</a:t>
            </a: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Basic Informatics Laboratory (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Laboratorium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Informatika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Dasar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) </a:t>
            </a: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	There are 40 units computer</a:t>
            </a:r>
          </a:p>
          <a:p>
            <a:pPr lvl="0">
              <a:buNone/>
            </a:pP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C:\data S2\semester 3\ICT4TL\IMG_20141114_002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HARDWARE</a:t>
            </a: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	Computer Network Laboratory (</a:t>
            </a:r>
            <a:r>
              <a:rPr lang="en-US" b="1" dirty="0" err="1" smtClean="0">
                <a:solidFill>
                  <a:schemeClr val="bg2"/>
                </a:solidFill>
              </a:rPr>
              <a:t>Laboratorium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Komputer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Jaringan</a:t>
            </a:r>
            <a:r>
              <a:rPr lang="en-US" b="1" dirty="0" smtClean="0">
                <a:solidFill>
                  <a:schemeClr val="bg2"/>
                </a:solidFill>
              </a:rPr>
              <a:t>)</a:t>
            </a:r>
            <a:endParaRPr lang="en-US" dirty="0" smtClean="0">
              <a:solidFill>
                <a:schemeClr val="bg2"/>
              </a:solidFill>
            </a:endParaRPr>
          </a:p>
          <a:p>
            <a:pPr lvl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	There are 28 units computer</a:t>
            </a:r>
          </a:p>
          <a:p>
            <a:pPr lvl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 descr="C:\data S2\semester 3\ICT4TL\IMG_20141114_0021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Removable Disk\Gambar praktek Macromedia\TOMBOL\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8275" y="304800"/>
            <a:ext cx="135572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lgerian" pitchFamily="82" charset="0"/>
              </a:rPr>
              <a:t>SOFTWARE</a:t>
            </a:r>
            <a:endParaRPr lang="en-US" dirty="0">
              <a:solidFill>
                <a:schemeClr val="bg2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	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ased on our observation of 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hardware that UIN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Alauddin</a:t>
            </a:r>
            <a:r>
              <a:rPr lang="en-US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each 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computer </a:t>
            </a:r>
            <a:r>
              <a:rPr lang="en-US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there </a:t>
            </a:r>
            <a:r>
              <a:rPr lang="en-US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uses 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windows 8</a:t>
            </a:r>
          </a:p>
          <a:p>
            <a:pPr>
              <a:buNone/>
            </a:pP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2" name="Picture 4" descr="https://encrypted-tbn0.gstatic.com/images?q=tbn:ANd9GcTHBBsi8DTk1AwIV7wliga1G94FLDMMOjzPCG2zshOGzHGL7Jy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962399" cy="2647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6576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Windows 8</a:t>
            </a:r>
            <a:r>
              <a:rPr lang="en-US" sz="24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is a personal computer operating system developed by Microsoft as part of the Windows NT family of operating systems. Development of Windows 8 started before the release of its predecessor, Windows 7. in 2009.</a:t>
            </a:r>
            <a:endParaRPr lang="en-US" sz="2400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038600" cy="38401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	Adobe Flash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(formerly called 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Macromedia  Flash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and </a:t>
            </a: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Shockwave Flash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) is a multimedia and software platform used for creating vector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graphics,animation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, games and rich internet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aplications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(RIAs) that can be viewed, played and executed in adobe flash player.</a:t>
            </a: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75781" t="42000" r="12500" b="38000"/>
          <a:stretch>
            <a:fillRect/>
          </a:stretch>
        </p:blipFill>
        <p:spPr bwMode="auto">
          <a:xfrm>
            <a:off x="4876800" y="23622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1"/>
            <a:ext cx="4267200" cy="3962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	</a:t>
            </a:r>
          </a:p>
          <a:p>
            <a:pPr algn="just">
              <a:buNone/>
            </a:pPr>
            <a:r>
              <a:rPr lang="en-US" b="1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	Microsoft Office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is an office suite of desktop applications, servers and services for Microsoft windows and OS X operating systems.</a:t>
            </a: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7650" name="Picture 2" descr="http://1.bp.blogspot.com/-nyGN16gWc_M/VEnXd3tU26I/AAAAAAAAB_c/VNjEcOziyEQ/s1600/office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038600" cy="3962400"/>
          </a:xfrm>
          <a:prstGeom prst="rect">
            <a:avLst/>
          </a:prstGeom>
          <a:noFill/>
        </p:spPr>
      </p:pic>
      <p:pic>
        <p:nvPicPr>
          <p:cNvPr id="5" name="Picture 2" descr="D:\Removable Disk\Gambar praktek Macromedia\TOMBOL\hom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8275" y="304800"/>
            <a:ext cx="135572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HUMANWARE</a:t>
            </a:r>
            <a:endParaRPr lang="en-US" dirty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	There one chief for five laboratories, his name is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Asrarul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Ikram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, S.kom. Each laboratory has their own staff as the one who responsible one.</a:t>
            </a:r>
          </a:p>
          <a:p>
            <a:pPr lvl="1"/>
            <a:endParaRPr lang="en-US" sz="2400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 lvl="1">
              <a:buNone/>
            </a:pPr>
            <a:r>
              <a:rPr lang="en-US" sz="32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The lectures who teach in laboratories are :</a:t>
            </a:r>
          </a:p>
          <a:p>
            <a:pPr marL="514350" lvl="0" indent="-514350"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Faisal, ST., MT</a:t>
            </a:r>
          </a:p>
          <a:p>
            <a:pPr marL="514350" lvl="0" indent="-514350"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Drs.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Kamaruddin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Tone., MM</a:t>
            </a:r>
          </a:p>
          <a:p>
            <a:pPr marL="514350" lvl="0" indent="-514350"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Faisal .,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S.Kom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.,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M.Kom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AutoNum type="arabicPeriod"/>
            </a:pP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Mustikasari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.,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S.Kom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.,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M.Kom</a:t>
            </a: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log.tkec.com.tw/pub/img/sharer/8839/1388040746194_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Cont…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5.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Rindwan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Andi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Kambau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., ST.,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M.Kom</a:t>
            </a: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None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6.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Yusran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Bohibu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., S,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Kom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.,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M.Kom</a:t>
            </a: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None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7.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Farida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 Yusuf.,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S.Kom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., MT</a:t>
            </a:r>
          </a:p>
          <a:p>
            <a:pPr marL="514350" lvl="0" indent="-514350">
              <a:buNone/>
            </a:pP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8. Sri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Wahyuni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., </a:t>
            </a:r>
            <a:r>
              <a:rPr lang="en-US" dirty="0" err="1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S.Kom</a:t>
            </a:r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., MT</a:t>
            </a:r>
          </a:p>
          <a:p>
            <a:pPr marL="514350" lvl="0" indent="-514350">
              <a:buNone/>
            </a:pP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Each lecture based on their major to teach their subject</a:t>
            </a:r>
          </a:p>
          <a:p>
            <a:pPr>
              <a:buNone/>
            </a:pPr>
            <a:endParaRPr lang="en-US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D:\Removable Disk\Gambar praktek Macromedia\TOMBOL\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275" y="304800"/>
            <a:ext cx="135572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nimasibergerak.net/wp-content/uploads/2013/04/thanks-duc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86"/>
            <a:ext cx="9144000" cy="686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joukgal.files.wordpress.com/2010/02/assalamualaikum-pn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1905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INFORMATION AND COMMUNICATION TECHNOLOGY (ICT) IN ISLAMIC STATE UNIVERSITY (UIN) ALAUDDIN MAKASSAR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808913" cy="3581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(Group 3)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ILHAM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NUNUNG ARDIANSA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NURJANNAH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RUSDIYAH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MUSFIRAH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06714"/>
            <a:ext cx="2667000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ndalus" pitchFamily="18" charset="-78"/>
                <a:cs typeface="Andalus" pitchFamily="18" charset="-78"/>
                <a:hlinkClick r:id="rId2" action="ppaction://hlinksldjump"/>
              </a:rPr>
              <a:t>Profile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2743200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  <a:hlinkClick r:id="rId3" action="ppaction://hlinksldjump"/>
              </a:rPr>
              <a:t>SOFTWARE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163669"/>
            <a:ext cx="2743200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latin typeface="Andalus" pitchFamily="18" charset="-78"/>
                <a:cs typeface="Andalus" pitchFamily="18" charset="-78"/>
                <a:hlinkClick r:id="rId4" action="ppaction://hlinksldjump"/>
              </a:rPr>
              <a:t>HARDWARE</a:t>
            </a:r>
            <a:endParaRPr lang="en-US" sz="3600" b="1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16025"/>
            <a:ext cx="2743200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  <a:hlinkClick r:id="rId5" action="ppaction://hlinksldjump"/>
              </a:rPr>
              <a:t>HUMANWARE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290" name="AutoShape 2" descr="data:image/png;base64,iVBORw0KGgoAAAANSUhEUgAAAQwAAAC8CAMAAAC672BgAAAA4VBMVEX///8ATJgAisgAgMTx9/oAh8cAhMbs9Pmey+ZepdSIut0ASpd1stkAOJD4/f8APpIAR5cAQpTEzd9NebArXJ+WqMkARJUAPJIANpBjhrctWaMAN5AAMo7h5u8zWaMUWaNzjbnM1+adtdG/0N4ALIw2ZqXt8favu9TX3+vf7fZxi7jR5/KZrcwAfMKNoMS+2Oq3x9zE1OCvxdhfe7ENVpp5l8E/bKmntdMwZqOEmcHK0OWnudBHcakdX5xgfbGBncQ2ls1DdqdEoM5hsdIAj8e72O6AudxaqtaXx9+32+lVodLiu7FnAAAPLElEQVR4nO2dC1fbOBbHY/wAoji2IbFDQzaBaV4lDZlCYNkykJ2ldMr3/0DrJJYl25It2ZLz6n/P7DkzxJL8i3Sv7tUjlUpc45tq9eNo67SoVX/cJBorVz9+qoau65t+dYJ03TD09+PyULwfGdvIAUlXFyV1jxPV2PTLZktXP0roHdrfO4BiKf3rL9ksxup2DxBc6k+5LG42/YJcMk41mSxUrCrfbBvqtsmImHZjUZfGYozXo76d3N5oW6bxzW3tK8ZD/5DFQkP9Qv96MpBVTWHdfKCGGlVJlfwdEldr8rqfCN2g+aB6K6WGE+hTdV1OBSL1ETZ2IaV8NWQh00aLUg3SME4klP4est4FFjgNCe2VPAjF6yOwG8Y/wouGFkOvCS9aksZhVxZe9M+A89ft9iO4qgENY5zv+fmU8oexKtEcSZIWfH/6e56nJ8CkwbgNKKs5KW9EsDfnGCejhgVAg/LHalDuW6HWlSzYnblhDF7aQFGA0yH/OYCxS6OkUqlDo8HnAOtPLVtZyqTACPwUZ7GbFmw1V4Dy/ZOjrGXNyJ+AE5iyM8/FdLqGoXPAGP3bAwELxWmSPwNnXCWmnQWIG0bnGaFQFHdO/tRBwDi+8GwFE+iSP3cIMCamq0RFsaD7D2PmWiDGQvFGxI/uO4w/gJdA4VvQCfHD+w3j6twkoKC6k32GcXXRtkkoFMV+Jj6wvzAGvRYFhe9OXOL77isMrWfFXUi2O9lPGPWJ5xKNBZT1B+mxvYQxsZxUFP4c9AvpOQ4Y9dGI7J7LVxqMetPJQkGbgzLDGM0d0zO7za1YcKPDqA/vrSwSK5GKZYXxvb0ahLajUHIBpYoGoz5skOZYBHmk12CEcXYJ67DBFmSOKTCubUYUlAk5IwwFVeJQ4t8ydUpK7kwUtgGyfotXQrFsMIYeKgZYmzcbKxi6+oGlpGYg22xiIiaF2WDM8QkMJeQrUz4MQ69hy4vfrGRomg6D5E7YYDzjE1vrUeyb5dCHelRFpmswdTgGSMpXygbjPAKDkk4tUVUsmT+YuFwDJBApimeD0cSHibn5YYI0mnsO9YXT5BKW1dhgnJlYMbJ86xk/5NFFOy0cSxPJgjK61gc0TkwpJmP4Rfl8xvvMg0UN0rNhEOagjDA0JagWWC+cTc7W4PrctlxgccGoT5arprlZ+KYvOQdlnY4Puqbty22LnnJ1hl3XspdvxQNj8EpI8/KJYEHZo9Y/715eXnrCtw49m/D7ZYcx6icyNw73gCFY0I3nM5DXZoQxGPZNO9or/Mln84G3oxAs6K7BuPJdabwTOMrTuMLtYAkWdLdgTBpmIp3nXE79sTsyFV4lLegOwZi9JGMx4JjTVdx45Sm8Si6e7AqM2VxJTiqA4z0GIfQ1/zzUTUTxuwFjoljJbDewusgh9PhnosnAdTdgPCdf1fYa34nFsCsRuO4GjLhFAK53PsQ/MGjzs1C8q1g1MmHUB53OcdYsjQnGIGIRgGPPY+9xxp/QIFhQOTC0WXP6fK84juOCxnmzOaMjYTOgfWQxbM+aJBKPr3mCV7cXK4URRn3aDJUVwQ/nXdtyHBss59n+/9muY4HuPBLsXsHCJo3wNe1eMypsIMC8o+9KH0i5JX7Huqox9iqMMAafnVCpMGYXJMO/HOWW8oJe47oFS8M+azsReVh83FnNqYBlTTGjp1WrkT9zK25BWWGEtYG03M6oa9nUGAHY6PVYpgX2Bfbeto+z9YD7j+OaoUIYuUyGbzQiRlgsjFHWchaKmnlhVB5ajSfcUtwsDB0tIuVxrMv2xAJXcTC0KXnLEBJww2iAG8YsYil+fawOaIcwLnOxUOxzSTBGjcyuigXN3DCiCo7tQRjf8o0S34FF3ZIoGNdedk/FgoGCMGJrrV/ypkJjFlQQjKf4EAGO5bVNs+3/z3IC9+Jh3kQoDObl5rjc6LRLDIyLqJ8HTqsxGV6tT24fz4av3ZbvQsE9emDy2QyEvYdlRnR5nqyICOMs3yxDScRqQmBMI60BnvIan3EOmo22hb1cHR5yx2egs+j59wF92hqF8SXv2onv7YXDmLXw8q0ucfNYZfBMXCTizoEuFYWRe5TEjYYAGFd4Y4BNOw1HUXEYeUYJrDQ67RIAo4+zUHiXxYrDeOH3Je5L0OboVuHiMCbYF2Pfc29kKQ6jyz1KvMkZ9GYRo1EYxgALtcA9fyagOIx/8cJw71Ay3cKNRmEY2D4WQNxCl6Hye4bd8N8AZg4i4UlRGGPMk7R57cVSxWF84tzAtPIgd0G1kZldURiYj7dzrc+XDQOsd2G9BkYDuFixBWHUsXjxMtcuwLKHibcOkEbQ7OPragVhNFGMkVyTYVLJBjT0pXB441nhgjBQBhN4+baHltsz0KiALcfPFxSDgY0Slx5jpqrUngGQJw2nathMoxiMCRolXs4NkaX2jBaqIhzgWIKnGAyUVQHpSXO6yvQmHmYfwoQ6ZjSKwUD7623i0R4GlQjDiYxkaEExo1EMBjIZlGOz2SoPhvsQKeMi3L8YvnshGOi/cm3Vi6g0A2rfR4OFIcwio/XnQjBmKCudWNFmVVkGFFix3FK4so+MRiEY2HKvmXfluqxh0k54OzjGURhRCAYKTIDF/CIxldQzzKRNg5sl0XSxGAzkWYmnAVlUTs+wnpKFJI2GKBifmF8kplJgxBzJWqHRcCGpQjB6OwKDyALNNMJlT0E2I5pL5FEJrtVukDNwYdXwOJGgYaK0857IkW9AgUs51RPODOCCQbFhgnrGBucZGcMEmLSmheEJNP+FYGBB6wZnoBk9wxxSizmHT3rrlcxCMLDdQ873lKfTJLtnmCmnhabwywz6dSEYGkqNJ7YRskoyDC9ttTNcmAxaLypqze1b5cKweqnlhFnL1upfi8HAllmpZipDUl0rZYIRKpwbrFfji8HA3AntJsUsyTSgdj/D4c/CyHUVuhSDge0sA/f5ZhoSh4n7KWvjuhYeBvWW/1oMBr7nMOd9AfJ6ht3NPmoZ5shX46QgDGw3KrByHfPEtzExP8RiM2yFYSEnnBysgrWCMPBde/H9tmxC8Q1HGpVhmGA7cNMUBmugUnzhGd+td5nHoSAbzDFVyYYBCKe7SULjpFMcxgTbnAuUHAMFpQE4Vhsyhwlgvf4ldAHLq3SLwhhcYk1ZbQPhFLrBhiNblmlALeZOCnfnLWsvCqPSxPdtu7S73ul6xDLsLO5kZRUzhgkw2R3T1EW1F4ZR6eOb7dx/894IMkZrL7RLnyNarYql9wxgkneiEoUn/4rDuMK3xCo27z5QPL6hZWEwnS2tfrrNAC0OFpXKeoMecPyQrjiMyjxywAFYDfIraVPyXnAsvgHxQ2NJdVcDMbVntK+zColouRwf7PAWACN+BBeYjevk3vEH0yIbFPwOMFvBDB8JzNxKwojZjBbn3ohOy3YaaxsjAkZdiX03ttV+/j4caANf2ng2fL1vLe95iC/wwcbgINv94ezsP7Ph8Huf8AXXLZCEERkmwOTrF77uL6C5FQGjMlBwI7r+mGOZbdM029h5E8oUswFiDy7lOA5h3afpEGBEhonLzQKTEBiVwV8slxRQvMUV+Rwm4eyN5gECDGyYgBY94ckgMTAqlTuGcw60X5zpE8+L2HeJD/pBXWrPAOY3rpePSxQMf/KUvbkfkKfrg3sSyCSMR08hwQhtBmj/yffycQmDUelkX9LqUTrxGemaqcSGY21pp1N6Bn2BhFXiYPjv1E3tHbZj0/I/V4Szj4mecbccTXSbwRyb0cUKowUC2WkTo8e+5RCvVQOuBR4e6U927hI47H70I2crF0yFYQu4ppQVhtIIlTpL7DT7ytKXhuMYANfxQKP3mBHez85d6IKV1TNKdMKqrQ/Z04aJ/ZeAi54ZYXBpNpk3gOdPMvx/HOVhmnZ9BqbjyVxZneH0nPteMz6P7K2dN6Vn0Bba+SQDxlJaZy3ODeXUh2aB0SL3DLcv5AJwWTAES4OTOqJrdbPWRxi1IzBeXDqMrtNPf5hZuwFjhjx7EkbKmXlO7QSMDpqUEWDkXNckaCdg4EtVSRjitAswnvD78A8cxgg/637gMLSG/RsG1Dx6ld1Bw7iOXmF40DA6sSTJQcOIJ94PGUYvnmg+YBjNxA0yhwtjlLyZ7XBhNJKZ0YOF8UBYTzlUGBPS9YUHCuMb8V7LdSLn0GCMiLeLBj81c2Aw6qRFNtAKEjkHBuOZsDYHHLiR4rBgXBCMp6uEa2YHBYPgSICH5X0PCcYsuZ4PIr9YJhnGWGyxhXTVTrBwo7dJSoKxWMMwbsUWW0SDeNjue9Tn6JKZJBg1fetgJMYIaFN+bsL4IbbmasD4p9hiCyjhVJ1ufEeOpgYwBP+M7okRGA2xxebXl1g6B3gviQ0NsNG64Lpv1O0yGvP4b9y0CBs7F0F3/lt07UdQogvOpUmMhdMlbLz4EXQM4yb5t2J6N7aoa5zF1gU84hWjQcc4MoT/ECQ0Rkeq8KK5NYtG7bZD3BNfhRbjQ3wLPgLO+kJ82Xy6uox2i2fi1/Mr/PYkTBTHsHBjw+51FNkRDyzytvuboF8c6acyGhFM53watU1GKMcg8hPjlO170Hj6rZUSQdTVsPy3zYUoWoSF2SN/qoba+i6nHbdhDUfqzw2ZUQ07sgJc8jGdyo+3sF/IsJ5r1cI6jvSvp79kVZOmLn6o/oW0k3F8glD4HUPeiMZoHOmGaixqJSkIO7VPiIXbhdH68Xv4uZ9vqoG1UcJ8C9MpXpMPpBwZb+vvV0PHb0A7PAR+qxroo5HmyWXhT0TVo9KlLwIW/w2DM+cezrPqp9QW6bpcFn4kqOq0yiVJX6yNtdYI90K3XqG1+HFEbY7xId/IH78ZtOqlSH8LKm7AMeKg3F6N2hZdPZGOYqlbwyivdxiLoFYbXmzcCg833hzRWOjq/0rz/SeLsngYQS6i/lfAwvoU5rNo9ks39Fqps0KtemqUIDUILLRgfmFfhpHI7VeV/MxbTXDKk03j2xPZWlc0WM/BgYkC1PE/xM/fbNXCjgwN1v3CuS90Tnk/NFrZTtCabj6ttHF1Vtf1eIzXJu23ZksW7uXvEeLr0WcB2j0xJ+12XJPLZTar6OH1/dDcBC7hxvyD1IUHzIvfhnMp7cHxHvLeRr1v6puXRW7G2Sd1rM9Pv33IWrPPL4J3VeyuJtw/9bu/6v12p1DaH1s9Qv4PQTlmvZiTkb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png;base64,iVBORw0KGgoAAAANSUhEUgAAAQwAAAC8CAMAAAC672BgAAAA4VBMVEX///8ATJgAisgAgMTx9/oAh8cAhMbs9Pmey+ZepdSIut0ASpd1stkAOJD4/f8APpIAR5cAQpTEzd9NebArXJ+WqMkARJUAPJIANpBjhrctWaMAN5AAMo7h5u8zWaMUWaNzjbnM1+adtdG/0N4ALIw2ZqXt8favu9TX3+vf7fZxi7jR5/KZrcwAfMKNoMS+2Oq3x9zE1OCvxdhfe7ENVpp5l8E/bKmntdMwZqOEmcHK0OWnudBHcakdX5xgfbGBncQ2ls1DdqdEoM5hsdIAj8e72O6AudxaqtaXx9+32+lVodLiu7FnAAAPLElEQVR4nO2dC1fbOBbHY/wAoji2IbFDQzaBaV4lDZlCYNkykJ2ldMr3/0DrJJYl25It2ZLz6n/P7DkzxJL8i3Sv7tUjlUpc45tq9eNo67SoVX/cJBorVz9+qoau65t+dYJ03TD09+PyULwfGdvIAUlXFyV1jxPV2PTLZktXP0roHdrfO4BiKf3rL9ksxup2DxBc6k+5LG42/YJcMk41mSxUrCrfbBvqtsmImHZjUZfGYozXo76d3N5oW6bxzW3tK8ZD/5DFQkP9Qv96MpBVTWHdfKCGGlVJlfwdEldr8rqfCN2g+aB6K6WGE+hTdV1OBSL1ETZ2IaV8NWQh00aLUg3SME4klP4est4FFjgNCe2VPAjF6yOwG8Y/wouGFkOvCS9aksZhVxZe9M+A89ft9iO4qgENY5zv+fmU8oexKtEcSZIWfH/6e56nJ8CkwbgNKKs5KW9EsDfnGCejhgVAg/LHalDuW6HWlSzYnblhDF7aQFGA0yH/OYCxS6OkUqlDo8HnAOtPLVtZyqTACPwUZ7GbFmw1V4Dy/ZOjrGXNyJ+AE5iyM8/FdLqGoXPAGP3bAwELxWmSPwNnXCWmnQWIG0bnGaFQFHdO/tRBwDi+8GwFE+iSP3cIMCamq0RFsaD7D2PmWiDGQvFGxI/uO4w/gJdA4VvQCfHD+w3j6twkoKC6k32GcXXRtkkoFMV+Jj6wvzAGvRYFhe9OXOL77isMrWfFXUi2O9lPGPWJ5xKNBZT1B+mxvYQxsZxUFP4c9AvpOQ4Y9dGI7J7LVxqMetPJQkGbgzLDGM0d0zO7za1YcKPDqA/vrSwSK5GKZYXxvb0ahLajUHIBpYoGoz5skOZYBHmk12CEcXYJ67DBFmSOKTCubUYUlAk5IwwFVeJQ4t8ydUpK7kwUtgGyfotXQrFsMIYeKgZYmzcbKxi6+oGlpGYg22xiIiaF2WDM8QkMJeQrUz4MQ69hy4vfrGRomg6D5E7YYDzjE1vrUeyb5dCHelRFpmswdTgGSMpXygbjPAKDkk4tUVUsmT+YuFwDJBApimeD0cSHibn5YYI0mnsO9YXT5BKW1dhgnJlYMbJ86xk/5NFFOy0cSxPJgjK61gc0TkwpJmP4Rfl8xvvMg0UN0rNhEOagjDA0JagWWC+cTc7W4PrctlxgccGoT5arprlZ+KYvOQdlnY4Puqbty22LnnJ1hl3XspdvxQNj8EpI8/KJYEHZo9Y/715eXnrCtw49m/D7ZYcx6icyNw73gCFY0I3nM5DXZoQxGPZNO9or/Mln84G3oxAs6K7BuPJdabwTOMrTuMLtYAkWdLdgTBpmIp3nXE79sTsyFV4lLegOwZi9JGMx4JjTVdx45Sm8Si6e7AqM2VxJTiqA4z0GIfQ1/zzUTUTxuwFjoljJbDewusgh9PhnosnAdTdgPCdf1fYa34nFsCsRuO4GjLhFAK53PsQ/MGjzs1C8q1g1MmHUB53OcdYsjQnGIGIRgGPPY+9xxp/QIFhQOTC0WXP6fK84juOCxnmzOaMjYTOgfWQxbM+aJBKPr3mCV7cXK4URRn3aDJUVwQ/nXdtyHBss59n+/9muY4HuPBLsXsHCJo3wNe1eMypsIMC8o+9KH0i5JX7Huqox9iqMMAafnVCpMGYXJMO/HOWW8oJe47oFS8M+azsReVh83FnNqYBlTTGjp1WrkT9zK25BWWGEtYG03M6oa9nUGAHY6PVYpgX2Bfbeto+z9YD7j+OaoUIYuUyGbzQiRlgsjFHWchaKmnlhVB5ajSfcUtwsDB0tIuVxrMv2xAJXcTC0KXnLEBJww2iAG8YsYil+fawOaIcwLnOxUOxzSTBGjcyuigXN3DCiCo7tQRjf8o0S34FF3ZIoGNdedk/FgoGCMGJrrV/ypkJjFlQQjKf4EAGO5bVNs+3/z3IC9+Jh3kQoDObl5rjc6LRLDIyLqJ8HTqsxGV6tT24fz4av3ZbvQsE9emDy2QyEvYdlRnR5nqyICOMs3yxDScRqQmBMI60BnvIan3EOmo22hb1cHR5yx2egs+j59wF92hqF8SXv2onv7YXDmLXw8q0ucfNYZfBMXCTizoEuFYWRe5TEjYYAGFd4Y4BNOw1HUXEYeUYJrDQ67RIAo4+zUHiXxYrDeOH3Je5L0OboVuHiMCbYF2Pfc29kKQ6jyz1KvMkZ9GYRo1EYxgALtcA9fyagOIx/8cJw71Ay3cKNRmEY2D4WQNxCl6Hye4bd8N8AZg4i4UlRGGPMk7R57cVSxWF84tzAtPIgd0G1kZldURiYj7dzrc+XDQOsd2G9BkYDuFixBWHUsXjxMtcuwLKHibcOkEbQ7OPragVhNFGMkVyTYVLJBjT0pXB441nhgjBQBhN4+baHltsz0KiALcfPFxSDgY0Slx5jpqrUngGQJw2nathMoxiMCRolXs4NkaX2jBaqIhzgWIKnGAyUVQHpSXO6yvQmHmYfwoQ6ZjSKwUD7623i0R4GlQjDiYxkaEExo1EMBjIZlGOz2SoPhvsQKeMi3L8YvnshGOi/cm3Vi6g0A2rfR4OFIcwio/XnQjBmKCudWNFmVVkGFFix3FK4so+MRiEY2HKvmXfluqxh0k54OzjGURhRCAYKTIDF/CIxldQzzKRNg5sl0XSxGAzkWYmnAVlUTs+wnpKFJI2GKBifmF8kplJgxBzJWqHRcCGpQjB6OwKDyALNNMJlT0E2I5pL5FEJrtVukDNwYdXwOJGgYaK0857IkW9AgUs51RPODOCCQbFhgnrGBucZGcMEmLSmheEJNP+FYGBB6wZnoBk9wxxSizmHT3rrlcxCMLDdQ873lKfTJLtnmCmnhabwywz6dSEYGkqNJ7YRskoyDC9ttTNcmAxaLypqze1b5cKweqnlhFnL1upfi8HAllmpZipDUl0rZYIRKpwbrFfji8HA3AntJsUsyTSgdj/D4c/CyHUVuhSDge0sA/f5ZhoSh4n7KWvjuhYeBvWW/1oMBr7nMOd9AfJ6ht3NPmoZ5shX46QgDGw3KrByHfPEtzExP8RiM2yFYSEnnBysgrWCMPBde/H9tmxC8Q1HGpVhmGA7cNMUBmugUnzhGd+td5nHoSAbzDFVyYYBCKe7SULjpFMcxgTbnAuUHAMFpQE4Vhsyhwlgvf4ldAHLq3SLwhhcYk1ZbQPhFLrBhiNblmlALeZOCnfnLWsvCqPSxPdtu7S73ul6xDLsLO5kZRUzhgkw2R3T1EW1F4ZR6eOb7dx/894IMkZrL7RLnyNarYql9wxgkneiEoUn/4rDuMK3xCo27z5QPL6hZWEwnS2tfrrNAC0OFpXKeoMecPyQrjiMyjxywAFYDfIraVPyXnAsvgHxQ2NJdVcDMbVntK+zColouRwf7PAWACN+BBeYjevk3vEH0yIbFPwOMFvBDB8JzNxKwojZjBbn3ohOy3YaaxsjAkZdiX03ttV+/j4caANf2ng2fL1vLe95iC/wwcbgINv94ezsP7Ph8Huf8AXXLZCEERkmwOTrF77uL6C5FQGjMlBwI7r+mGOZbdM029h5E8oUswFiDy7lOA5h3afpEGBEhonLzQKTEBiVwV8slxRQvMUV+Rwm4eyN5gECDGyYgBY94ckgMTAqlTuGcw60X5zpE8+L2HeJD/pBXWrPAOY3rpePSxQMf/KUvbkfkKfrg3sSyCSMR08hwQhtBmj/yffycQmDUelkX9LqUTrxGemaqcSGY21pp1N6Bn2BhFXiYPjv1E3tHbZj0/I/V4Szj4mecbccTXSbwRyb0cUKowUC2WkTo8e+5RCvVQOuBR4e6U927hI47H70I2crF0yFYQu4ppQVhtIIlTpL7DT7ytKXhuMYANfxQKP3mBHez85d6IKV1TNKdMKqrQ/Z04aJ/ZeAi54ZYXBpNpk3gOdPMvx/HOVhmnZ9BqbjyVxZneH0nPteMz6P7K2dN6Vn0Bba+SQDxlJaZy3ODeXUh2aB0SL3DLcv5AJwWTAES4OTOqJrdbPWRxi1IzBeXDqMrtNPf5hZuwFjhjx7EkbKmXlO7QSMDpqUEWDkXNckaCdg4EtVSRjitAswnvD78A8cxgg/637gMLSG/RsG1Dx6ld1Bw7iOXmF40DA6sSTJQcOIJ94PGUYvnmg+YBjNxA0yhwtjlLyZ7XBhNJKZ0YOF8UBYTzlUGBPS9YUHCuMb8V7LdSLn0GCMiLeLBj81c2Aw6qRFNtAKEjkHBuOZsDYHHLiR4rBgXBCMp6uEa2YHBYPgSICH5X0PCcYsuZ4PIr9YJhnGWGyxhXTVTrBwo7dJSoKxWMMwbsUWW0SDeNjue9Tn6JKZJBg1fetgJMYIaFN+bsL4IbbmasD4p9hiCyjhVJ1ufEeOpgYwBP+M7okRGA2xxebXl1g6B3gviQ0NsNG64Lpv1O0yGvP4b9y0CBs7F0F3/lt07UdQogvOpUmMhdMlbLz4EXQM4yb5t2J6N7aoa5zF1gU84hWjQcc4MoT/ECQ0Rkeq8KK5NYtG7bZD3BNfhRbjQ3wLPgLO+kJ82Xy6uox2i2fi1/Mr/PYkTBTHsHBjw+51FNkRDyzytvuboF8c6acyGhFM53watU1GKMcg8hPjlO170Hj6rZUSQdTVsPy3zYUoWoSF2SN/qoba+i6nHbdhDUfqzw2ZUQ07sgJc8jGdyo+3sF/IsJ5r1cI6jvSvp79kVZOmLn6o/oW0k3F8glD4HUPeiMZoHOmGaixqJSkIO7VPiIXbhdH68Xv4uZ9vqoG1UcJ8C9MpXpMPpBwZb+vvV0PHb0A7PAR+qxroo5HmyWXhT0TVo9KlLwIW/w2DM+cezrPqp9QW6bpcFn4kqOq0yiVJX6yNtdYI90K3XqG1+HFEbY7xId/IH78ZtOqlSH8LKm7AMeKg3F6N2hZdPZGOYqlbwyivdxiLoFYbXmzcCg833hzRWOjq/0rz/SeLsngYQS6i/lfAwvoU5rNo9ks39Fqps0KtemqUIDUILLRgfmFfhpHI7VeV/MxbTXDKk03j2xPZWlc0WM/BgYkC1PE/xM/fbNXCjgwN1v3CuS90Tnk/NFrZTtCabj6ttHF1Vtf1eIzXJu23ZksW7uXvEeLr0WcB2j0xJ+12XJPLZTar6OH1/dDcBC7hxvyD1IUHzIvfhnMp7cHxHvLeRr1v6puXRW7G2Sd1rM9Pv33IWrPPL4J3VeyuJtw/9bu/6v12p1DaH1s9Qv4PQTlmvZiTkbYAAAAASUVORK5CYII="/>
          <p:cNvSpPr>
            <a:spLocks noChangeAspect="1" noChangeArrowheads="1"/>
          </p:cNvSpPr>
          <p:nvPr/>
        </p:nvSpPr>
        <p:spPr bwMode="auto">
          <a:xfrm>
            <a:off x="155575" y="-1265238"/>
            <a:ext cx="3752850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png;base64,iVBORw0KGgoAAAANSUhEUgAAAQwAAAC8CAMAAAC672BgAAAA4VBMVEX///8ATJgAisgAgMTx9/oAh8cAhMbs9Pmey+ZepdSIut0ASpd1stkAOJD4/f8APpIAR5cAQpTEzd9NebArXJ+WqMkARJUAPJIANpBjhrctWaMAN5AAMo7h5u8zWaMUWaNzjbnM1+adtdG/0N4ALIw2ZqXt8favu9TX3+vf7fZxi7jR5/KZrcwAfMKNoMS+2Oq3x9zE1OCvxdhfe7ENVpp5l8E/bKmntdMwZqOEmcHK0OWnudBHcakdX5xgfbGBncQ2ls1DdqdEoM5hsdIAj8e72O6AudxaqtaXx9+32+lVodLiu7FnAAAPLElEQVR4nO2dC1fbOBbHY/wAoji2IbFDQzaBaV4lDZlCYNkykJ2ldMr3/0DrJJYl25It2ZLz6n/P7DkzxJL8i3Sv7tUjlUpc45tq9eNo67SoVX/cJBorVz9+qoau65t+dYJ03TD09+PyULwfGdvIAUlXFyV1jxPV2PTLZktXP0roHdrfO4BiKf3rL9ksxup2DxBc6k+5LG42/YJcMk41mSxUrCrfbBvqtsmImHZjUZfGYozXo76d3N5oW6bxzW3tK8ZD/5DFQkP9Qv96MpBVTWHdfKCGGlVJlfwdEldr8rqfCN2g+aB6K6WGE+hTdV1OBSL1ETZ2IaV8NWQh00aLUg3SME4klP4est4FFjgNCe2VPAjF6yOwG8Y/wouGFkOvCS9aksZhVxZe9M+A89ft9iO4qgENY5zv+fmU8oexKtEcSZIWfH/6e56nJ8CkwbgNKKs5KW9EsDfnGCejhgVAg/LHalDuW6HWlSzYnblhDF7aQFGA0yH/OYCxS6OkUqlDo8HnAOtPLVtZyqTACPwUZ7GbFmw1V4Dy/ZOjrGXNyJ+AE5iyM8/FdLqGoXPAGP3bAwELxWmSPwNnXCWmnQWIG0bnGaFQFHdO/tRBwDi+8GwFE+iSP3cIMCamq0RFsaD7D2PmWiDGQvFGxI/uO4w/gJdA4VvQCfHD+w3j6twkoKC6k32GcXXRtkkoFMV+Jj6wvzAGvRYFhe9OXOL77isMrWfFXUi2O9lPGPWJ5xKNBZT1B+mxvYQxsZxUFP4c9AvpOQ4Y9dGI7J7LVxqMetPJQkGbgzLDGM0d0zO7za1YcKPDqA/vrSwSK5GKZYXxvb0ahLajUHIBpYoGoz5skOZYBHmk12CEcXYJ67DBFmSOKTCubUYUlAk5IwwFVeJQ4t8ydUpK7kwUtgGyfotXQrFsMIYeKgZYmzcbKxi6+oGlpGYg22xiIiaF2WDM8QkMJeQrUz4MQ69hy4vfrGRomg6D5E7YYDzjE1vrUeyb5dCHelRFpmswdTgGSMpXygbjPAKDkk4tUVUsmT+YuFwDJBApimeD0cSHibn5YYI0mnsO9YXT5BKW1dhgnJlYMbJ86xk/5NFFOy0cSxPJgjK61gc0TkwpJmP4Rfl8xvvMg0UN0rNhEOagjDA0JagWWC+cTc7W4PrctlxgccGoT5arprlZ+KYvOQdlnY4Puqbty22LnnJ1hl3XspdvxQNj8EpI8/KJYEHZo9Y/715eXnrCtw49m/D7ZYcx6icyNw73gCFY0I3nM5DXZoQxGPZNO9or/Mln84G3oxAs6K7BuPJdabwTOMrTuMLtYAkWdLdgTBpmIp3nXE79sTsyFV4lLegOwZi9JGMx4JjTVdx45Sm8Si6e7AqM2VxJTiqA4z0GIfQ1/zzUTUTxuwFjoljJbDewusgh9PhnosnAdTdgPCdf1fYa34nFsCsRuO4GjLhFAK53PsQ/MGjzs1C8q1g1MmHUB53OcdYsjQnGIGIRgGPPY+9xxp/QIFhQOTC0WXP6fK84juOCxnmzOaMjYTOgfWQxbM+aJBKPr3mCV7cXK4URRn3aDJUVwQ/nXdtyHBss59n+/9muY4HuPBLsXsHCJo3wNe1eMypsIMC8o+9KH0i5JX7Huqox9iqMMAafnVCpMGYXJMO/HOWW8oJe47oFS8M+azsReVh83FnNqYBlTTGjp1WrkT9zK25BWWGEtYG03M6oa9nUGAHY6PVYpgX2Bfbeto+z9YD7j+OaoUIYuUyGbzQiRlgsjFHWchaKmnlhVB5ajSfcUtwsDB0tIuVxrMv2xAJXcTC0KXnLEBJww2iAG8YsYil+fawOaIcwLnOxUOxzSTBGjcyuigXN3DCiCo7tQRjf8o0S34FF3ZIoGNdedk/FgoGCMGJrrV/ypkJjFlQQjKf4EAGO5bVNs+3/z3IC9+Jh3kQoDObl5rjc6LRLDIyLqJ8HTqsxGV6tT24fz4av3ZbvQsE9emDy2QyEvYdlRnR5nqyICOMs3yxDScRqQmBMI60BnvIan3EOmo22hb1cHR5yx2egs+j59wF92hqF8SXv2onv7YXDmLXw8q0ucfNYZfBMXCTizoEuFYWRe5TEjYYAGFd4Y4BNOw1HUXEYeUYJrDQ67RIAo4+zUHiXxYrDeOH3Je5L0OboVuHiMCbYF2Pfc29kKQ6jyz1KvMkZ9GYRo1EYxgALtcA9fyagOIx/8cJw71Ay3cKNRmEY2D4WQNxCl6Hye4bd8N8AZg4i4UlRGGPMk7R57cVSxWF84tzAtPIgd0G1kZldURiYj7dzrc+XDQOsd2G9BkYDuFixBWHUsXjxMtcuwLKHibcOkEbQ7OPragVhNFGMkVyTYVLJBjT0pXB441nhgjBQBhN4+baHltsz0KiALcfPFxSDgY0Slx5jpqrUngGQJw2nathMoxiMCRolXs4NkaX2jBaqIhzgWIKnGAyUVQHpSXO6yvQmHmYfwoQ6ZjSKwUD7623i0R4GlQjDiYxkaEExo1EMBjIZlGOz2SoPhvsQKeMi3L8YvnshGOi/cm3Vi6g0A2rfR4OFIcwio/XnQjBmKCudWNFmVVkGFFix3FK4so+MRiEY2HKvmXfluqxh0k54OzjGURhRCAYKTIDF/CIxldQzzKRNg5sl0XSxGAzkWYmnAVlUTs+wnpKFJI2GKBifmF8kplJgxBzJWqHRcCGpQjB6OwKDyALNNMJlT0E2I5pL5FEJrtVukDNwYdXwOJGgYaK0857IkW9AgUs51RPODOCCQbFhgnrGBucZGcMEmLSmheEJNP+FYGBB6wZnoBk9wxxSizmHT3rrlcxCMLDdQ873lKfTJLtnmCmnhabwywz6dSEYGkqNJ7YRskoyDC9ttTNcmAxaLypqze1b5cKweqnlhFnL1upfi8HAllmpZipDUl0rZYIRKpwbrFfji8HA3AntJsUsyTSgdj/D4c/CyHUVuhSDge0sA/f5ZhoSh4n7KWvjuhYeBvWW/1oMBr7nMOd9AfJ6ht3NPmoZ5shX46QgDGw3KrByHfPEtzExP8RiM2yFYSEnnBysgrWCMPBde/H9tmxC8Q1HGpVhmGA7cNMUBmugUnzhGd+td5nHoSAbzDFVyYYBCKe7SULjpFMcxgTbnAuUHAMFpQE4Vhsyhwlgvf4ldAHLq3SLwhhcYk1ZbQPhFLrBhiNblmlALeZOCnfnLWsvCqPSxPdtu7S73ul6xDLsLO5kZRUzhgkw2R3T1EW1F4ZR6eOb7dx/894IMkZrL7RLnyNarYql9wxgkneiEoUn/4rDuMK3xCo27z5QPL6hZWEwnS2tfrrNAC0OFpXKeoMecPyQrjiMyjxywAFYDfIraVPyXnAsvgHxQ2NJdVcDMbVntK+zColouRwf7PAWACN+BBeYjevk3vEH0yIbFPwOMFvBDB8JzNxKwojZjBbn3ohOy3YaaxsjAkZdiX03ttV+/j4caANf2ng2fL1vLe95iC/wwcbgINv94ezsP7Ph8Huf8AXXLZCEERkmwOTrF77uL6C5FQGjMlBwI7r+mGOZbdM029h5E8oUswFiDy7lOA5h3afpEGBEhonLzQKTEBiVwV8slxRQvMUV+Rwm4eyN5gECDGyYgBY94ckgMTAqlTuGcw60X5zpE8+L2HeJD/pBXWrPAOY3rpePSxQMf/KUvbkfkKfrg3sSyCSMR08hwQhtBmj/yffycQmDUelkX9LqUTrxGemaqcSGY21pp1N6Bn2BhFXiYPjv1E3tHbZj0/I/V4Szj4mecbccTXSbwRyb0cUKowUC2WkTo8e+5RCvVQOuBR4e6U927hI47H70I2crF0yFYQu4ppQVhtIIlTpL7DT7ytKXhuMYANfxQKP3mBHez85d6IKV1TNKdMKqrQ/Z04aJ/ZeAi54ZYXBpNpk3gOdPMvx/HOVhmnZ9BqbjyVxZneH0nPteMz6P7K2dN6Vn0Bba+SQDxlJaZy3ODeXUh2aB0SL3DLcv5AJwWTAES4OTOqJrdbPWRxi1IzBeXDqMrtNPf5hZuwFjhjx7EkbKmXlO7QSMDpqUEWDkXNckaCdg4EtVSRjitAswnvD78A8cxgg/637gMLSG/RsG1Dx6ld1Bw7iOXmF40DA6sSTJQcOIJ94PGUYvnmg+YBjNxA0yhwtjlLyZ7XBhNJKZ0YOF8UBYTzlUGBPS9YUHCuMb8V7LdSLn0GCMiLeLBj81c2Aw6qRFNtAKEjkHBuOZsDYHHLiR4rBgXBCMp6uEa2YHBYPgSICH5X0PCcYsuZ4PIr9YJhnGWGyxhXTVTrBwo7dJSoKxWMMwbsUWW0SDeNjue9Tn6JKZJBg1fetgJMYIaFN+bsL4IbbmasD4p9hiCyjhVJ1ufEeOpgYwBP+M7okRGA2xxebXl1g6B3gviQ0NsNG64Lpv1O0yGvP4b9y0CBs7F0F3/lt07UdQogvOpUmMhdMlbLz4EXQM4yb5t2J6N7aoa5zF1gU84hWjQcc4MoT/ECQ0Rkeq8KK5NYtG7bZD3BNfhRbjQ3wLPgLO+kJ82Xy6uox2i2fi1/Mr/PYkTBTHsHBjw+51FNkRDyzytvuboF8c6acyGhFM53watU1GKMcg8hPjlO170Hj6rZUSQdTVsPy3zYUoWoSF2SN/qoba+i6nHbdhDUfqzw2ZUQ07sgJc8jGdyo+3sF/IsJ5r1cI6jvSvp79kVZOmLn6o/oW0k3F8glD4HUPeiMZoHOmGaixqJSkIO7VPiIXbhdH68Xv4uZ9vqoG1UcJ8C9MpXpMPpBwZb+vvV0PHb0A7PAR+qxroo5HmyWXhT0TVo9KlLwIW/w2DM+cezrPqp9QW6bpcFn4kqOq0yiVJX6yNtdYI90K3XqG1+HFEbY7xId/IH78ZtOqlSH8LKm7AMeKg3F6N2hZdPZGOYqlbwyivdxiLoFYbXmzcCg833hzRWOjq/0rz/SeLsngYQS6i/lfAwvoU5rNo9ks39Fqps0KtemqUIDUILLRgfmFfhpHI7VeV/MxbTXDKk03j2xPZWlc0WM/BgYkC1PE/xM/fbNXCjgwN1v3CuS90Tnk/NFrZTtCabj6ttHF1Vtf1eIzXJu23ZksW7uXvEeLr0WcB2j0xJ+12XJPLZTar6OH1/dDcBC7hxvyD1IUHzIvfhnMp7cHxHvLeRr1v6puXRW7G2Sd1rM9Pv33IWrPPL4J3VeyuJtw/9bu/6v12p1DaH1s9Qv4PQTlmvZiTkbYAAAAASUVORK5CYII="/>
          <p:cNvSpPr>
            <a:spLocks noChangeAspect="1" noChangeArrowheads="1"/>
          </p:cNvSpPr>
          <p:nvPr/>
        </p:nvSpPr>
        <p:spPr bwMode="auto">
          <a:xfrm>
            <a:off x="155575" y="-1265238"/>
            <a:ext cx="3752850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2.bp.blogspot.com/-oFyPvFHiM-Q/UDSxVjAGmmI/AAAAAAAAADI/bbedMDfzU7c/s1600/ict-mark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752600"/>
            <a:ext cx="6400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33400"/>
            <a:ext cx="8153400" cy="6858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History of </a:t>
            </a:r>
            <a:r>
              <a:rPr lang="en-US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Pustipad</a:t>
            </a:r>
            <a:r>
              <a:rPr lang="en-US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UIN </a:t>
            </a:r>
            <a:r>
              <a:rPr lang="en-US" sz="36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Alauddin</a:t>
            </a:r>
            <a:r>
              <a:rPr lang="en-US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Makassar </a:t>
            </a:r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endParaRPr lang="en-US" sz="3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752600"/>
            <a:ext cx="6477000" cy="51054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	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	Center for Information and Computer UIN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Alauddin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Start Perceived formation in 1995 , starting from Computer Training in laboratory First -Training UIN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Alauddin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on Campus I ,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Jl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. Sultan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Alauddin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63 , Makassar . on 1997 the ICT center of UIN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Alauddin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called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Puskom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but in 2009 until now the name was changed ‘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PUSTIPAD’.during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the month of November 2009 , the new State Officials was Mr.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Ridwan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Andi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Kambau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Which is a lecturer of Information ( TI ) in the Faculty of Science and Technology UIN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Alauddin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. 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266" name="Picture 2" descr="http://3.bp.blogspot.com/-tf6-OA1GTa0/TdzCKPwQJ4I/AAAAAAAAA48/LbqoUqBi7Bk/s1600/i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667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Vision and 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Vision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	Being the center of the data service and the best information that provide operational support work in the field of education , research , and community service through the utilization of information technology refers to the vision and mission of UIN </a:t>
            </a:r>
            <a:r>
              <a:rPr lang="en-US" dirty="0" err="1" smtClean="0">
                <a:solidFill>
                  <a:schemeClr val="bg1"/>
                </a:solidFill>
              </a:rPr>
              <a:t>Alauddin</a:t>
            </a:r>
            <a:r>
              <a:rPr lang="en-US" dirty="0" smtClean="0">
                <a:solidFill>
                  <a:schemeClr val="bg1"/>
                </a:solidFill>
              </a:rPr>
              <a:t> "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4.bp.blogspot.com/-3RVIjkdLm0w/UTnfu3XFXZI/AAAAAAAAAgg/qQjz2OCs0Ts/s1600/ict-computer-science-computing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1" y="0"/>
            <a:ext cx="2133599" cy="1295400"/>
          </a:xfrm>
          <a:prstGeom prst="rect">
            <a:avLst/>
          </a:prstGeom>
          <a:noFill/>
        </p:spPr>
      </p:pic>
      <p:pic>
        <p:nvPicPr>
          <p:cNvPr id="5" name="Picture 2" descr="http://4.bp.blogspot.com/-3RVIjkdLm0w/UTnfu3XFXZI/AAAAAAAAAgg/qQjz2OCs0Ts/s1600/ict-computer-science-computing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3599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Cont….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4267201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Mission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 	Collecting and managing information resources University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Providing Integrated Management Information System University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Controlling and coordinating the resource users of information and communication technology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Providing computer network connectivity internally and externally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Implementing Internal Management based Information and Communication Technology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D:\Removable Disk\Gambar praktek Macromedia\TOMBOL\hom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275" y="304800"/>
            <a:ext cx="135572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ASPECT OF ICT IN UIN ALAUDDIN MAKASSAR</a:t>
            </a:r>
            <a:r>
              <a:rPr lang="en-US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</a:br>
            <a:endParaRPr lang="en-US" dirty="0">
              <a:solidFill>
                <a:srgbClr val="FFC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876800" cy="5562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  <p:pic>
        <p:nvPicPr>
          <p:cNvPr id="8196" name="Picture 4" descr="https://encrypted-tbn1.gstatic.com/images?q=tbn:ANd9GcS0OiXWgl42qZDmkgf7buczA71hWlEey88mc5S0Z760ScZ-Yg2C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267200" cy="175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828800"/>
            <a:ext cx="28956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hlinkClick r:id="rId3" action="ppaction://hlinksldjump"/>
              </a:rPr>
              <a:t>HARDWARE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352800"/>
            <a:ext cx="28956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hlinkClick r:id="rId4" action="ppaction://hlinksldjump"/>
              </a:rPr>
              <a:t>SOFTWARE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953000"/>
            <a:ext cx="28956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hlinkClick r:id="rId5" action="ppaction://hlinksldjump"/>
              </a:rPr>
              <a:t>HUMANWARE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i1-win.softpedia-static.com/screenshots/Software-Icons-Pack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6722" y="3048000"/>
            <a:ext cx="4287277" cy="1828800"/>
          </a:xfrm>
          <a:prstGeom prst="rect">
            <a:avLst/>
          </a:prstGeom>
          <a:noFill/>
        </p:spPr>
      </p:pic>
      <p:pic>
        <p:nvPicPr>
          <p:cNvPr id="4" name="Picture 4" descr="http://www.humanware.ca/web/prodigi/prodigi_woman_book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953001"/>
            <a:ext cx="4267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173</Words>
  <Application>Microsoft Office PowerPoint</Application>
  <PresentationFormat>On-screen Show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INFORMATION AND COMMUNICATION TECHNOLOGY (ICT) IN ISLAMIC STATE UNIVERSITY (UIN) ALAUDDIN MAKASSAR</vt:lpstr>
      <vt:lpstr>Slide 5</vt:lpstr>
      <vt:lpstr>History of Pustipad UIN Alauddin Makassar  </vt:lpstr>
      <vt:lpstr>Vision and mission</vt:lpstr>
      <vt:lpstr>Cont….</vt:lpstr>
      <vt:lpstr> ASPECT OF ICT IN UIN ALAUDDIN MAKASSAR </vt:lpstr>
      <vt:lpstr>HARDWARE</vt:lpstr>
      <vt:lpstr>HARDWARE</vt:lpstr>
      <vt:lpstr>HARDWARE</vt:lpstr>
      <vt:lpstr>HARDWARE</vt:lpstr>
      <vt:lpstr>HARDWARE</vt:lpstr>
      <vt:lpstr>SOFTWARE</vt:lpstr>
      <vt:lpstr>Slide 16</vt:lpstr>
      <vt:lpstr>Slide 17</vt:lpstr>
      <vt:lpstr>Slide 18</vt:lpstr>
      <vt:lpstr>HUMANWARE</vt:lpstr>
      <vt:lpstr>Cont…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INFORMATION AND COMMUNICATION TECHNOLOGY (ICT) IN ISLAMIC STATE UNIVERSITY (UIN) ALAUDDIN MAKASSAR. </dc:title>
  <dc:creator>MEDYA COM</dc:creator>
  <cp:lastModifiedBy>MEDYA COM</cp:lastModifiedBy>
  <cp:revision>10</cp:revision>
  <dcterms:created xsi:type="dcterms:W3CDTF">2014-12-31T01:33:07Z</dcterms:created>
  <dcterms:modified xsi:type="dcterms:W3CDTF">2015-01-27T00:43:29Z</dcterms:modified>
</cp:coreProperties>
</file>