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3" r:id="rId4"/>
    <p:sldId id="257" r:id="rId5"/>
    <p:sldId id="279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81" r:id="rId20"/>
    <p:sldId id="273" r:id="rId21"/>
    <p:sldId id="274" r:id="rId22"/>
    <p:sldId id="282" r:id="rId23"/>
    <p:sldId id="277" r:id="rId24"/>
    <p:sldId id="275" r:id="rId25"/>
    <p:sldId id="278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84F3AF-5857-427C-BF06-318BA0BA94E0}" type="datetimeFigureOut">
              <a:rPr lang="id-ID" smtClean="0"/>
              <a:pPr/>
              <a:t>27/01/2015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1EBBD6-DB1D-4F67-919D-E6505ED3856A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6028"/>
          </a:xfrm>
        </p:spPr>
        <p:txBody>
          <a:bodyPr>
            <a:noAutofit/>
          </a:bodyPr>
          <a:lstStyle/>
          <a:p>
            <a:pPr algn="ctr"/>
            <a:r>
              <a:rPr lang="id-ID" sz="4400" u="sng" dirty="0" smtClean="0">
                <a:solidFill>
                  <a:schemeClr val="bg1"/>
                </a:solidFill>
              </a:rPr>
              <a:t>VISITING</a:t>
            </a:r>
            <a:r>
              <a:rPr lang="en-US" sz="4400" u="sng" dirty="0" smtClean="0">
                <a:solidFill>
                  <a:schemeClr val="bg1"/>
                </a:solidFill>
              </a:rPr>
              <a:t> ICT CENTRE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UNIVERSITAS MUHAMMADIYAH MAKASSAR</a:t>
            </a:r>
            <a:endParaRPr lang="id-ID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343604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GROUP MEMBERS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BESSE FATWA ILMI ( 13B01138)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SAMSINAR ( 13B01147)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JELITA PURNAMASARI ( 13B01149)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ANDI SURYA PRADANINGRAT ( 13B01154)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MUHAMMAD ZIAUL HAQ ( 13B01155)</a:t>
            </a:r>
            <a:endParaRPr lang="id-I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5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5572164" cy="4104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5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5706977" cy="4209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sng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r>
              <a:rPr lang="id-ID" dirty="0" smtClean="0"/>
              <a:t>p</a:t>
            </a:r>
            <a:r>
              <a:rPr lang="en-US" dirty="0" smtClean="0"/>
              <a:t>hone</a:t>
            </a:r>
            <a:r>
              <a:rPr lang="id-ID" dirty="0" smtClean="0"/>
              <a:t>s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6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600079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6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770" y="1214422"/>
            <a:ext cx="5021691" cy="429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>
            <a:off x="1357290" y="4071942"/>
            <a:ext cx="3214710" cy="28575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Cable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5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929355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5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397585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Disk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6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6062057" cy="4220557"/>
          </a:xfrm>
          <a:prstGeom prst="roundRect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4929190" y="3857628"/>
            <a:ext cx="1071570" cy="9286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Motion Hardware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5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972466" cy="4134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Software is </a:t>
            </a:r>
            <a:r>
              <a:rPr lang="en-US" dirty="0" smtClean="0"/>
              <a:t>the programs that can be used with a particular computer system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ICT</a:t>
            </a:r>
            <a:r>
              <a:rPr lang="en-US" dirty="0" smtClean="0"/>
              <a:t> centre</a:t>
            </a:r>
            <a:r>
              <a:rPr lang="id-ID" dirty="0" smtClean="0"/>
              <a:t> </a:t>
            </a:r>
            <a:r>
              <a:rPr lang="en-US" dirty="0" smtClean="0"/>
              <a:t>in UNISMUH </a:t>
            </a:r>
            <a:r>
              <a:rPr lang="id-ID" dirty="0" smtClean="0"/>
              <a:t>computer laboratory provides</a:t>
            </a:r>
            <a:r>
              <a:rPr lang="en-US" dirty="0" smtClean="0"/>
              <a:t> the software of Windows 7, other application software like as Microsoft Office, Browser, Adobe, Green Motion Indonesia, etc.</a:t>
            </a:r>
            <a:endParaRPr lang="id-ID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009559"/>
              </p:ext>
            </p:extLst>
          </p:nvPr>
        </p:nvGraphicFramePr>
        <p:xfrm>
          <a:off x="467544" y="1916833"/>
          <a:ext cx="8208912" cy="2984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249"/>
                <a:gridCol w="2835739"/>
                <a:gridCol w="4223924"/>
              </a:tblGrid>
              <a:tr h="970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No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Software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Specification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34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1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System software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Windows 7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088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2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Application software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Listening-Green Motion Indonesia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34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3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Ms. Office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6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64" y="2285992"/>
            <a:ext cx="4429156" cy="36433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/>
              <a:t>Introduction</a:t>
            </a:r>
          </a:p>
          <a:p>
            <a:pPr algn="just">
              <a:lnSpc>
                <a:spcPct val="200000"/>
              </a:lnSpc>
            </a:pPr>
            <a:r>
              <a:rPr lang="en-US" sz="2400" b="1" dirty="0" smtClean="0"/>
              <a:t>Hardware</a:t>
            </a:r>
          </a:p>
          <a:p>
            <a:pPr algn="just">
              <a:lnSpc>
                <a:spcPct val="200000"/>
              </a:lnSpc>
            </a:pPr>
            <a:r>
              <a:rPr lang="en-US" sz="2400" b="1" dirty="0" smtClean="0"/>
              <a:t>Software</a:t>
            </a:r>
          </a:p>
          <a:p>
            <a:pPr algn="just">
              <a:lnSpc>
                <a:spcPct val="200000"/>
              </a:lnSpc>
            </a:pPr>
            <a:r>
              <a:rPr lang="en-US" sz="2400" b="1" dirty="0" err="1" smtClean="0"/>
              <a:t>Humanware</a:t>
            </a:r>
            <a:endParaRPr lang="en-US" sz="2400" b="1" dirty="0" smtClean="0"/>
          </a:p>
          <a:p>
            <a:pPr algn="just">
              <a:lnSpc>
                <a:spcPct val="200000"/>
              </a:lnSpc>
            </a:pPr>
            <a:endParaRPr lang="id-ID" sz="2400" b="1" dirty="0"/>
          </a:p>
        </p:txBody>
      </p:sp>
      <p:sp>
        <p:nvSpPr>
          <p:cNvPr id="4" name="Curved Right Arrow 3"/>
          <p:cNvSpPr/>
          <p:nvPr/>
        </p:nvSpPr>
        <p:spPr>
          <a:xfrm>
            <a:off x="1000100" y="1428736"/>
            <a:ext cx="1500198" cy="3000396"/>
          </a:xfrm>
          <a:prstGeom prst="curv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Motion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58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307" y="2095341"/>
            <a:ext cx="6097385" cy="406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Ware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HumanWare is a company</a:t>
            </a:r>
            <a:r>
              <a:rPr lang="en-US" dirty="0" smtClean="0"/>
              <a:t> or people</a:t>
            </a:r>
            <a:r>
              <a:rPr lang="id-ID" dirty="0" smtClean="0"/>
              <a:t> that focuses on using technology to help improve the lives of people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ICT Centre in UNISMUH there are Director of principle, and staff</a:t>
            </a:r>
            <a:endParaRPr lang="id-ID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453402"/>
              </p:ext>
            </p:extLst>
          </p:nvPr>
        </p:nvGraphicFramePr>
        <p:xfrm>
          <a:off x="539552" y="1196752"/>
          <a:ext cx="8136904" cy="3839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227"/>
                <a:gridCol w="2885805"/>
                <a:gridCol w="4186872"/>
              </a:tblGrid>
              <a:tr h="12529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No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Hardware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Educational Background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34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1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Principle Amar Ma’ruf S. Pd, M. Hum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S1-Unismuh, S2-UNHAS, S3-UTM Malaysia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27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2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Operator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1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5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28" y="1935163"/>
            <a:ext cx="65763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D:\RUMAH DATA\FOLDER YANG MELAYANG-LAYANG\S 2\4. Kuliah\Smt 3\ICT\Riza\potho\IMG_26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562" y="1935163"/>
            <a:ext cx="657887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THANK YOU</a:t>
            </a:r>
            <a:endParaRPr lang="id-ID" sz="8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919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400" dirty="0"/>
              <a:t>Today computer is available in many offices and homes and therefore there is a need to share data and programs among various computers with the advancement of data communication facilities (Jamalil, Hafizat. 2011: 1-Chicablogger.com</a:t>
            </a:r>
            <a:r>
              <a:rPr lang="id-ID" sz="2400" dirty="0" smtClean="0"/>
              <a:t>).</a:t>
            </a:r>
          </a:p>
          <a:p>
            <a:pPr marL="0" indent="0" algn="just">
              <a:buNone/>
            </a:pPr>
            <a:endParaRPr lang="id-ID" sz="2400" dirty="0"/>
          </a:p>
          <a:p>
            <a:pPr marL="0" indent="0" algn="just">
              <a:buNone/>
            </a:pPr>
            <a:r>
              <a:rPr lang="en-US" sz="2400" dirty="0"/>
              <a:t>Information and Communication Technology (ICT) can contribute to universal access to education, equity in education, the delivery of quality learning and teaching, teachers’ professional </a:t>
            </a:r>
            <a:r>
              <a:rPr lang="en-US" sz="2400" dirty="0" smtClean="0"/>
              <a:t>development</a:t>
            </a:r>
            <a:r>
              <a:rPr lang="id-ID" sz="2400" dirty="0" smtClean="0"/>
              <a:t>.</a:t>
            </a:r>
          </a:p>
          <a:p>
            <a:pPr marL="0" indent="0" algn="just">
              <a:buNone/>
            </a:pPr>
            <a:endParaRPr lang="id-ID" sz="2400" dirty="0"/>
          </a:p>
          <a:p>
            <a:pPr marL="0" indent="0" algn="just">
              <a:buNone/>
            </a:pPr>
            <a:r>
              <a:rPr lang="en-US" sz="2400" dirty="0" smtClean="0"/>
              <a:t>Educational </a:t>
            </a:r>
            <a:r>
              <a:rPr lang="en-US" sz="2400" dirty="0"/>
              <a:t>technology includes numerous types of media that deliver text, audio, images, animation, and streaming video, and includes technology applications and processes such as audio or video tape, satellite TV, CD-ROM, and computer-based learning, as well as local intranet/extranet and web-based learning.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7926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id-ID" b="1" dirty="0"/>
          </a:p>
        </p:txBody>
      </p:sp>
      <p:pic>
        <p:nvPicPr>
          <p:cNvPr id="4" name="Content Placeholder 3" descr="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8662" y="1935163"/>
            <a:ext cx="2837563" cy="4389437"/>
          </a:xfrm>
        </p:spPr>
      </p:pic>
      <p:sp>
        <p:nvSpPr>
          <p:cNvPr id="5" name="Right Arrow 4"/>
          <p:cNvSpPr/>
          <p:nvPr/>
        </p:nvSpPr>
        <p:spPr>
          <a:xfrm>
            <a:off x="4071934" y="2857496"/>
            <a:ext cx="964413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92080" y="2087880"/>
            <a:ext cx="354712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ICT Centre in 2005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Located in UNISMUH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Makassar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id-ID" sz="2600" dirty="0" smtClean="0"/>
              <a:t>South Sulawesi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Indonesia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8962"/>
          </a:xfrm>
        </p:spPr>
        <p:txBody>
          <a:bodyPr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HARDWARE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00232" y="1357298"/>
            <a:ext cx="5572164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term hardware refers to the tangible parts of a computer system, that is, the physical equipment of the computer.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3042" y="3857628"/>
            <a:ext cx="6357982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 UNISMUH ICT centre provides P</a:t>
            </a:r>
            <a:r>
              <a:rPr lang="id-ID" sz="2800" b="1" dirty="0" smtClean="0"/>
              <a:t>C</a:t>
            </a:r>
            <a:r>
              <a:rPr lang="en-US" sz="2800" b="1" dirty="0" smtClean="0"/>
              <a:t>, LCD, monitor, </a:t>
            </a:r>
            <a:r>
              <a:rPr lang="id-ID" sz="2800" b="1" dirty="0"/>
              <a:t>p</a:t>
            </a:r>
            <a:r>
              <a:rPr lang="en-US" sz="2800" b="1" dirty="0" err="1" smtClean="0"/>
              <a:t>rinter</a:t>
            </a:r>
            <a:r>
              <a:rPr lang="en-US" sz="2800" b="1" dirty="0" smtClean="0"/>
              <a:t>, headphone, etc. </a:t>
            </a:r>
            <a:endParaRPr lang="id-ID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912475"/>
              </p:ext>
            </p:extLst>
          </p:nvPr>
        </p:nvGraphicFramePr>
        <p:xfrm>
          <a:off x="539552" y="179497"/>
          <a:ext cx="8136904" cy="6561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640"/>
                <a:gridCol w="2066515"/>
                <a:gridCol w="1220775"/>
                <a:gridCol w="4067974"/>
              </a:tblGrid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Hardware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Specification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Computer </a:t>
                      </a:r>
                      <a:r>
                        <a:rPr lang="id-ID" sz="1400" dirty="0">
                          <a:effectLst/>
                        </a:rPr>
                        <a:t>(PC)</a:t>
                      </a:r>
                      <a:r>
                        <a:rPr lang="en-US" sz="1400" dirty="0">
                          <a:effectLst/>
                        </a:rPr>
                        <a:t>/CPU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id-ID" sz="1400">
                          <a:effectLst/>
                        </a:rPr>
                        <a:t> Unit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Core i3, RAM 2 GB, VGA invidia (Dell Build Up)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speaker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id-ID" sz="1400">
                          <a:effectLst/>
                        </a:rPr>
                        <a:t> Unit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Simbadda-proton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LCD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id-ID" sz="1400">
                          <a:effectLst/>
                        </a:rPr>
                        <a:t> Unit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Epson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4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Printer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id-ID" sz="1400">
                          <a:effectLst/>
                        </a:rPr>
                        <a:t> Unit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Canon Laserjet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5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Monitor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Unit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LG, 17 inch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6790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Headphone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 units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A-Tech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Mouse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unit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A-Tech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6790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Sound Cable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 units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screen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unit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Epson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Flash Disk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unit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Tosh</a:t>
                      </a:r>
                      <a:r>
                        <a:rPr lang="id-ID" sz="1400" dirty="0" smtClean="0">
                          <a:effectLst/>
                        </a:rPr>
                        <a:t>ib</a:t>
                      </a:r>
                      <a:r>
                        <a:rPr lang="en-US" sz="1400" dirty="0" smtClean="0">
                          <a:effectLst/>
                        </a:rPr>
                        <a:t>a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  <a:tr h="507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 / Wi-Fi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3" marR="332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8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6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714488"/>
            <a:ext cx="6500858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5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857916" cy="450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</a:t>
            </a:r>
            <a:r>
              <a:rPr lang="id-ID" dirty="0" smtClean="0"/>
              <a:t> Projector</a:t>
            </a:r>
            <a:endParaRPr lang="id-ID" dirty="0"/>
          </a:p>
        </p:txBody>
      </p:sp>
      <p:pic>
        <p:nvPicPr>
          <p:cNvPr id="4" name="Content Placeholder 3" descr="D:\RUMAH DATA\FOLDER YANG MELAYANG-LAYANG\S 2\4. Kuliah\Smt 3\ICT\Riza\potho\IMG_26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286280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ight Arrow 8"/>
          <p:cNvSpPr/>
          <p:nvPr/>
        </p:nvSpPr>
        <p:spPr>
          <a:xfrm>
            <a:off x="1214414" y="2500306"/>
            <a:ext cx="3500462" cy="150019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443</Words>
  <Application>Microsoft Office PowerPoint</Application>
  <PresentationFormat>On-screen Show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VISITING ICT CENTRE  UNIVERSITAS MUHAMMADIYAH MAKASSAR</vt:lpstr>
      <vt:lpstr>OUTLINE</vt:lpstr>
      <vt:lpstr>PowerPoint Presentation</vt:lpstr>
      <vt:lpstr>INTRODUCTION</vt:lpstr>
      <vt:lpstr>HARDWARE</vt:lpstr>
      <vt:lpstr>PowerPoint Presentation</vt:lpstr>
      <vt:lpstr>CPU</vt:lpstr>
      <vt:lpstr>Speaker</vt:lpstr>
      <vt:lpstr>LCD Projector</vt:lpstr>
      <vt:lpstr>Printer</vt:lpstr>
      <vt:lpstr>Monitor</vt:lpstr>
      <vt:lpstr>Headphones</vt:lpstr>
      <vt:lpstr>Mouse</vt:lpstr>
      <vt:lpstr>Sound Cable</vt:lpstr>
      <vt:lpstr>Screen</vt:lpstr>
      <vt:lpstr>Flash Disk</vt:lpstr>
      <vt:lpstr>Green Motion Hardware</vt:lpstr>
      <vt:lpstr>Software</vt:lpstr>
      <vt:lpstr>PowerPoint Presentation</vt:lpstr>
      <vt:lpstr>Green Motion</vt:lpstr>
      <vt:lpstr>Human Ware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VISITING ICT CENTRE UNIVERSITAS MUHAMMADIYAH MAKASSAR</dc:title>
  <dc:creator>Compaq</dc:creator>
  <cp:lastModifiedBy>A46C</cp:lastModifiedBy>
  <cp:revision>49</cp:revision>
  <dcterms:created xsi:type="dcterms:W3CDTF">2014-12-21T10:46:37Z</dcterms:created>
  <dcterms:modified xsi:type="dcterms:W3CDTF">2015-01-27T03:07:02Z</dcterms:modified>
</cp:coreProperties>
</file>