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09709-ED2F-4EC4-935A-39DDF2DA14B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CDE98-39E7-4227-8D80-0116F301FA1E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814C8580-4D05-4047-BDB4-18467872E1E3}" type="parTrans" cxnId="{869F1142-E5C1-4421-B361-6E9FE1F3AB9B}">
      <dgm:prSet/>
      <dgm:spPr/>
      <dgm:t>
        <a:bodyPr/>
        <a:lstStyle/>
        <a:p>
          <a:endParaRPr lang="en-US"/>
        </a:p>
      </dgm:t>
    </dgm:pt>
    <dgm:pt modelId="{4432CE9D-9B58-44C6-801C-7F17770EADE6}" type="sibTrans" cxnId="{869F1142-E5C1-4421-B361-6E9FE1F3AB9B}">
      <dgm:prSet/>
      <dgm:spPr/>
      <dgm:t>
        <a:bodyPr/>
        <a:lstStyle/>
        <a:p>
          <a:endParaRPr lang="en-US"/>
        </a:p>
      </dgm:t>
    </dgm:pt>
    <dgm:pt modelId="{654EB9CC-0B5B-4E89-8390-F81008A75532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F70EB7E5-363C-4B29-8BFB-8CA2D078BDEB}" type="parTrans" cxnId="{C9C441A6-1977-401F-A144-8570945DCAC2}">
      <dgm:prSet/>
      <dgm:spPr/>
      <dgm:t>
        <a:bodyPr/>
        <a:lstStyle/>
        <a:p>
          <a:endParaRPr lang="en-US"/>
        </a:p>
      </dgm:t>
    </dgm:pt>
    <dgm:pt modelId="{16BC3453-B420-4AD6-A74E-29659A722EFD}" type="sibTrans" cxnId="{C9C441A6-1977-401F-A144-8570945DCAC2}">
      <dgm:prSet/>
      <dgm:spPr/>
      <dgm:t>
        <a:bodyPr/>
        <a:lstStyle/>
        <a:p>
          <a:endParaRPr lang="en-US"/>
        </a:p>
      </dgm:t>
    </dgm:pt>
    <dgm:pt modelId="{BA6052B2-D763-4A41-9A30-6AABB1B6E845}">
      <dgm:prSet phldrT="[Text]"/>
      <dgm:spPr/>
      <dgm:t>
        <a:bodyPr/>
        <a:lstStyle/>
        <a:p>
          <a:r>
            <a:rPr lang="en-US" dirty="0" smtClean="0"/>
            <a:t>HUMANWARE</a:t>
          </a:r>
          <a:endParaRPr lang="en-US" dirty="0"/>
        </a:p>
      </dgm:t>
    </dgm:pt>
    <dgm:pt modelId="{B1ACE788-EC00-49D8-BAC0-F79BE8A2020E}" type="parTrans" cxnId="{61BBC56D-F8E6-4505-BAA6-C96F10C14D86}">
      <dgm:prSet/>
      <dgm:spPr/>
      <dgm:t>
        <a:bodyPr/>
        <a:lstStyle/>
        <a:p>
          <a:endParaRPr lang="en-US"/>
        </a:p>
      </dgm:t>
    </dgm:pt>
    <dgm:pt modelId="{3C41DA6C-FA64-48DE-95A8-5F5AD880C52C}" type="sibTrans" cxnId="{61BBC56D-F8E6-4505-BAA6-C96F10C14D86}">
      <dgm:prSet/>
      <dgm:spPr/>
      <dgm:t>
        <a:bodyPr/>
        <a:lstStyle/>
        <a:p>
          <a:endParaRPr lang="en-US"/>
        </a:p>
      </dgm:t>
    </dgm:pt>
    <dgm:pt modelId="{971D9FE7-AFB9-4062-AF14-975FDE32519E}" type="pres">
      <dgm:prSet presAssocID="{A0609709-ED2F-4EC4-935A-39DDF2DA14B4}" presName="outerComposite" presStyleCnt="0">
        <dgm:presLayoutVars>
          <dgm:chMax val="5"/>
          <dgm:dir/>
          <dgm:resizeHandles val="exact"/>
        </dgm:presLayoutVars>
      </dgm:prSet>
      <dgm:spPr/>
    </dgm:pt>
    <dgm:pt modelId="{47CC636F-FC5B-4180-A6EC-826091C38A79}" type="pres">
      <dgm:prSet presAssocID="{A0609709-ED2F-4EC4-935A-39DDF2DA14B4}" presName="dummyMaxCanvas" presStyleCnt="0">
        <dgm:presLayoutVars/>
      </dgm:prSet>
      <dgm:spPr/>
    </dgm:pt>
    <dgm:pt modelId="{A437B395-605A-4B37-8ED9-9786F3ED55BC}" type="pres">
      <dgm:prSet presAssocID="{A0609709-ED2F-4EC4-935A-39DDF2DA14B4}" presName="ThreeNodes_1" presStyleLbl="node1" presStyleIdx="0" presStyleCnt="3">
        <dgm:presLayoutVars>
          <dgm:bulletEnabled val="1"/>
        </dgm:presLayoutVars>
      </dgm:prSet>
      <dgm:spPr/>
    </dgm:pt>
    <dgm:pt modelId="{E8E81E62-EB3B-4BF4-9EB0-702A6611C45C}" type="pres">
      <dgm:prSet presAssocID="{A0609709-ED2F-4EC4-935A-39DDF2DA14B4}" presName="ThreeNodes_2" presStyleLbl="node1" presStyleIdx="1" presStyleCnt="3">
        <dgm:presLayoutVars>
          <dgm:bulletEnabled val="1"/>
        </dgm:presLayoutVars>
      </dgm:prSet>
      <dgm:spPr/>
    </dgm:pt>
    <dgm:pt modelId="{C28DE08B-919D-4B22-8049-519F85CE5708}" type="pres">
      <dgm:prSet presAssocID="{A0609709-ED2F-4EC4-935A-39DDF2DA14B4}" presName="ThreeNodes_3" presStyleLbl="node1" presStyleIdx="2" presStyleCnt="3">
        <dgm:presLayoutVars>
          <dgm:bulletEnabled val="1"/>
        </dgm:presLayoutVars>
      </dgm:prSet>
      <dgm:spPr/>
    </dgm:pt>
    <dgm:pt modelId="{656D75A9-8D7F-4AFE-B68C-83A8B1EDACDE}" type="pres">
      <dgm:prSet presAssocID="{A0609709-ED2F-4EC4-935A-39DDF2DA14B4}" presName="ThreeConn_1-2" presStyleLbl="fgAccFollowNode1" presStyleIdx="0" presStyleCnt="2">
        <dgm:presLayoutVars>
          <dgm:bulletEnabled val="1"/>
        </dgm:presLayoutVars>
      </dgm:prSet>
      <dgm:spPr/>
    </dgm:pt>
    <dgm:pt modelId="{79B649DB-B41B-447A-A8CC-0EFFA540E3D7}" type="pres">
      <dgm:prSet presAssocID="{A0609709-ED2F-4EC4-935A-39DDF2DA14B4}" presName="ThreeConn_2-3" presStyleLbl="fgAccFollowNode1" presStyleIdx="1" presStyleCnt="2">
        <dgm:presLayoutVars>
          <dgm:bulletEnabled val="1"/>
        </dgm:presLayoutVars>
      </dgm:prSet>
      <dgm:spPr/>
    </dgm:pt>
    <dgm:pt modelId="{2D395E7B-615F-42CD-B304-CD55834C1E59}" type="pres">
      <dgm:prSet presAssocID="{A0609709-ED2F-4EC4-935A-39DDF2DA14B4}" presName="ThreeNodes_1_text" presStyleLbl="node1" presStyleIdx="2" presStyleCnt="3">
        <dgm:presLayoutVars>
          <dgm:bulletEnabled val="1"/>
        </dgm:presLayoutVars>
      </dgm:prSet>
      <dgm:spPr/>
    </dgm:pt>
    <dgm:pt modelId="{2CFE2CFD-60FB-433E-AF58-D1B8E85D95EA}" type="pres">
      <dgm:prSet presAssocID="{A0609709-ED2F-4EC4-935A-39DDF2DA14B4}" presName="ThreeNodes_2_text" presStyleLbl="node1" presStyleIdx="2" presStyleCnt="3">
        <dgm:presLayoutVars>
          <dgm:bulletEnabled val="1"/>
        </dgm:presLayoutVars>
      </dgm:prSet>
      <dgm:spPr/>
    </dgm:pt>
    <dgm:pt modelId="{D8D304E6-2D98-4185-B0FB-8B5744A38599}" type="pres">
      <dgm:prSet presAssocID="{A0609709-ED2F-4EC4-935A-39DDF2DA14B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222048A-A2A5-4DE9-BE0A-E0099C426B3B}" type="presOf" srcId="{654EB9CC-0B5B-4E89-8390-F81008A75532}" destId="{2CFE2CFD-60FB-433E-AF58-D1B8E85D95EA}" srcOrd="1" destOrd="0" presId="urn:microsoft.com/office/officeart/2005/8/layout/vProcess5"/>
    <dgm:cxn modelId="{AA0916D0-CDDA-4158-87E7-D67C98D441F7}" type="presOf" srcId="{4432CE9D-9B58-44C6-801C-7F17770EADE6}" destId="{656D75A9-8D7F-4AFE-B68C-83A8B1EDACDE}" srcOrd="0" destOrd="0" presId="urn:microsoft.com/office/officeart/2005/8/layout/vProcess5"/>
    <dgm:cxn modelId="{500EACF4-800B-467F-AD21-1346122A3BB2}" type="presOf" srcId="{654EB9CC-0B5B-4E89-8390-F81008A75532}" destId="{E8E81E62-EB3B-4BF4-9EB0-702A6611C45C}" srcOrd="0" destOrd="0" presId="urn:microsoft.com/office/officeart/2005/8/layout/vProcess5"/>
    <dgm:cxn modelId="{5300D0E9-9361-4D5B-9BE8-330FCC4A6B76}" type="presOf" srcId="{16BC3453-B420-4AD6-A74E-29659A722EFD}" destId="{79B649DB-B41B-447A-A8CC-0EFFA540E3D7}" srcOrd="0" destOrd="0" presId="urn:microsoft.com/office/officeart/2005/8/layout/vProcess5"/>
    <dgm:cxn modelId="{0696BC38-C093-4789-AAF4-9467B0B927F1}" type="presOf" srcId="{BA6052B2-D763-4A41-9A30-6AABB1B6E845}" destId="{C28DE08B-919D-4B22-8049-519F85CE5708}" srcOrd="0" destOrd="0" presId="urn:microsoft.com/office/officeart/2005/8/layout/vProcess5"/>
    <dgm:cxn modelId="{20A3EA5B-AC71-4510-A6AE-DDCD853E5DD8}" type="presOf" srcId="{BA6052B2-D763-4A41-9A30-6AABB1B6E845}" destId="{D8D304E6-2D98-4185-B0FB-8B5744A38599}" srcOrd="1" destOrd="0" presId="urn:microsoft.com/office/officeart/2005/8/layout/vProcess5"/>
    <dgm:cxn modelId="{AC461B0C-F98C-4DF1-988C-A87CA33C946D}" type="presOf" srcId="{821CDE98-39E7-4227-8D80-0116F301FA1E}" destId="{A437B395-605A-4B37-8ED9-9786F3ED55BC}" srcOrd="0" destOrd="0" presId="urn:microsoft.com/office/officeart/2005/8/layout/vProcess5"/>
    <dgm:cxn modelId="{869F1142-E5C1-4421-B361-6E9FE1F3AB9B}" srcId="{A0609709-ED2F-4EC4-935A-39DDF2DA14B4}" destId="{821CDE98-39E7-4227-8D80-0116F301FA1E}" srcOrd="0" destOrd="0" parTransId="{814C8580-4D05-4047-BDB4-18467872E1E3}" sibTransId="{4432CE9D-9B58-44C6-801C-7F17770EADE6}"/>
    <dgm:cxn modelId="{C9C441A6-1977-401F-A144-8570945DCAC2}" srcId="{A0609709-ED2F-4EC4-935A-39DDF2DA14B4}" destId="{654EB9CC-0B5B-4E89-8390-F81008A75532}" srcOrd="1" destOrd="0" parTransId="{F70EB7E5-363C-4B29-8BFB-8CA2D078BDEB}" sibTransId="{16BC3453-B420-4AD6-A74E-29659A722EFD}"/>
    <dgm:cxn modelId="{5736E76F-36C2-42CC-AA7C-60111B2BBD23}" type="presOf" srcId="{821CDE98-39E7-4227-8D80-0116F301FA1E}" destId="{2D395E7B-615F-42CD-B304-CD55834C1E59}" srcOrd="1" destOrd="0" presId="urn:microsoft.com/office/officeart/2005/8/layout/vProcess5"/>
    <dgm:cxn modelId="{CDE017DA-5DAC-439E-BC89-AFF86AE67DCE}" type="presOf" srcId="{A0609709-ED2F-4EC4-935A-39DDF2DA14B4}" destId="{971D9FE7-AFB9-4062-AF14-975FDE32519E}" srcOrd="0" destOrd="0" presId="urn:microsoft.com/office/officeart/2005/8/layout/vProcess5"/>
    <dgm:cxn modelId="{61BBC56D-F8E6-4505-BAA6-C96F10C14D86}" srcId="{A0609709-ED2F-4EC4-935A-39DDF2DA14B4}" destId="{BA6052B2-D763-4A41-9A30-6AABB1B6E845}" srcOrd="2" destOrd="0" parTransId="{B1ACE788-EC00-49D8-BAC0-F79BE8A2020E}" sibTransId="{3C41DA6C-FA64-48DE-95A8-5F5AD880C52C}"/>
    <dgm:cxn modelId="{7D1D5CAF-F4DD-47A3-AFB3-C86175EACD0D}" type="presParOf" srcId="{971D9FE7-AFB9-4062-AF14-975FDE32519E}" destId="{47CC636F-FC5B-4180-A6EC-826091C38A79}" srcOrd="0" destOrd="0" presId="urn:microsoft.com/office/officeart/2005/8/layout/vProcess5"/>
    <dgm:cxn modelId="{6EDF2A3A-5CEB-4874-BFF2-056E328DD04B}" type="presParOf" srcId="{971D9FE7-AFB9-4062-AF14-975FDE32519E}" destId="{A437B395-605A-4B37-8ED9-9786F3ED55BC}" srcOrd="1" destOrd="0" presId="urn:microsoft.com/office/officeart/2005/8/layout/vProcess5"/>
    <dgm:cxn modelId="{E57CCB26-67D6-4997-A2E3-101190D7CEA7}" type="presParOf" srcId="{971D9FE7-AFB9-4062-AF14-975FDE32519E}" destId="{E8E81E62-EB3B-4BF4-9EB0-702A6611C45C}" srcOrd="2" destOrd="0" presId="urn:microsoft.com/office/officeart/2005/8/layout/vProcess5"/>
    <dgm:cxn modelId="{4179C19E-DEF0-47F6-AE0E-512394369A11}" type="presParOf" srcId="{971D9FE7-AFB9-4062-AF14-975FDE32519E}" destId="{C28DE08B-919D-4B22-8049-519F85CE5708}" srcOrd="3" destOrd="0" presId="urn:microsoft.com/office/officeart/2005/8/layout/vProcess5"/>
    <dgm:cxn modelId="{5EC47589-AD42-426A-B561-019BCB8CCF1B}" type="presParOf" srcId="{971D9FE7-AFB9-4062-AF14-975FDE32519E}" destId="{656D75A9-8D7F-4AFE-B68C-83A8B1EDACDE}" srcOrd="4" destOrd="0" presId="urn:microsoft.com/office/officeart/2005/8/layout/vProcess5"/>
    <dgm:cxn modelId="{C061091B-E336-4BEF-8E84-46E871B69E85}" type="presParOf" srcId="{971D9FE7-AFB9-4062-AF14-975FDE32519E}" destId="{79B649DB-B41B-447A-A8CC-0EFFA540E3D7}" srcOrd="5" destOrd="0" presId="urn:microsoft.com/office/officeart/2005/8/layout/vProcess5"/>
    <dgm:cxn modelId="{92302850-F40E-4ECC-849A-4CFFA1D2AA09}" type="presParOf" srcId="{971D9FE7-AFB9-4062-AF14-975FDE32519E}" destId="{2D395E7B-615F-42CD-B304-CD55834C1E59}" srcOrd="6" destOrd="0" presId="urn:microsoft.com/office/officeart/2005/8/layout/vProcess5"/>
    <dgm:cxn modelId="{96397AFE-A337-4027-8524-A1493D95CCE2}" type="presParOf" srcId="{971D9FE7-AFB9-4062-AF14-975FDE32519E}" destId="{2CFE2CFD-60FB-433E-AF58-D1B8E85D95EA}" srcOrd="7" destOrd="0" presId="urn:microsoft.com/office/officeart/2005/8/layout/vProcess5"/>
    <dgm:cxn modelId="{A63545CE-B471-4E51-BF45-FC1D5CD856CE}" type="presParOf" srcId="{971D9FE7-AFB9-4062-AF14-975FDE32519E}" destId="{D8D304E6-2D98-4185-B0FB-8B5744A385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7BD28-2D7E-4AF5-801E-CA6FA3C94D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4FD7C-8473-4498-8957-E87EC6AE4B5A}">
      <dgm:prSet phldrT="[Text]"/>
      <dgm:spPr/>
      <dgm:t>
        <a:bodyPr/>
        <a:lstStyle/>
        <a:p>
          <a:r>
            <a:rPr lang="en-US" dirty="0" smtClean="0"/>
            <a:t>System software</a:t>
          </a:r>
          <a:endParaRPr lang="en-US" dirty="0"/>
        </a:p>
      </dgm:t>
    </dgm:pt>
    <dgm:pt modelId="{6D478D88-5B3A-41B1-BEF6-DD7DC6BFC15F}" type="parTrans" cxnId="{6E5C7A9B-BF9E-4842-824A-A891E5A83E19}">
      <dgm:prSet/>
      <dgm:spPr/>
      <dgm:t>
        <a:bodyPr/>
        <a:lstStyle/>
        <a:p>
          <a:endParaRPr lang="en-US"/>
        </a:p>
      </dgm:t>
    </dgm:pt>
    <dgm:pt modelId="{FCD91D9B-69DB-4CB8-959C-DDBC4379D05A}" type="sibTrans" cxnId="{6E5C7A9B-BF9E-4842-824A-A891E5A83E19}">
      <dgm:prSet/>
      <dgm:spPr/>
      <dgm:t>
        <a:bodyPr/>
        <a:lstStyle/>
        <a:p>
          <a:endParaRPr lang="en-US"/>
        </a:p>
      </dgm:t>
    </dgm:pt>
    <dgm:pt modelId="{E75425BE-C646-4CD9-BF3C-90FD7AC728A6}">
      <dgm:prSet phldrT="[Text]"/>
      <dgm:spPr/>
      <dgm:t>
        <a:bodyPr/>
        <a:lstStyle/>
        <a:p>
          <a:r>
            <a:rPr lang="en-US" dirty="0" err="1" smtClean="0"/>
            <a:t>linux</a:t>
          </a:r>
          <a:endParaRPr lang="en-US" dirty="0"/>
        </a:p>
      </dgm:t>
    </dgm:pt>
    <dgm:pt modelId="{40D0CB11-D802-4895-9302-9B47ADC636BE}" type="parTrans" cxnId="{6EDB2B4C-3151-4F77-B2CD-910CDC1595A0}">
      <dgm:prSet/>
      <dgm:spPr/>
      <dgm:t>
        <a:bodyPr/>
        <a:lstStyle/>
        <a:p>
          <a:endParaRPr lang="en-US"/>
        </a:p>
      </dgm:t>
    </dgm:pt>
    <dgm:pt modelId="{B4572BCD-9974-4933-BC21-AE2F0B6BA91F}" type="sibTrans" cxnId="{6EDB2B4C-3151-4F77-B2CD-910CDC1595A0}">
      <dgm:prSet/>
      <dgm:spPr/>
      <dgm:t>
        <a:bodyPr/>
        <a:lstStyle/>
        <a:p>
          <a:endParaRPr lang="en-US"/>
        </a:p>
      </dgm:t>
    </dgm:pt>
    <dgm:pt modelId="{46E46546-0A6B-4B5D-8FDC-903CAADBAD14}">
      <dgm:prSet phldrT="[Text]"/>
      <dgm:spPr/>
      <dgm:t>
        <a:bodyPr/>
        <a:lstStyle/>
        <a:p>
          <a:r>
            <a:rPr lang="en-US" dirty="0" smtClean="0"/>
            <a:t>Application software</a:t>
          </a:r>
          <a:endParaRPr lang="en-US" dirty="0"/>
        </a:p>
      </dgm:t>
    </dgm:pt>
    <dgm:pt modelId="{CB35FA0F-859D-427A-AB54-24F6A16C4BC2}" type="parTrans" cxnId="{CFDA260F-2B39-4B86-85BE-2A18ECFC41DD}">
      <dgm:prSet/>
      <dgm:spPr/>
      <dgm:t>
        <a:bodyPr/>
        <a:lstStyle/>
        <a:p>
          <a:endParaRPr lang="en-US"/>
        </a:p>
      </dgm:t>
    </dgm:pt>
    <dgm:pt modelId="{6387EFDC-4313-4ACE-85D0-D6E3077203CD}" type="sibTrans" cxnId="{CFDA260F-2B39-4B86-85BE-2A18ECFC41DD}">
      <dgm:prSet/>
      <dgm:spPr/>
      <dgm:t>
        <a:bodyPr/>
        <a:lstStyle/>
        <a:p>
          <a:endParaRPr lang="en-US"/>
        </a:p>
      </dgm:t>
    </dgm:pt>
    <dgm:pt modelId="{C27AFF8A-D9C5-49EA-B723-F511480834D8}">
      <dgm:prSet phldrT="[Text]"/>
      <dgm:spPr/>
      <dgm:t>
        <a:bodyPr/>
        <a:lstStyle/>
        <a:p>
          <a:r>
            <a:rPr lang="en-US" dirty="0" smtClean="0"/>
            <a:t>ATO (</a:t>
          </a:r>
          <a:r>
            <a:rPr lang="en-US" dirty="0" err="1" smtClean="0"/>
            <a:t>aplikasi</a:t>
          </a:r>
          <a:r>
            <a:rPr lang="en-US" dirty="0" smtClean="0"/>
            <a:t> </a:t>
          </a:r>
          <a:r>
            <a:rPr lang="en-US" dirty="0" err="1" smtClean="0"/>
            <a:t>tes</a:t>
          </a:r>
          <a:r>
            <a:rPr lang="en-US" dirty="0" smtClean="0"/>
            <a:t> online)</a:t>
          </a:r>
          <a:endParaRPr lang="en-US" dirty="0"/>
        </a:p>
      </dgm:t>
    </dgm:pt>
    <dgm:pt modelId="{91EB0F31-D458-447E-BB11-EB6204724CF3}" type="parTrans" cxnId="{58FFEEFC-E01E-45C3-992C-424802055497}">
      <dgm:prSet/>
      <dgm:spPr/>
      <dgm:t>
        <a:bodyPr/>
        <a:lstStyle/>
        <a:p>
          <a:endParaRPr lang="en-US"/>
        </a:p>
      </dgm:t>
    </dgm:pt>
    <dgm:pt modelId="{5C9CAAF0-81E1-4ED7-AF40-2CB0ECF8402F}" type="sibTrans" cxnId="{58FFEEFC-E01E-45C3-992C-424802055497}">
      <dgm:prSet/>
      <dgm:spPr/>
      <dgm:t>
        <a:bodyPr/>
        <a:lstStyle/>
        <a:p>
          <a:endParaRPr lang="en-US"/>
        </a:p>
      </dgm:t>
    </dgm:pt>
    <dgm:pt modelId="{89A9556F-FD5D-4F17-B3A5-D634688DB132}">
      <dgm:prSet phldrT="[Text]"/>
      <dgm:spPr/>
      <dgm:t>
        <a:bodyPr/>
        <a:lstStyle/>
        <a:p>
          <a:r>
            <a:rPr lang="en-US" dirty="0" err="1" smtClean="0"/>
            <a:t>simpadu</a:t>
          </a:r>
          <a:endParaRPr lang="en-US" dirty="0"/>
        </a:p>
      </dgm:t>
    </dgm:pt>
    <dgm:pt modelId="{2F3127F0-C2AE-4095-AB8B-61EFCEA55B5F}" type="parTrans" cxnId="{61CA44F7-F87E-4E65-A1B7-06F68C369FB4}">
      <dgm:prSet/>
      <dgm:spPr/>
      <dgm:t>
        <a:bodyPr/>
        <a:lstStyle/>
        <a:p>
          <a:endParaRPr lang="en-US"/>
        </a:p>
      </dgm:t>
    </dgm:pt>
    <dgm:pt modelId="{A91926CC-94E8-4067-8012-39D9AF8CEBE4}" type="sibTrans" cxnId="{61CA44F7-F87E-4E65-A1B7-06F68C369FB4}">
      <dgm:prSet/>
      <dgm:spPr/>
      <dgm:t>
        <a:bodyPr/>
        <a:lstStyle/>
        <a:p>
          <a:endParaRPr lang="en-US"/>
        </a:p>
      </dgm:t>
    </dgm:pt>
    <dgm:pt modelId="{C49E7FF0-BDEB-4490-A94B-D64127D0D6F1}" type="pres">
      <dgm:prSet presAssocID="{8567BD28-2D7E-4AF5-801E-CA6FA3C94D4A}" presName="Name0" presStyleCnt="0">
        <dgm:presLayoutVars>
          <dgm:dir/>
          <dgm:animLvl val="lvl"/>
          <dgm:resizeHandles val="exact"/>
        </dgm:presLayoutVars>
      </dgm:prSet>
      <dgm:spPr/>
    </dgm:pt>
    <dgm:pt modelId="{2F4D83DC-77A8-4386-B33D-97F8CA071A20}" type="pres">
      <dgm:prSet presAssocID="{6204FD7C-8473-4498-8957-E87EC6AE4B5A}" presName="linNode" presStyleCnt="0"/>
      <dgm:spPr/>
    </dgm:pt>
    <dgm:pt modelId="{AA7472A7-4524-4721-84E0-D538B4CEB7E5}" type="pres">
      <dgm:prSet presAssocID="{6204FD7C-8473-4498-8957-E87EC6AE4B5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F3ABEF1-5019-4AFB-A6DF-576ED5181BD5}" type="pres">
      <dgm:prSet presAssocID="{6204FD7C-8473-4498-8957-E87EC6AE4B5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495CD-A21E-4207-BB50-E8A71458291F}" type="pres">
      <dgm:prSet presAssocID="{FCD91D9B-69DB-4CB8-959C-DDBC4379D05A}" presName="sp" presStyleCnt="0"/>
      <dgm:spPr/>
    </dgm:pt>
    <dgm:pt modelId="{BB183EFD-4EE7-4861-8706-A0C08DA0F476}" type="pres">
      <dgm:prSet presAssocID="{46E46546-0A6B-4B5D-8FDC-903CAADBAD14}" presName="linNode" presStyleCnt="0"/>
      <dgm:spPr/>
    </dgm:pt>
    <dgm:pt modelId="{A1E32746-FCD6-49C1-B7FE-AD67BE33C409}" type="pres">
      <dgm:prSet presAssocID="{46E46546-0A6B-4B5D-8FDC-903CAADBAD1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88CF40F-CE51-4B99-9AB4-FB63496010D5}" type="pres">
      <dgm:prSet presAssocID="{46E46546-0A6B-4B5D-8FDC-903CAADBAD1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FFEEFC-E01E-45C3-992C-424802055497}" srcId="{46E46546-0A6B-4B5D-8FDC-903CAADBAD14}" destId="{C27AFF8A-D9C5-49EA-B723-F511480834D8}" srcOrd="0" destOrd="0" parTransId="{91EB0F31-D458-447E-BB11-EB6204724CF3}" sibTransId="{5C9CAAF0-81E1-4ED7-AF40-2CB0ECF8402F}"/>
    <dgm:cxn modelId="{2B09B67C-F377-4F59-BA1F-8551530038BA}" type="presOf" srcId="{6204FD7C-8473-4498-8957-E87EC6AE4B5A}" destId="{AA7472A7-4524-4721-84E0-D538B4CEB7E5}" srcOrd="0" destOrd="0" presId="urn:microsoft.com/office/officeart/2005/8/layout/vList5"/>
    <dgm:cxn modelId="{B60A97EC-E54E-4A17-9601-761C644D1DD3}" type="presOf" srcId="{46E46546-0A6B-4B5D-8FDC-903CAADBAD14}" destId="{A1E32746-FCD6-49C1-B7FE-AD67BE33C409}" srcOrd="0" destOrd="0" presId="urn:microsoft.com/office/officeart/2005/8/layout/vList5"/>
    <dgm:cxn modelId="{61CA44F7-F87E-4E65-A1B7-06F68C369FB4}" srcId="{46E46546-0A6B-4B5D-8FDC-903CAADBAD14}" destId="{89A9556F-FD5D-4F17-B3A5-D634688DB132}" srcOrd="1" destOrd="0" parTransId="{2F3127F0-C2AE-4095-AB8B-61EFCEA55B5F}" sibTransId="{A91926CC-94E8-4067-8012-39D9AF8CEBE4}"/>
    <dgm:cxn modelId="{EB8BDAB4-EA8E-4737-A0C5-DE723F0986FA}" type="presOf" srcId="{C27AFF8A-D9C5-49EA-B723-F511480834D8}" destId="{C88CF40F-CE51-4B99-9AB4-FB63496010D5}" srcOrd="0" destOrd="0" presId="urn:microsoft.com/office/officeart/2005/8/layout/vList5"/>
    <dgm:cxn modelId="{6EDB2B4C-3151-4F77-B2CD-910CDC1595A0}" srcId="{6204FD7C-8473-4498-8957-E87EC6AE4B5A}" destId="{E75425BE-C646-4CD9-BF3C-90FD7AC728A6}" srcOrd="0" destOrd="0" parTransId="{40D0CB11-D802-4895-9302-9B47ADC636BE}" sibTransId="{B4572BCD-9974-4933-BC21-AE2F0B6BA91F}"/>
    <dgm:cxn modelId="{180237C6-838D-4AE4-9932-6A3F9A811BE4}" type="presOf" srcId="{E75425BE-C646-4CD9-BF3C-90FD7AC728A6}" destId="{2F3ABEF1-5019-4AFB-A6DF-576ED5181BD5}" srcOrd="0" destOrd="0" presId="urn:microsoft.com/office/officeart/2005/8/layout/vList5"/>
    <dgm:cxn modelId="{6E5C7A9B-BF9E-4842-824A-A891E5A83E19}" srcId="{8567BD28-2D7E-4AF5-801E-CA6FA3C94D4A}" destId="{6204FD7C-8473-4498-8957-E87EC6AE4B5A}" srcOrd="0" destOrd="0" parTransId="{6D478D88-5B3A-41B1-BEF6-DD7DC6BFC15F}" sibTransId="{FCD91D9B-69DB-4CB8-959C-DDBC4379D05A}"/>
    <dgm:cxn modelId="{4BC4DADD-AC9F-4B24-AF8B-742405832396}" type="presOf" srcId="{89A9556F-FD5D-4F17-B3A5-D634688DB132}" destId="{C88CF40F-CE51-4B99-9AB4-FB63496010D5}" srcOrd="0" destOrd="1" presId="urn:microsoft.com/office/officeart/2005/8/layout/vList5"/>
    <dgm:cxn modelId="{C356C175-50C6-44F2-9522-C95FD285C89F}" type="presOf" srcId="{8567BD28-2D7E-4AF5-801E-CA6FA3C94D4A}" destId="{C49E7FF0-BDEB-4490-A94B-D64127D0D6F1}" srcOrd="0" destOrd="0" presId="urn:microsoft.com/office/officeart/2005/8/layout/vList5"/>
    <dgm:cxn modelId="{CFDA260F-2B39-4B86-85BE-2A18ECFC41DD}" srcId="{8567BD28-2D7E-4AF5-801E-CA6FA3C94D4A}" destId="{46E46546-0A6B-4B5D-8FDC-903CAADBAD14}" srcOrd="1" destOrd="0" parTransId="{CB35FA0F-859D-427A-AB54-24F6A16C4BC2}" sibTransId="{6387EFDC-4313-4ACE-85D0-D6E3077203CD}"/>
    <dgm:cxn modelId="{FEE883EE-4360-4A7B-9E8F-B1B1D912CD7D}" type="presParOf" srcId="{C49E7FF0-BDEB-4490-A94B-D64127D0D6F1}" destId="{2F4D83DC-77A8-4386-B33D-97F8CA071A20}" srcOrd="0" destOrd="0" presId="urn:microsoft.com/office/officeart/2005/8/layout/vList5"/>
    <dgm:cxn modelId="{4809EC7B-B7F0-4753-B4D3-27EF7E3F0D22}" type="presParOf" srcId="{2F4D83DC-77A8-4386-B33D-97F8CA071A20}" destId="{AA7472A7-4524-4721-84E0-D538B4CEB7E5}" srcOrd="0" destOrd="0" presId="urn:microsoft.com/office/officeart/2005/8/layout/vList5"/>
    <dgm:cxn modelId="{EA695B80-99E7-4FFC-AAC9-AF5962136555}" type="presParOf" srcId="{2F4D83DC-77A8-4386-B33D-97F8CA071A20}" destId="{2F3ABEF1-5019-4AFB-A6DF-576ED5181BD5}" srcOrd="1" destOrd="0" presId="urn:microsoft.com/office/officeart/2005/8/layout/vList5"/>
    <dgm:cxn modelId="{8CD52CE8-920F-49E3-BFFE-125866CD6165}" type="presParOf" srcId="{C49E7FF0-BDEB-4490-A94B-D64127D0D6F1}" destId="{DBC495CD-A21E-4207-BB50-E8A71458291F}" srcOrd="1" destOrd="0" presId="urn:microsoft.com/office/officeart/2005/8/layout/vList5"/>
    <dgm:cxn modelId="{0F89824C-81BA-4DF5-84B7-CDF8678BFA98}" type="presParOf" srcId="{C49E7FF0-BDEB-4490-A94B-D64127D0D6F1}" destId="{BB183EFD-4EE7-4861-8706-A0C08DA0F476}" srcOrd="2" destOrd="0" presId="urn:microsoft.com/office/officeart/2005/8/layout/vList5"/>
    <dgm:cxn modelId="{A07487FC-99ED-47A4-A1CA-700F33AD799A}" type="presParOf" srcId="{BB183EFD-4EE7-4861-8706-A0C08DA0F476}" destId="{A1E32746-FCD6-49C1-B7FE-AD67BE33C409}" srcOrd="0" destOrd="0" presId="urn:microsoft.com/office/officeart/2005/8/layout/vList5"/>
    <dgm:cxn modelId="{523FEDF9-2B59-4465-B48E-5FD6786F49C7}" type="presParOf" srcId="{BB183EFD-4EE7-4861-8706-A0C08DA0F476}" destId="{C88CF40F-CE51-4B99-9AB4-FB63496010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308AB-0979-41D5-B1DC-679B9F268E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C770B-0934-49E6-86BE-DC8C098A2FAD}">
      <dgm:prSet phldrT="[Text]" custT="1"/>
      <dgm:spPr/>
      <dgm:t>
        <a:bodyPr/>
        <a:lstStyle/>
        <a:p>
          <a:r>
            <a:rPr lang="en-US" sz="1800" u="sng" dirty="0" smtClean="0"/>
            <a:t>Drs. </a:t>
          </a:r>
          <a:r>
            <a:rPr lang="en-US" sz="1800" u="sng" dirty="0" err="1" smtClean="0"/>
            <a:t>Rusli</a:t>
          </a:r>
          <a:r>
            <a:rPr lang="en-US" sz="1800" u="sng" dirty="0" smtClean="0"/>
            <a:t> </a:t>
          </a:r>
          <a:r>
            <a:rPr lang="en-US" sz="1800" u="sng" dirty="0" err="1" smtClean="0"/>
            <a:t>M.Pd</a:t>
          </a:r>
          <a:endParaRPr lang="en-US" sz="1800" u="sng" dirty="0" smtClean="0"/>
        </a:p>
        <a:p>
          <a:r>
            <a:rPr lang="en-US" sz="1800" u="none" dirty="0" err="1" smtClean="0"/>
            <a:t>Direktur</a:t>
          </a:r>
          <a:r>
            <a:rPr lang="en-US" sz="1800" u="none" dirty="0" smtClean="0"/>
            <a:t> </a:t>
          </a:r>
          <a:endParaRPr lang="en-US" sz="1800" u="none" dirty="0"/>
        </a:p>
      </dgm:t>
    </dgm:pt>
    <dgm:pt modelId="{59C3EA00-6E66-4910-94AE-8EA902AF72E1}" type="parTrans" cxnId="{BD5297B8-4AF1-4D99-95DF-B3FA82C199B6}">
      <dgm:prSet/>
      <dgm:spPr/>
      <dgm:t>
        <a:bodyPr/>
        <a:lstStyle/>
        <a:p>
          <a:endParaRPr lang="en-US"/>
        </a:p>
      </dgm:t>
    </dgm:pt>
    <dgm:pt modelId="{1F3862ED-0266-4B9D-9412-F7ED3EE0768F}" type="sibTrans" cxnId="{BD5297B8-4AF1-4D99-95DF-B3FA82C199B6}">
      <dgm:prSet/>
      <dgm:spPr/>
      <dgm:t>
        <a:bodyPr/>
        <a:lstStyle/>
        <a:p>
          <a:endParaRPr lang="en-US"/>
        </a:p>
      </dgm:t>
    </dgm:pt>
    <dgm:pt modelId="{2266D262-FC06-4A51-A4D7-08D3BEEA835E}">
      <dgm:prSet phldrT="[Text]"/>
      <dgm:spPr/>
      <dgm:t>
        <a:bodyPr/>
        <a:lstStyle/>
        <a:p>
          <a:r>
            <a:rPr lang="en-US" u="sng" dirty="0" err="1" smtClean="0"/>
            <a:t>Nurul</a:t>
          </a:r>
          <a:r>
            <a:rPr lang="en-US" u="sng" dirty="0" smtClean="0"/>
            <a:t> </a:t>
          </a:r>
          <a:r>
            <a:rPr lang="en-US" u="sng" dirty="0" err="1" smtClean="0"/>
            <a:t>ikhsan</a:t>
          </a:r>
          <a:r>
            <a:rPr lang="en-US" u="sng" dirty="0" smtClean="0"/>
            <a:t>, S. Si, </a:t>
          </a:r>
          <a:r>
            <a:rPr lang="en-US" u="sng" dirty="0" err="1" smtClean="0"/>
            <a:t>M.Si</a:t>
          </a:r>
          <a:endParaRPr lang="en-US" u="sng" dirty="0" smtClean="0"/>
        </a:p>
        <a:p>
          <a:r>
            <a:rPr lang="en-US" u="none" dirty="0" err="1" smtClean="0"/>
            <a:t>sekretaris</a:t>
          </a:r>
          <a:endParaRPr lang="en-US" u="none" dirty="0"/>
        </a:p>
      </dgm:t>
    </dgm:pt>
    <dgm:pt modelId="{11997B70-8F01-428F-B577-C66FDAE03B04}" type="parTrans" cxnId="{4C3B0180-4000-4DC4-861A-A5C4BAF2407F}">
      <dgm:prSet/>
      <dgm:spPr/>
      <dgm:t>
        <a:bodyPr/>
        <a:lstStyle/>
        <a:p>
          <a:endParaRPr lang="en-US"/>
        </a:p>
      </dgm:t>
    </dgm:pt>
    <dgm:pt modelId="{A8739971-03AD-4565-BF4F-C04CFCFDE2D9}" type="sibTrans" cxnId="{4C3B0180-4000-4DC4-861A-A5C4BAF2407F}">
      <dgm:prSet/>
      <dgm:spPr/>
      <dgm:t>
        <a:bodyPr/>
        <a:lstStyle/>
        <a:p>
          <a:endParaRPr lang="en-US"/>
        </a:p>
      </dgm:t>
    </dgm:pt>
    <dgm:pt modelId="{1294A761-8BC1-452A-B42D-13DC4B311546}">
      <dgm:prSet phldrT="[Text]"/>
      <dgm:spPr/>
      <dgm:t>
        <a:bodyPr/>
        <a:lstStyle/>
        <a:p>
          <a:r>
            <a:rPr lang="en-US" dirty="0" err="1" smtClean="0"/>
            <a:t>Ridwansyah</a:t>
          </a:r>
          <a:r>
            <a:rPr lang="en-US" dirty="0" smtClean="0"/>
            <a:t>, S.T, M.T</a:t>
          </a:r>
        </a:p>
        <a:p>
          <a:r>
            <a:rPr lang="en-US" dirty="0" smtClean="0"/>
            <a:t>Amir Ali, S.T, M.T</a:t>
          </a:r>
        </a:p>
        <a:p>
          <a:r>
            <a:rPr lang="en-US" dirty="0" err="1" smtClean="0"/>
            <a:t>Sulkifli</a:t>
          </a:r>
          <a:r>
            <a:rPr lang="en-US" dirty="0" smtClean="0"/>
            <a:t> </a:t>
          </a:r>
          <a:r>
            <a:rPr lang="en-US" dirty="0" err="1" smtClean="0"/>
            <a:t>A.Pd.Kom</a:t>
          </a:r>
          <a:endParaRPr lang="en-US" dirty="0" smtClean="0"/>
        </a:p>
        <a:p>
          <a:r>
            <a:rPr lang="en-US" dirty="0" err="1" smtClean="0"/>
            <a:t>Syamsir</a:t>
          </a:r>
          <a:r>
            <a:rPr lang="en-US" dirty="0" smtClean="0"/>
            <a:t>, </a:t>
          </a:r>
          <a:r>
            <a:rPr lang="en-US" dirty="0" err="1" smtClean="0"/>
            <a:t>S.Kom</a:t>
          </a:r>
          <a:endParaRPr lang="en-US" dirty="0" smtClean="0"/>
        </a:p>
        <a:p>
          <a:endParaRPr lang="en-US" dirty="0"/>
        </a:p>
      </dgm:t>
    </dgm:pt>
    <dgm:pt modelId="{67ECC5CA-09B5-4976-A132-8361015621C9}" type="parTrans" cxnId="{B03DB957-F6D1-4A8E-8C17-239CE83A83C7}">
      <dgm:prSet/>
      <dgm:spPr/>
      <dgm:t>
        <a:bodyPr/>
        <a:lstStyle/>
        <a:p>
          <a:endParaRPr lang="en-US"/>
        </a:p>
      </dgm:t>
    </dgm:pt>
    <dgm:pt modelId="{DC3AA6C4-0812-4ABC-ADF8-2B36BEFE9ECB}" type="sibTrans" cxnId="{B03DB957-F6D1-4A8E-8C17-239CE83A83C7}">
      <dgm:prSet/>
      <dgm:spPr/>
      <dgm:t>
        <a:bodyPr/>
        <a:lstStyle/>
        <a:p>
          <a:endParaRPr lang="en-US"/>
        </a:p>
      </dgm:t>
    </dgm:pt>
    <dgm:pt modelId="{E24D885B-27D5-4AD4-BB3A-E2BA59BDF5CC}">
      <dgm:prSet phldrT="[Text]"/>
      <dgm:spPr/>
      <dgm:t>
        <a:bodyPr/>
        <a:lstStyle/>
        <a:p>
          <a:r>
            <a:rPr lang="en-US" dirty="0" smtClean="0"/>
            <a:t>Imran, </a:t>
          </a:r>
          <a:r>
            <a:rPr lang="en-US" dirty="0" err="1" smtClean="0"/>
            <a:t>S.Pd</a:t>
          </a:r>
          <a:endParaRPr lang="en-US" dirty="0" smtClean="0"/>
        </a:p>
        <a:p>
          <a:r>
            <a:rPr lang="en-US" dirty="0" err="1" smtClean="0"/>
            <a:t>Abrar</a:t>
          </a:r>
          <a:r>
            <a:rPr lang="en-US" dirty="0" smtClean="0"/>
            <a:t> </a:t>
          </a:r>
          <a:r>
            <a:rPr lang="en-US" dirty="0" err="1" smtClean="0"/>
            <a:t>firdaus</a:t>
          </a:r>
          <a:endParaRPr lang="en-US" dirty="0" smtClean="0"/>
        </a:p>
        <a:p>
          <a:r>
            <a:rPr lang="en-US" dirty="0" err="1" smtClean="0"/>
            <a:t>Hartoto</a:t>
          </a:r>
          <a:endParaRPr lang="en-US" dirty="0" smtClean="0"/>
        </a:p>
        <a:p>
          <a:r>
            <a:rPr lang="en-US" dirty="0" err="1" smtClean="0"/>
            <a:t>Nilma</a:t>
          </a:r>
          <a:r>
            <a:rPr lang="en-US" dirty="0" smtClean="0"/>
            <a:t> Ira </a:t>
          </a:r>
          <a:r>
            <a:rPr lang="en-US" dirty="0" err="1" smtClean="0"/>
            <a:t>Akil</a:t>
          </a:r>
          <a:r>
            <a:rPr lang="en-US" dirty="0" smtClean="0"/>
            <a:t>, </a:t>
          </a:r>
          <a:r>
            <a:rPr lang="en-US" dirty="0" err="1" smtClean="0"/>
            <a:t>S.Soss</a:t>
          </a:r>
          <a:endParaRPr lang="en-US" dirty="0"/>
        </a:p>
      </dgm:t>
    </dgm:pt>
    <dgm:pt modelId="{E6A066B7-BF5D-46A4-BE7F-7A9627D24EF6}" type="parTrans" cxnId="{AC6E2BD3-4A2F-4B92-9243-98E310D95199}">
      <dgm:prSet/>
      <dgm:spPr/>
      <dgm:t>
        <a:bodyPr/>
        <a:lstStyle/>
        <a:p>
          <a:endParaRPr lang="en-US"/>
        </a:p>
      </dgm:t>
    </dgm:pt>
    <dgm:pt modelId="{1380E609-D9AB-4AAA-8D74-2A9EBED38881}" type="sibTrans" cxnId="{AC6E2BD3-4A2F-4B92-9243-98E310D95199}">
      <dgm:prSet/>
      <dgm:spPr/>
      <dgm:t>
        <a:bodyPr/>
        <a:lstStyle/>
        <a:p>
          <a:endParaRPr lang="en-US"/>
        </a:p>
      </dgm:t>
    </dgm:pt>
    <dgm:pt modelId="{59E05E60-FD16-4D0D-AA2D-1A6563EB4112}" type="pres">
      <dgm:prSet presAssocID="{867308AB-0979-41D5-B1DC-679B9F268E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ACB790-8C9D-4F7E-91C6-1D4662E32125}" type="pres">
      <dgm:prSet presAssocID="{8D0C770B-0934-49E6-86BE-DC8C098A2FAD}" presName="hierRoot1" presStyleCnt="0"/>
      <dgm:spPr/>
    </dgm:pt>
    <dgm:pt modelId="{F077025F-AF4E-4D15-A35D-168549486583}" type="pres">
      <dgm:prSet presAssocID="{8D0C770B-0934-49E6-86BE-DC8C098A2FAD}" presName="composite" presStyleCnt="0"/>
      <dgm:spPr/>
    </dgm:pt>
    <dgm:pt modelId="{94B9F76E-4B19-412E-A3BA-1C9DDD8B182E}" type="pres">
      <dgm:prSet presAssocID="{8D0C770B-0934-49E6-86BE-DC8C098A2FAD}" presName="background" presStyleLbl="node0" presStyleIdx="0" presStyleCnt="1"/>
      <dgm:spPr/>
    </dgm:pt>
    <dgm:pt modelId="{E88789E1-9631-4A3B-9F9E-359C97EBDAA7}" type="pres">
      <dgm:prSet presAssocID="{8D0C770B-0934-49E6-86BE-DC8C098A2FAD}" presName="text" presStyleLbl="fgAcc0" presStyleIdx="0" presStyleCnt="1" custScaleX="121779" custScaleY="92414" custLinFactNeighborX="-2675" custLinFactNeighborY="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1A9AA-066D-475E-8E32-50E16DE5E1CD}" type="pres">
      <dgm:prSet presAssocID="{8D0C770B-0934-49E6-86BE-DC8C098A2FAD}" presName="hierChild2" presStyleCnt="0"/>
      <dgm:spPr/>
    </dgm:pt>
    <dgm:pt modelId="{AB4540EA-C2F1-4069-899B-EF2FC7718326}" type="pres">
      <dgm:prSet presAssocID="{11997B70-8F01-428F-B577-C66FDAE03B04}" presName="Name10" presStyleLbl="parChTrans1D2" presStyleIdx="0" presStyleCnt="1"/>
      <dgm:spPr/>
    </dgm:pt>
    <dgm:pt modelId="{FC9775C6-FD63-4183-95DC-D62863AC93B5}" type="pres">
      <dgm:prSet presAssocID="{2266D262-FC06-4A51-A4D7-08D3BEEA835E}" presName="hierRoot2" presStyleCnt="0"/>
      <dgm:spPr/>
    </dgm:pt>
    <dgm:pt modelId="{454AE620-F3E2-453B-B26B-0BB5704A2757}" type="pres">
      <dgm:prSet presAssocID="{2266D262-FC06-4A51-A4D7-08D3BEEA835E}" presName="composite2" presStyleCnt="0"/>
      <dgm:spPr/>
    </dgm:pt>
    <dgm:pt modelId="{2785A0F3-C891-430E-B039-0AB486DEBAD9}" type="pres">
      <dgm:prSet presAssocID="{2266D262-FC06-4A51-A4D7-08D3BEEA835E}" presName="background2" presStyleLbl="node2" presStyleIdx="0" presStyleCnt="1"/>
      <dgm:spPr/>
    </dgm:pt>
    <dgm:pt modelId="{19D50152-C69E-46E2-BE05-C001A1044CB9}" type="pres">
      <dgm:prSet presAssocID="{2266D262-FC06-4A51-A4D7-08D3BEEA835E}" presName="text2" presStyleLbl="fgAcc2" presStyleIdx="0" presStyleCnt="1" custScaleX="154156" custScaleY="76175" custLinFactNeighborX="3959" custLinFactNeighborY="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B0D6FD-0049-4FE1-98EE-E47B7CF9A623}" type="pres">
      <dgm:prSet presAssocID="{2266D262-FC06-4A51-A4D7-08D3BEEA835E}" presName="hierChild3" presStyleCnt="0"/>
      <dgm:spPr/>
    </dgm:pt>
    <dgm:pt modelId="{3E09F77B-E7D8-4FCF-A8D7-B1BBB12A8490}" type="pres">
      <dgm:prSet presAssocID="{67ECC5CA-09B5-4976-A132-8361015621C9}" presName="Name17" presStyleLbl="parChTrans1D3" presStyleIdx="0" presStyleCnt="2"/>
      <dgm:spPr/>
    </dgm:pt>
    <dgm:pt modelId="{4781CC5C-0908-49A3-B188-02CF6F970B84}" type="pres">
      <dgm:prSet presAssocID="{1294A761-8BC1-452A-B42D-13DC4B311546}" presName="hierRoot3" presStyleCnt="0"/>
      <dgm:spPr/>
    </dgm:pt>
    <dgm:pt modelId="{63EFD89B-3A0A-4A3E-8C4E-01751640E3CC}" type="pres">
      <dgm:prSet presAssocID="{1294A761-8BC1-452A-B42D-13DC4B311546}" presName="composite3" presStyleCnt="0"/>
      <dgm:spPr/>
    </dgm:pt>
    <dgm:pt modelId="{65DFE6A5-F280-419A-875B-706C1393485E}" type="pres">
      <dgm:prSet presAssocID="{1294A761-8BC1-452A-B42D-13DC4B311546}" presName="background3" presStyleLbl="node3" presStyleIdx="0" presStyleCnt="2"/>
      <dgm:spPr/>
    </dgm:pt>
    <dgm:pt modelId="{ED366C6F-4AC6-4CE8-8CD9-0586E9F2D8D7}" type="pres">
      <dgm:prSet presAssocID="{1294A761-8BC1-452A-B42D-13DC4B311546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287F47-B878-473F-A294-0440C1464A74}" type="pres">
      <dgm:prSet presAssocID="{1294A761-8BC1-452A-B42D-13DC4B311546}" presName="hierChild4" presStyleCnt="0"/>
      <dgm:spPr/>
    </dgm:pt>
    <dgm:pt modelId="{B397B0C8-EC8B-44C7-ABC0-C655E69F2F74}" type="pres">
      <dgm:prSet presAssocID="{E6A066B7-BF5D-46A4-BE7F-7A9627D24EF6}" presName="Name17" presStyleLbl="parChTrans1D3" presStyleIdx="1" presStyleCnt="2"/>
      <dgm:spPr/>
    </dgm:pt>
    <dgm:pt modelId="{718FE922-7E9C-49D6-AA61-729DCD79A36C}" type="pres">
      <dgm:prSet presAssocID="{E24D885B-27D5-4AD4-BB3A-E2BA59BDF5CC}" presName="hierRoot3" presStyleCnt="0"/>
      <dgm:spPr/>
    </dgm:pt>
    <dgm:pt modelId="{2FCF8F13-FC69-416F-9313-D44021518120}" type="pres">
      <dgm:prSet presAssocID="{E24D885B-27D5-4AD4-BB3A-E2BA59BDF5CC}" presName="composite3" presStyleCnt="0"/>
      <dgm:spPr/>
    </dgm:pt>
    <dgm:pt modelId="{18FD3DC7-04FD-41EE-8D14-26BCD510313E}" type="pres">
      <dgm:prSet presAssocID="{E24D885B-27D5-4AD4-BB3A-E2BA59BDF5CC}" presName="background3" presStyleLbl="node3" presStyleIdx="1" presStyleCnt="2"/>
      <dgm:spPr/>
    </dgm:pt>
    <dgm:pt modelId="{2EF76F3F-D279-46E9-AB11-372125785545}" type="pres">
      <dgm:prSet presAssocID="{E24D885B-27D5-4AD4-BB3A-E2BA59BDF5C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4926D3-08D7-45A9-9979-6C269222E554}" type="pres">
      <dgm:prSet presAssocID="{E24D885B-27D5-4AD4-BB3A-E2BA59BDF5CC}" presName="hierChild4" presStyleCnt="0"/>
      <dgm:spPr/>
    </dgm:pt>
  </dgm:ptLst>
  <dgm:cxnLst>
    <dgm:cxn modelId="{5C22FC38-AF13-4EE3-99DC-666186745983}" type="presOf" srcId="{1294A761-8BC1-452A-B42D-13DC4B311546}" destId="{ED366C6F-4AC6-4CE8-8CD9-0586E9F2D8D7}" srcOrd="0" destOrd="0" presId="urn:microsoft.com/office/officeart/2005/8/layout/hierarchy1"/>
    <dgm:cxn modelId="{97B445A7-240D-4100-93AB-CD9EA4CA9F93}" type="presOf" srcId="{E6A066B7-BF5D-46A4-BE7F-7A9627D24EF6}" destId="{B397B0C8-EC8B-44C7-ABC0-C655E69F2F74}" srcOrd="0" destOrd="0" presId="urn:microsoft.com/office/officeart/2005/8/layout/hierarchy1"/>
    <dgm:cxn modelId="{8413370E-502F-4651-AD99-AD34C2D03C46}" type="presOf" srcId="{67ECC5CA-09B5-4976-A132-8361015621C9}" destId="{3E09F77B-E7D8-4FCF-A8D7-B1BBB12A8490}" srcOrd="0" destOrd="0" presId="urn:microsoft.com/office/officeart/2005/8/layout/hierarchy1"/>
    <dgm:cxn modelId="{AC6E2BD3-4A2F-4B92-9243-98E310D95199}" srcId="{2266D262-FC06-4A51-A4D7-08D3BEEA835E}" destId="{E24D885B-27D5-4AD4-BB3A-E2BA59BDF5CC}" srcOrd="1" destOrd="0" parTransId="{E6A066B7-BF5D-46A4-BE7F-7A9627D24EF6}" sibTransId="{1380E609-D9AB-4AAA-8D74-2A9EBED38881}"/>
    <dgm:cxn modelId="{26EC0743-1527-49CF-BB79-D1089CCF0BBF}" type="presOf" srcId="{8D0C770B-0934-49E6-86BE-DC8C098A2FAD}" destId="{E88789E1-9631-4A3B-9F9E-359C97EBDAA7}" srcOrd="0" destOrd="0" presId="urn:microsoft.com/office/officeart/2005/8/layout/hierarchy1"/>
    <dgm:cxn modelId="{AA416B4D-20D2-4BBC-A35F-CE733664C45A}" type="presOf" srcId="{E24D885B-27D5-4AD4-BB3A-E2BA59BDF5CC}" destId="{2EF76F3F-D279-46E9-AB11-372125785545}" srcOrd="0" destOrd="0" presId="urn:microsoft.com/office/officeart/2005/8/layout/hierarchy1"/>
    <dgm:cxn modelId="{B03DB957-F6D1-4A8E-8C17-239CE83A83C7}" srcId="{2266D262-FC06-4A51-A4D7-08D3BEEA835E}" destId="{1294A761-8BC1-452A-B42D-13DC4B311546}" srcOrd="0" destOrd="0" parTransId="{67ECC5CA-09B5-4976-A132-8361015621C9}" sibTransId="{DC3AA6C4-0812-4ABC-ADF8-2B36BEFE9ECB}"/>
    <dgm:cxn modelId="{575913F0-300A-46E1-AB2B-C9F76DDE1A04}" type="presOf" srcId="{2266D262-FC06-4A51-A4D7-08D3BEEA835E}" destId="{19D50152-C69E-46E2-BE05-C001A1044CB9}" srcOrd="0" destOrd="0" presId="urn:microsoft.com/office/officeart/2005/8/layout/hierarchy1"/>
    <dgm:cxn modelId="{5C2ED21F-D3E0-459E-B90B-517FF0518F4D}" type="presOf" srcId="{867308AB-0979-41D5-B1DC-679B9F268E00}" destId="{59E05E60-FD16-4D0D-AA2D-1A6563EB4112}" srcOrd="0" destOrd="0" presId="urn:microsoft.com/office/officeart/2005/8/layout/hierarchy1"/>
    <dgm:cxn modelId="{929CEAA0-F1BD-4699-B676-7083E49C5815}" type="presOf" srcId="{11997B70-8F01-428F-B577-C66FDAE03B04}" destId="{AB4540EA-C2F1-4069-899B-EF2FC7718326}" srcOrd="0" destOrd="0" presId="urn:microsoft.com/office/officeart/2005/8/layout/hierarchy1"/>
    <dgm:cxn modelId="{BD5297B8-4AF1-4D99-95DF-B3FA82C199B6}" srcId="{867308AB-0979-41D5-B1DC-679B9F268E00}" destId="{8D0C770B-0934-49E6-86BE-DC8C098A2FAD}" srcOrd="0" destOrd="0" parTransId="{59C3EA00-6E66-4910-94AE-8EA902AF72E1}" sibTransId="{1F3862ED-0266-4B9D-9412-F7ED3EE0768F}"/>
    <dgm:cxn modelId="{4C3B0180-4000-4DC4-861A-A5C4BAF2407F}" srcId="{8D0C770B-0934-49E6-86BE-DC8C098A2FAD}" destId="{2266D262-FC06-4A51-A4D7-08D3BEEA835E}" srcOrd="0" destOrd="0" parTransId="{11997B70-8F01-428F-B577-C66FDAE03B04}" sibTransId="{A8739971-03AD-4565-BF4F-C04CFCFDE2D9}"/>
    <dgm:cxn modelId="{4C67505C-D489-4A3B-88E7-D2A4CC1034D5}" type="presParOf" srcId="{59E05E60-FD16-4D0D-AA2D-1A6563EB4112}" destId="{0EACB790-8C9D-4F7E-91C6-1D4662E32125}" srcOrd="0" destOrd="0" presId="urn:microsoft.com/office/officeart/2005/8/layout/hierarchy1"/>
    <dgm:cxn modelId="{CD4F81F2-2D1A-4974-B7BC-7F28D9B5E398}" type="presParOf" srcId="{0EACB790-8C9D-4F7E-91C6-1D4662E32125}" destId="{F077025F-AF4E-4D15-A35D-168549486583}" srcOrd="0" destOrd="0" presId="urn:microsoft.com/office/officeart/2005/8/layout/hierarchy1"/>
    <dgm:cxn modelId="{F6F1D5D8-C559-4E12-B4C2-BDC1D700084A}" type="presParOf" srcId="{F077025F-AF4E-4D15-A35D-168549486583}" destId="{94B9F76E-4B19-412E-A3BA-1C9DDD8B182E}" srcOrd="0" destOrd="0" presId="urn:microsoft.com/office/officeart/2005/8/layout/hierarchy1"/>
    <dgm:cxn modelId="{6BFBF054-5968-46F1-A044-D39CF350429A}" type="presParOf" srcId="{F077025F-AF4E-4D15-A35D-168549486583}" destId="{E88789E1-9631-4A3B-9F9E-359C97EBDAA7}" srcOrd="1" destOrd="0" presId="urn:microsoft.com/office/officeart/2005/8/layout/hierarchy1"/>
    <dgm:cxn modelId="{7A13B481-B92B-4D31-9628-504FC7000C37}" type="presParOf" srcId="{0EACB790-8C9D-4F7E-91C6-1D4662E32125}" destId="{38E1A9AA-066D-475E-8E32-50E16DE5E1CD}" srcOrd="1" destOrd="0" presId="urn:microsoft.com/office/officeart/2005/8/layout/hierarchy1"/>
    <dgm:cxn modelId="{5050DAEA-39C8-4A5D-8C69-002232935CE0}" type="presParOf" srcId="{38E1A9AA-066D-475E-8E32-50E16DE5E1CD}" destId="{AB4540EA-C2F1-4069-899B-EF2FC7718326}" srcOrd="0" destOrd="0" presId="urn:microsoft.com/office/officeart/2005/8/layout/hierarchy1"/>
    <dgm:cxn modelId="{A97A3964-23BF-4037-873C-FFA343707BB5}" type="presParOf" srcId="{38E1A9AA-066D-475E-8E32-50E16DE5E1CD}" destId="{FC9775C6-FD63-4183-95DC-D62863AC93B5}" srcOrd="1" destOrd="0" presId="urn:microsoft.com/office/officeart/2005/8/layout/hierarchy1"/>
    <dgm:cxn modelId="{FF0F5385-D83D-45B3-96F9-A07E7EC551A7}" type="presParOf" srcId="{FC9775C6-FD63-4183-95DC-D62863AC93B5}" destId="{454AE620-F3E2-453B-B26B-0BB5704A2757}" srcOrd="0" destOrd="0" presId="urn:microsoft.com/office/officeart/2005/8/layout/hierarchy1"/>
    <dgm:cxn modelId="{C6BF4527-38EF-4722-8C16-FF98552CEC98}" type="presParOf" srcId="{454AE620-F3E2-453B-B26B-0BB5704A2757}" destId="{2785A0F3-C891-430E-B039-0AB486DEBAD9}" srcOrd="0" destOrd="0" presId="urn:microsoft.com/office/officeart/2005/8/layout/hierarchy1"/>
    <dgm:cxn modelId="{29779789-9ABB-424B-AF81-7373F1442F8A}" type="presParOf" srcId="{454AE620-F3E2-453B-B26B-0BB5704A2757}" destId="{19D50152-C69E-46E2-BE05-C001A1044CB9}" srcOrd="1" destOrd="0" presId="urn:microsoft.com/office/officeart/2005/8/layout/hierarchy1"/>
    <dgm:cxn modelId="{E786E5D1-A9B4-4291-9A46-75CE52D5DF60}" type="presParOf" srcId="{FC9775C6-FD63-4183-95DC-D62863AC93B5}" destId="{16B0D6FD-0049-4FE1-98EE-E47B7CF9A623}" srcOrd="1" destOrd="0" presId="urn:microsoft.com/office/officeart/2005/8/layout/hierarchy1"/>
    <dgm:cxn modelId="{1FE2FB19-39F5-415C-A294-2110F00817EA}" type="presParOf" srcId="{16B0D6FD-0049-4FE1-98EE-E47B7CF9A623}" destId="{3E09F77B-E7D8-4FCF-A8D7-B1BBB12A8490}" srcOrd="0" destOrd="0" presId="urn:microsoft.com/office/officeart/2005/8/layout/hierarchy1"/>
    <dgm:cxn modelId="{AD223057-0729-4A22-B936-7D1729AC0497}" type="presParOf" srcId="{16B0D6FD-0049-4FE1-98EE-E47B7CF9A623}" destId="{4781CC5C-0908-49A3-B188-02CF6F970B84}" srcOrd="1" destOrd="0" presId="urn:microsoft.com/office/officeart/2005/8/layout/hierarchy1"/>
    <dgm:cxn modelId="{95B0DABC-FB4C-411C-8050-509DE4165F59}" type="presParOf" srcId="{4781CC5C-0908-49A3-B188-02CF6F970B84}" destId="{63EFD89B-3A0A-4A3E-8C4E-01751640E3CC}" srcOrd="0" destOrd="0" presId="urn:microsoft.com/office/officeart/2005/8/layout/hierarchy1"/>
    <dgm:cxn modelId="{3B829406-6DF1-4534-8C9E-7C3F1FEC5983}" type="presParOf" srcId="{63EFD89B-3A0A-4A3E-8C4E-01751640E3CC}" destId="{65DFE6A5-F280-419A-875B-706C1393485E}" srcOrd="0" destOrd="0" presId="urn:microsoft.com/office/officeart/2005/8/layout/hierarchy1"/>
    <dgm:cxn modelId="{2A08BFF0-C190-44D5-AAB5-26AE575EA5C0}" type="presParOf" srcId="{63EFD89B-3A0A-4A3E-8C4E-01751640E3CC}" destId="{ED366C6F-4AC6-4CE8-8CD9-0586E9F2D8D7}" srcOrd="1" destOrd="0" presId="urn:microsoft.com/office/officeart/2005/8/layout/hierarchy1"/>
    <dgm:cxn modelId="{736D3998-E2BC-49A0-848F-E78BE569644C}" type="presParOf" srcId="{4781CC5C-0908-49A3-B188-02CF6F970B84}" destId="{53287F47-B878-473F-A294-0440C1464A74}" srcOrd="1" destOrd="0" presId="urn:microsoft.com/office/officeart/2005/8/layout/hierarchy1"/>
    <dgm:cxn modelId="{E29C003A-C8EE-4DD8-8DD0-64DD51BEAC99}" type="presParOf" srcId="{16B0D6FD-0049-4FE1-98EE-E47B7CF9A623}" destId="{B397B0C8-EC8B-44C7-ABC0-C655E69F2F74}" srcOrd="2" destOrd="0" presId="urn:microsoft.com/office/officeart/2005/8/layout/hierarchy1"/>
    <dgm:cxn modelId="{37E04625-79BE-46B9-BCF7-D4AD4C62E89F}" type="presParOf" srcId="{16B0D6FD-0049-4FE1-98EE-E47B7CF9A623}" destId="{718FE922-7E9C-49D6-AA61-729DCD79A36C}" srcOrd="3" destOrd="0" presId="urn:microsoft.com/office/officeart/2005/8/layout/hierarchy1"/>
    <dgm:cxn modelId="{AD1B2AA1-EABA-480B-9D2E-43B3DC956D1D}" type="presParOf" srcId="{718FE922-7E9C-49D6-AA61-729DCD79A36C}" destId="{2FCF8F13-FC69-416F-9313-D44021518120}" srcOrd="0" destOrd="0" presId="urn:microsoft.com/office/officeart/2005/8/layout/hierarchy1"/>
    <dgm:cxn modelId="{FC894B70-CB96-4822-BDEA-A3C03FD83555}" type="presParOf" srcId="{2FCF8F13-FC69-416F-9313-D44021518120}" destId="{18FD3DC7-04FD-41EE-8D14-26BCD510313E}" srcOrd="0" destOrd="0" presId="urn:microsoft.com/office/officeart/2005/8/layout/hierarchy1"/>
    <dgm:cxn modelId="{6DD0E4B1-258D-4829-947D-4A5E4924723F}" type="presParOf" srcId="{2FCF8F13-FC69-416F-9313-D44021518120}" destId="{2EF76F3F-D279-46E9-AB11-372125785545}" srcOrd="1" destOrd="0" presId="urn:microsoft.com/office/officeart/2005/8/layout/hierarchy1"/>
    <dgm:cxn modelId="{B130AEAA-5D63-4197-9CFC-A94F8D8DF6B7}" type="presParOf" srcId="{718FE922-7E9C-49D6-AA61-729DCD79A36C}" destId="{974926D3-08D7-45A9-9979-6C269222E5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B395-605A-4B37-8ED9-9786F3ED55BC}">
      <dsp:nvSpPr>
        <dsp:cNvPr id="0" name=""/>
        <dsp:cNvSpPr/>
      </dsp:nvSpPr>
      <dsp:spPr>
        <a:xfrm>
          <a:off x="0" y="0"/>
          <a:ext cx="5760481" cy="1052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HARDWARE</a:t>
          </a:r>
          <a:endParaRPr lang="en-US" sz="4500" kern="1200" dirty="0"/>
        </a:p>
      </dsp:txBody>
      <dsp:txXfrm>
        <a:off x="30827" y="30827"/>
        <a:ext cx="4624738" cy="990858"/>
      </dsp:txXfrm>
    </dsp:sp>
    <dsp:sp modelId="{E8E81E62-EB3B-4BF4-9EB0-702A6611C45C}">
      <dsp:nvSpPr>
        <dsp:cNvPr id="0" name=""/>
        <dsp:cNvSpPr/>
      </dsp:nvSpPr>
      <dsp:spPr>
        <a:xfrm>
          <a:off x="508277" y="1227931"/>
          <a:ext cx="5760481" cy="1052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SOFTWARE</a:t>
          </a:r>
          <a:endParaRPr lang="en-US" sz="4500" kern="1200" dirty="0"/>
        </a:p>
      </dsp:txBody>
      <dsp:txXfrm>
        <a:off x="539104" y="1258758"/>
        <a:ext cx="4506416" cy="990858"/>
      </dsp:txXfrm>
    </dsp:sp>
    <dsp:sp modelId="{C28DE08B-919D-4B22-8049-519F85CE5708}">
      <dsp:nvSpPr>
        <dsp:cNvPr id="0" name=""/>
        <dsp:cNvSpPr/>
      </dsp:nvSpPr>
      <dsp:spPr>
        <a:xfrm>
          <a:off x="1016555" y="2455862"/>
          <a:ext cx="5760481" cy="1052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HUMANWARE</a:t>
          </a:r>
          <a:endParaRPr lang="en-US" sz="4500" kern="1200" dirty="0"/>
        </a:p>
      </dsp:txBody>
      <dsp:txXfrm>
        <a:off x="1047382" y="2486689"/>
        <a:ext cx="4506416" cy="990858"/>
      </dsp:txXfrm>
    </dsp:sp>
    <dsp:sp modelId="{656D75A9-8D7F-4AFE-B68C-83A8B1EDACDE}">
      <dsp:nvSpPr>
        <dsp:cNvPr id="0" name=""/>
        <dsp:cNvSpPr/>
      </dsp:nvSpPr>
      <dsp:spPr>
        <a:xfrm>
          <a:off x="5076348" y="798155"/>
          <a:ext cx="684133" cy="68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230278" y="798155"/>
        <a:ext cx="376273" cy="514810"/>
      </dsp:txXfrm>
    </dsp:sp>
    <dsp:sp modelId="{79B649DB-B41B-447A-A8CC-0EFFA540E3D7}">
      <dsp:nvSpPr>
        <dsp:cNvPr id="0" name=""/>
        <dsp:cNvSpPr/>
      </dsp:nvSpPr>
      <dsp:spPr>
        <a:xfrm>
          <a:off x="5584626" y="2019069"/>
          <a:ext cx="684133" cy="68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738556" y="2019069"/>
        <a:ext cx="376273" cy="514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BEF1-5019-4AFB-A6DF-576ED5181BD5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linux</a:t>
          </a:r>
          <a:endParaRPr lang="en-US" sz="2900" kern="1200" dirty="0"/>
        </a:p>
      </dsp:txBody>
      <dsp:txXfrm rot="-5400000">
        <a:off x="2194559" y="275707"/>
        <a:ext cx="3824022" cy="1431076"/>
      </dsp:txXfrm>
    </dsp:sp>
    <dsp:sp modelId="{AA7472A7-4524-4721-84E0-D538B4CEB7E5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System software</a:t>
          </a:r>
          <a:endParaRPr lang="en-US" sz="2400" kern="1200" dirty="0"/>
        </a:p>
      </dsp:txBody>
      <dsp:txXfrm>
        <a:off x="96772" y="96821"/>
        <a:ext cx="2001016" cy="1788846"/>
      </dsp:txXfrm>
    </dsp:sp>
    <dsp:sp modelId="{C88CF40F-CE51-4B99-9AB4-FB63496010D5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ATO (</a:t>
          </a:r>
          <a:r>
            <a:rPr lang="en-US" sz="2900" kern="1200" dirty="0" err="1" smtClean="0"/>
            <a:t>aplikasi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tes</a:t>
          </a:r>
          <a:r>
            <a:rPr lang="en-US" sz="2900" kern="1200" dirty="0" smtClean="0"/>
            <a:t> online)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simpadu</a:t>
          </a:r>
          <a:endParaRPr lang="en-US" sz="2900" kern="1200" dirty="0"/>
        </a:p>
      </dsp:txBody>
      <dsp:txXfrm rot="-5400000">
        <a:off x="2194559" y="2357217"/>
        <a:ext cx="3824022" cy="1431076"/>
      </dsp:txXfrm>
    </dsp:sp>
    <dsp:sp modelId="{A1E32746-FCD6-49C1-B7FE-AD67BE33C409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Application software</a:t>
          </a:r>
          <a:endParaRPr lang="en-US" sz="2400" kern="1200" dirty="0"/>
        </a:p>
      </dsp:txBody>
      <dsp:txXfrm>
        <a:off x="96772" y="2178331"/>
        <a:ext cx="2001016" cy="1788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B0C8-EC8B-44C7-ABC0-C655E69F2F74}">
      <dsp:nvSpPr>
        <dsp:cNvPr id="0" name=""/>
        <dsp:cNvSpPr/>
      </dsp:nvSpPr>
      <dsp:spPr>
        <a:xfrm>
          <a:off x="3586791" y="2799500"/>
          <a:ext cx="1170871" cy="585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658"/>
              </a:lnTo>
              <a:lnTo>
                <a:pt x="1170871" y="395658"/>
              </a:lnTo>
              <a:lnTo>
                <a:pt x="1170871" y="5854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9F77B-E7D8-4FCF-A8D7-B1BBB12A8490}">
      <dsp:nvSpPr>
        <dsp:cNvPr id="0" name=""/>
        <dsp:cNvSpPr/>
      </dsp:nvSpPr>
      <dsp:spPr>
        <a:xfrm>
          <a:off x="2253704" y="2799500"/>
          <a:ext cx="1333087" cy="585447"/>
        </a:xfrm>
        <a:custGeom>
          <a:avLst/>
          <a:gdLst/>
          <a:ahLst/>
          <a:cxnLst/>
          <a:rect l="0" t="0" r="0" b="0"/>
          <a:pathLst>
            <a:path>
              <a:moveTo>
                <a:pt x="1333087" y="0"/>
              </a:moveTo>
              <a:lnTo>
                <a:pt x="1333087" y="395658"/>
              </a:lnTo>
              <a:lnTo>
                <a:pt x="0" y="395658"/>
              </a:lnTo>
              <a:lnTo>
                <a:pt x="0" y="5854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540EA-C2F1-4069-899B-EF2FC7718326}">
      <dsp:nvSpPr>
        <dsp:cNvPr id="0" name=""/>
        <dsp:cNvSpPr/>
      </dsp:nvSpPr>
      <dsp:spPr>
        <a:xfrm>
          <a:off x="3450881" y="1214581"/>
          <a:ext cx="135910" cy="593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153"/>
              </a:lnTo>
              <a:lnTo>
                <a:pt x="135910" y="404153"/>
              </a:lnTo>
              <a:lnTo>
                <a:pt x="135910" y="5939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9F76E-4B19-412E-A3BA-1C9DDD8B182E}">
      <dsp:nvSpPr>
        <dsp:cNvPr id="0" name=""/>
        <dsp:cNvSpPr/>
      </dsp:nvSpPr>
      <dsp:spPr>
        <a:xfrm>
          <a:off x="2203441" y="12349"/>
          <a:ext cx="2494878" cy="1202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789E1-9631-4A3B-9F9E-359C97EBDAA7}">
      <dsp:nvSpPr>
        <dsp:cNvPr id="0" name=""/>
        <dsp:cNvSpPr/>
      </dsp:nvSpPr>
      <dsp:spPr>
        <a:xfrm>
          <a:off x="2431074" y="228600"/>
          <a:ext cx="2494878" cy="1202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/>
            <a:t>Drs. </a:t>
          </a:r>
          <a:r>
            <a:rPr lang="en-US" sz="1800" u="sng" kern="1200" dirty="0" err="1" smtClean="0"/>
            <a:t>Rusli</a:t>
          </a:r>
          <a:r>
            <a:rPr lang="en-US" sz="1800" u="sng" kern="1200" dirty="0" smtClean="0"/>
            <a:t> </a:t>
          </a:r>
          <a:r>
            <a:rPr lang="en-US" sz="1800" u="sng" kern="1200" dirty="0" err="1" smtClean="0"/>
            <a:t>M.Pd</a:t>
          </a:r>
          <a:endParaRPr lang="en-US" sz="1800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err="1" smtClean="0"/>
            <a:t>Direktur</a:t>
          </a:r>
          <a:r>
            <a:rPr lang="en-US" sz="1800" u="none" kern="1200" dirty="0" smtClean="0"/>
            <a:t> </a:t>
          </a:r>
          <a:endParaRPr lang="en-US" sz="1800" u="none" kern="1200" dirty="0"/>
        </a:p>
      </dsp:txBody>
      <dsp:txXfrm>
        <a:off x="2466286" y="263812"/>
        <a:ext cx="2424454" cy="1131808"/>
      </dsp:txXfrm>
    </dsp:sp>
    <dsp:sp modelId="{2785A0F3-C891-430E-B039-0AB486DEBAD9}">
      <dsp:nvSpPr>
        <dsp:cNvPr id="0" name=""/>
        <dsp:cNvSpPr/>
      </dsp:nvSpPr>
      <dsp:spPr>
        <a:xfrm>
          <a:off x="2007699" y="1808523"/>
          <a:ext cx="3158184" cy="990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50152-C69E-46E2-BE05-C001A1044CB9}">
      <dsp:nvSpPr>
        <dsp:cNvPr id="0" name=""/>
        <dsp:cNvSpPr/>
      </dsp:nvSpPr>
      <dsp:spPr>
        <a:xfrm>
          <a:off x="2235332" y="2024774"/>
          <a:ext cx="3158184" cy="990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sng" kern="1200" dirty="0" err="1" smtClean="0"/>
            <a:t>Nurul</a:t>
          </a:r>
          <a:r>
            <a:rPr lang="en-US" sz="1200" u="sng" kern="1200" dirty="0" smtClean="0"/>
            <a:t> </a:t>
          </a:r>
          <a:r>
            <a:rPr lang="en-US" sz="1200" u="sng" kern="1200" dirty="0" err="1" smtClean="0"/>
            <a:t>ikhsan</a:t>
          </a:r>
          <a:r>
            <a:rPr lang="en-US" sz="1200" u="sng" kern="1200" dirty="0" smtClean="0"/>
            <a:t>, S. Si, </a:t>
          </a:r>
          <a:r>
            <a:rPr lang="en-US" sz="1200" u="sng" kern="1200" dirty="0" err="1" smtClean="0"/>
            <a:t>M.Si</a:t>
          </a:r>
          <a:endParaRPr lang="en-US" sz="1200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none" kern="1200" dirty="0" err="1" smtClean="0"/>
            <a:t>sekretaris</a:t>
          </a:r>
          <a:endParaRPr lang="en-US" sz="1200" u="none" kern="1200" dirty="0"/>
        </a:p>
      </dsp:txBody>
      <dsp:txXfrm>
        <a:off x="2264357" y="2053799"/>
        <a:ext cx="3100134" cy="932926"/>
      </dsp:txXfrm>
    </dsp:sp>
    <dsp:sp modelId="{65DFE6A5-F280-419A-875B-706C1393485E}">
      <dsp:nvSpPr>
        <dsp:cNvPr id="0" name=""/>
        <dsp:cNvSpPr/>
      </dsp:nvSpPr>
      <dsp:spPr>
        <a:xfrm>
          <a:off x="1229357" y="3384947"/>
          <a:ext cx="2048693" cy="130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66C6F-4AC6-4CE8-8CD9-0586E9F2D8D7}">
      <dsp:nvSpPr>
        <dsp:cNvPr id="0" name=""/>
        <dsp:cNvSpPr/>
      </dsp:nvSpPr>
      <dsp:spPr>
        <a:xfrm>
          <a:off x="1456990" y="3601198"/>
          <a:ext cx="2048693" cy="1300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Ridwansyah</a:t>
          </a:r>
          <a:r>
            <a:rPr lang="en-US" sz="1200" kern="1200" dirty="0" smtClean="0"/>
            <a:t>, S.T, M.T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Amir Ali, S.T, M.T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Sulkifli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A.Pd.Kom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Syamsir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S.Kom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495093" y="3639301"/>
        <a:ext cx="1972487" cy="1224714"/>
      </dsp:txXfrm>
    </dsp:sp>
    <dsp:sp modelId="{18FD3DC7-04FD-41EE-8D14-26BCD510313E}">
      <dsp:nvSpPr>
        <dsp:cNvPr id="0" name=""/>
        <dsp:cNvSpPr/>
      </dsp:nvSpPr>
      <dsp:spPr>
        <a:xfrm>
          <a:off x="3733316" y="3384947"/>
          <a:ext cx="2048693" cy="130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76F3F-D279-46E9-AB11-372125785545}">
      <dsp:nvSpPr>
        <dsp:cNvPr id="0" name=""/>
        <dsp:cNvSpPr/>
      </dsp:nvSpPr>
      <dsp:spPr>
        <a:xfrm>
          <a:off x="3960948" y="3601198"/>
          <a:ext cx="2048693" cy="1300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Imran, </a:t>
          </a:r>
          <a:r>
            <a:rPr lang="en-US" sz="1200" kern="1200" dirty="0" err="1" smtClean="0"/>
            <a:t>S.Pd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Abrar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firdaus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Hartoto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Nilma</a:t>
          </a:r>
          <a:r>
            <a:rPr lang="en-US" sz="1200" kern="1200" dirty="0" smtClean="0"/>
            <a:t> Ira </a:t>
          </a:r>
          <a:r>
            <a:rPr lang="en-US" sz="1200" kern="1200" dirty="0" err="1" smtClean="0"/>
            <a:t>Akil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S.Soss</a:t>
          </a:r>
          <a:endParaRPr lang="en-US" sz="1200" kern="1200" dirty="0"/>
        </a:p>
      </dsp:txBody>
      <dsp:txXfrm>
        <a:off x="3999051" y="3639301"/>
        <a:ext cx="1972487" cy="122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0049F-97F7-4022-88E9-91189F003A16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22B31-79E5-463F-84F7-7146E2FA2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8CFF7B-8026-49F2-91CC-C1056A4C38B2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1A63A2-F0F3-4A7F-A75B-8EB6EE1D03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VISIT TO</a:t>
            </a:r>
            <a:br>
              <a:rPr lang="en-US" dirty="0" smtClean="0"/>
            </a:br>
            <a:r>
              <a:rPr lang="en-US" dirty="0" smtClean="0"/>
              <a:t>ICT CENTER UNM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4421080"/>
            <a:ext cx="3429000" cy="175112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Presented by Group 2 :</a:t>
            </a:r>
          </a:p>
          <a:p>
            <a:r>
              <a:rPr lang="en-US" sz="1800" dirty="0" err="1" smtClean="0"/>
              <a:t>Dzakiah</a:t>
            </a:r>
            <a:endParaRPr lang="en-US" sz="1800" dirty="0" smtClean="0"/>
          </a:p>
          <a:p>
            <a:r>
              <a:rPr lang="en-US" sz="1800" dirty="0" err="1" smtClean="0"/>
              <a:t>Eka</a:t>
            </a:r>
            <a:r>
              <a:rPr lang="en-US" sz="1800" dirty="0" smtClean="0"/>
              <a:t> </a:t>
            </a:r>
            <a:r>
              <a:rPr lang="en-US" sz="1800" dirty="0" err="1" smtClean="0"/>
              <a:t>Pratiwi</a:t>
            </a:r>
            <a:r>
              <a:rPr lang="en-US" sz="1800" dirty="0" smtClean="0"/>
              <a:t> </a:t>
            </a:r>
            <a:r>
              <a:rPr lang="en-US" sz="1800" dirty="0" err="1" smtClean="0"/>
              <a:t>Sudirman</a:t>
            </a:r>
            <a:endParaRPr lang="en-US" sz="1800" dirty="0" smtClean="0"/>
          </a:p>
          <a:p>
            <a:r>
              <a:rPr lang="en-US" sz="1800" dirty="0" err="1" smtClean="0"/>
              <a:t>Ismi</a:t>
            </a:r>
            <a:r>
              <a:rPr lang="en-US" sz="1800" dirty="0" smtClean="0"/>
              <a:t> </a:t>
            </a:r>
            <a:r>
              <a:rPr lang="en-US" sz="1800" dirty="0" err="1" smtClean="0"/>
              <a:t>Fahriana</a:t>
            </a:r>
            <a:r>
              <a:rPr lang="en-US" sz="1800" dirty="0" smtClean="0"/>
              <a:t> Citra</a:t>
            </a:r>
          </a:p>
          <a:p>
            <a:r>
              <a:rPr lang="en-US" sz="1800" dirty="0" err="1" smtClean="0"/>
              <a:t>Nur</a:t>
            </a:r>
            <a:r>
              <a:rPr lang="en-US" sz="1800" dirty="0" smtClean="0"/>
              <a:t> </a:t>
            </a:r>
            <a:r>
              <a:rPr lang="en-US" sz="1800" dirty="0" err="1"/>
              <a:t>H</a:t>
            </a:r>
            <a:r>
              <a:rPr lang="en-US" sz="1800" dirty="0" err="1" smtClean="0"/>
              <a:t>usnil</a:t>
            </a:r>
            <a:r>
              <a:rPr lang="en-US" sz="1800" dirty="0" smtClean="0"/>
              <a:t> </a:t>
            </a:r>
            <a:r>
              <a:rPr lang="en-US" sz="1800" dirty="0" err="1" smtClean="0"/>
              <a:t>Khatimah</a:t>
            </a:r>
            <a:endParaRPr lang="en-US" sz="1800" dirty="0" smtClean="0"/>
          </a:p>
          <a:p>
            <a:r>
              <a:rPr lang="en-US" sz="1800" dirty="0" smtClean="0"/>
              <a:t>Sri </a:t>
            </a:r>
            <a:r>
              <a:rPr lang="en-US" sz="1800" dirty="0" err="1" smtClean="0"/>
              <a:t>Hariyati</a:t>
            </a:r>
            <a:r>
              <a:rPr lang="en-US" sz="1800" dirty="0" smtClean="0"/>
              <a:t> </a:t>
            </a:r>
            <a:r>
              <a:rPr lang="en-US" sz="1800" dirty="0" err="1" smtClean="0"/>
              <a:t>Mustari</a:t>
            </a:r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637468" cy="1362075"/>
          </a:xfrm>
        </p:spPr>
        <p:txBody>
          <a:bodyPr/>
          <a:lstStyle/>
          <a:p>
            <a:pPr algn="ctr"/>
            <a:r>
              <a:rPr lang="en-US" b="1" dirty="0" smtClean="0"/>
              <a:t>Software categories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91347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8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105276" cy="41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6054"/>
            <a:ext cx="6637468" cy="1362075"/>
          </a:xfrm>
        </p:spPr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umanware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862050"/>
            <a:ext cx="3886200" cy="36576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Humanware</a:t>
            </a:r>
            <a:r>
              <a:rPr lang="en-US" dirty="0" smtClean="0">
                <a:solidFill>
                  <a:srgbClr val="002060"/>
                </a:solidFill>
              </a:rPr>
              <a:t> or </a:t>
            </a:r>
            <a:r>
              <a:rPr lang="en-US" dirty="0" err="1" smtClean="0">
                <a:solidFill>
                  <a:srgbClr val="002060"/>
                </a:solidFill>
              </a:rPr>
              <a:t>peopleware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refers to the role of people in the computing process. </a:t>
            </a:r>
            <a:r>
              <a:rPr lang="en-US" dirty="0" err="1" smtClean="0">
                <a:solidFill>
                  <a:srgbClr val="002060"/>
                </a:solidFill>
              </a:rPr>
              <a:t>Peopleware</a:t>
            </a:r>
            <a:r>
              <a:rPr lang="en-US" dirty="0" smtClean="0">
                <a:solidFill>
                  <a:srgbClr val="002060"/>
                </a:solidFill>
              </a:rPr>
              <a:t> is sometimes considered the third component of computing besides hardware and software.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290"/>
            <a:ext cx="6637468" cy="136207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operators of ICT </a:t>
            </a:r>
            <a:r>
              <a:rPr lang="en-US" sz="3000" dirty="0" err="1" smtClean="0"/>
              <a:t>centre</a:t>
            </a:r>
            <a:r>
              <a:rPr lang="en-US" sz="3000" dirty="0" smtClean="0"/>
              <a:t> in UNM</a:t>
            </a:r>
            <a:endParaRPr lang="en-US" sz="3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516353"/>
              </p:ext>
            </p:extLst>
          </p:nvPr>
        </p:nvGraphicFramePr>
        <p:xfrm>
          <a:off x="990600" y="1447800"/>
          <a:ext cx="7239000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7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ka Pratiwi\Downloads\20161227_111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67000"/>
            <a:ext cx="6637468" cy="136207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96200" cy="5772150"/>
          </a:xfrm>
        </p:spPr>
      </p:pic>
    </p:spTree>
    <p:extLst>
      <p:ext uri="{BB962C8B-B14F-4D97-AF65-F5344CB8AC3E}">
        <p14:creationId xmlns:p14="http://schemas.microsoft.com/office/powerpoint/2010/main" val="17056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33710" cy="64873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INTRODUCTION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830209" cy="4080029"/>
          </a:xfrm>
        </p:spPr>
        <p:txBody>
          <a:bodyPr>
            <a:normAutofit fontScale="32500" lnSpcReduction="20000"/>
          </a:bodyPr>
          <a:lstStyle/>
          <a:p>
            <a:pPr marL="68580" indent="0" algn="just">
              <a:buNone/>
            </a:pPr>
            <a:r>
              <a:rPr lang="en-US" sz="6400" dirty="0" smtClean="0"/>
              <a:t>ICT CENTRE is a supporting unit located at UNM which provides technology </a:t>
            </a:r>
            <a:r>
              <a:rPr lang="en-US" sz="6400" dirty="0"/>
              <a:t>information</a:t>
            </a:r>
            <a:r>
              <a:rPr lang="en-US" sz="6400" dirty="0" smtClean="0"/>
              <a:t>  and communication service for students, lecturers, staffs, and all people working at UNM. ICT </a:t>
            </a:r>
            <a:r>
              <a:rPr lang="en-US" sz="6400" dirty="0" err="1" smtClean="0"/>
              <a:t>centre</a:t>
            </a:r>
            <a:r>
              <a:rPr lang="en-US" sz="6400" dirty="0" smtClean="0"/>
              <a:t> was firstly established by </a:t>
            </a:r>
            <a:r>
              <a:rPr lang="en-US" sz="6400" dirty="0" err="1" smtClean="0"/>
              <a:t>centre</a:t>
            </a:r>
            <a:r>
              <a:rPr lang="en-US" sz="6400" dirty="0" smtClean="0"/>
              <a:t> team of information technology development (PPTI) in March 2005 under coordination of BKS/SISDIKSAT of UNM. In one-year period, this unit has some improvements in some services of ICT such as web server, e-mail server, and database server, the local computer network at campus in four locations in and out of Makassar. 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3677" y="990600"/>
            <a:ext cx="7033710" cy="6487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Brief History of ICT Center UNM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COMPONENTS OF UNM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453814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5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637468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WHAT IS HARDWARE?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48000"/>
            <a:ext cx="6637467" cy="31242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Hardware is the collection of physical parts of a computer system</a:t>
            </a:r>
          </a:p>
        </p:txBody>
      </p:sp>
    </p:spTree>
    <p:extLst>
      <p:ext uri="{BB962C8B-B14F-4D97-AF65-F5344CB8AC3E}">
        <p14:creationId xmlns:p14="http://schemas.microsoft.com/office/powerpoint/2010/main" val="5111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5105400" cy="53339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hardware used at ICT UNM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953000"/>
            <a:ext cx="6637467" cy="15204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Overall, there are 4 laboratories consisting of 2 main laboratories and 2 small labs. Each of 2 main laboratories (lab 1 &amp; 2) has 50 computers and small labs (3 &amp; 4) provide 30 and 40 computers respectively. For the staffs, there are about 10 computers and one controlling room for server unit located on 9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floor.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E:\13254373_1200564076622071_916923185132046085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26574"/>
            <a:ext cx="5334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hardware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50" y="2324100"/>
            <a:ext cx="527591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5943600" cy="762000"/>
          </a:xfrm>
        </p:spPr>
        <p:txBody>
          <a:bodyPr/>
          <a:lstStyle/>
          <a:p>
            <a:r>
              <a:rPr lang="en-US" dirty="0"/>
              <a:t>Pictures of hardware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31953" cy="455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8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6637468" cy="1362075"/>
          </a:xfrm>
        </p:spPr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514600"/>
            <a:ext cx="6637467" cy="152041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Organized </a:t>
            </a:r>
            <a:r>
              <a:rPr lang="en-US" dirty="0" err="1" smtClean="0">
                <a:solidFill>
                  <a:srgbClr val="002060"/>
                </a:solidFill>
              </a:rPr>
              <a:t>informations</a:t>
            </a:r>
            <a:r>
              <a:rPr lang="en-US" dirty="0" smtClean="0">
                <a:solidFill>
                  <a:srgbClr val="002060"/>
                </a:solidFill>
              </a:rPr>
              <a:t> in the form of operating systems, utilities, programs, and applications that enable computers to work.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2796300" cy="256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131</TotalTime>
  <Words>339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A VISIT TO ICT CENTER UNM </vt:lpstr>
      <vt:lpstr>PowerPoint Presentation</vt:lpstr>
      <vt:lpstr>INTRODUCTION</vt:lpstr>
      <vt:lpstr>ICT COMPONENTS OF UNM</vt:lpstr>
      <vt:lpstr>WHAT IS HARDWARE?</vt:lpstr>
      <vt:lpstr>The hardware used at ICT UNM</vt:lpstr>
      <vt:lpstr>Pictures of hardware</vt:lpstr>
      <vt:lpstr>Pictures of hardware</vt:lpstr>
      <vt:lpstr>software</vt:lpstr>
      <vt:lpstr>Software categories</vt:lpstr>
      <vt:lpstr>Humanware</vt:lpstr>
      <vt:lpstr>The operators of ICT centre in UNM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VISIT TO ICT CENTER UNM</dc:title>
  <dc:creator>Eka Pratiwi</dc:creator>
  <cp:lastModifiedBy>Eka Pratiwi</cp:lastModifiedBy>
  <cp:revision>13</cp:revision>
  <dcterms:created xsi:type="dcterms:W3CDTF">2016-12-28T00:37:19Z</dcterms:created>
  <dcterms:modified xsi:type="dcterms:W3CDTF">2016-12-28T02:48:21Z</dcterms:modified>
</cp:coreProperties>
</file>