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59" r:id="rId6"/>
    <p:sldId id="260" r:id="rId7"/>
    <p:sldId id="263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0B3E21-7004-413A-B6C9-169983EA1F19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E906FFA-2F20-4DDE-93DB-C522A1A7BFB5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Respondent: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Firman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Onjhy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S.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Pd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, M.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Pd</a:t>
          </a:r>
          <a:endParaRPr lang="en-US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	       (A lecturer of English Department 	       of </a:t>
          </a:r>
          <a:r>
            <a:rPr lang="en-US" sz="2400" dirty="0" err="1" smtClean="0">
              <a:latin typeface="Times New Roman" pitchFamily="18" charset="0"/>
              <a:cs typeface="Times New Roman" pitchFamily="18" charset="0"/>
            </a:rPr>
            <a:t>Unismuh</a:t>
          </a:r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 Makassar)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CAF8A1F1-4269-4D67-A981-E9E78C8C848A}" type="parTrans" cxnId="{4BD92BC3-9DE7-44A7-990C-08BEAD500651}">
      <dgm:prSet/>
      <dgm:spPr/>
      <dgm:t>
        <a:bodyPr/>
        <a:lstStyle/>
        <a:p>
          <a:endParaRPr lang="en-US"/>
        </a:p>
      </dgm:t>
    </dgm:pt>
    <dgm:pt modelId="{6111785E-882F-4320-8538-E5457DE593BD}" type="sibTrans" cxnId="{4BD92BC3-9DE7-44A7-990C-08BEAD500651}">
      <dgm:prSet/>
      <dgm:spPr/>
      <dgm:t>
        <a:bodyPr/>
        <a:lstStyle/>
        <a:p>
          <a:endParaRPr lang="en-US"/>
        </a:p>
      </dgm:t>
    </dgm:pt>
    <dgm:pt modelId="{E538EC6F-3C09-4FA7-BB8F-3CE63B1BEBFC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ICT Building: Language laboratory of English 		         Department of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Unismuh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Makassar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EDCA8A-3775-462A-A76B-5D61C9020A27}" type="sibTrans" cxnId="{6D054E61-44D1-4B59-98DF-9380DF401705}">
      <dgm:prSet/>
      <dgm:spPr/>
      <dgm:t>
        <a:bodyPr/>
        <a:lstStyle/>
        <a:p>
          <a:endParaRPr lang="en-US"/>
        </a:p>
      </dgm:t>
    </dgm:pt>
    <dgm:pt modelId="{6EAA4D66-C930-44CD-8122-0DFA0629A1D0}" type="parTrans" cxnId="{6D054E61-44D1-4B59-98DF-9380DF401705}">
      <dgm:prSet/>
      <dgm:spPr/>
      <dgm:t>
        <a:bodyPr/>
        <a:lstStyle/>
        <a:p>
          <a:endParaRPr lang="en-US"/>
        </a:p>
      </dgm:t>
    </dgm:pt>
    <dgm:pt modelId="{A0FF2617-FBCC-45C9-A09C-8E8A850F1E41}" type="pres">
      <dgm:prSet presAssocID="{E70B3E21-7004-413A-B6C9-169983EA1F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C44A8A-55B3-4508-8D82-C0091827D85E}" type="pres">
      <dgm:prSet presAssocID="{E538EC6F-3C09-4FA7-BB8F-3CE63B1BEBFC}" presName="parentLin" presStyleCnt="0"/>
      <dgm:spPr/>
    </dgm:pt>
    <dgm:pt modelId="{96295419-8610-4986-9063-0111A053649D}" type="pres">
      <dgm:prSet presAssocID="{E538EC6F-3C09-4FA7-BB8F-3CE63B1BEBFC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198D3E35-4C93-45E3-B373-0EF14035D58F}" type="pres">
      <dgm:prSet presAssocID="{E538EC6F-3C09-4FA7-BB8F-3CE63B1BEBFC}" presName="parentText" presStyleLbl="node1" presStyleIdx="0" presStyleCnt="2" custScaleX="1283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867F3-47DF-4ECD-84B0-46A3021CCE90}" type="pres">
      <dgm:prSet presAssocID="{E538EC6F-3C09-4FA7-BB8F-3CE63B1BEBFC}" presName="negativeSpace" presStyleCnt="0"/>
      <dgm:spPr/>
    </dgm:pt>
    <dgm:pt modelId="{25298BBE-9F96-474E-AE5A-2A845278C2C5}" type="pres">
      <dgm:prSet presAssocID="{E538EC6F-3C09-4FA7-BB8F-3CE63B1BEBFC}" presName="childText" presStyleLbl="conFgAcc1" presStyleIdx="0" presStyleCnt="2">
        <dgm:presLayoutVars>
          <dgm:bulletEnabled val="1"/>
        </dgm:presLayoutVars>
      </dgm:prSet>
      <dgm:spPr/>
    </dgm:pt>
    <dgm:pt modelId="{F0614EBE-3862-42A0-9F9B-47897B2BF1B8}" type="pres">
      <dgm:prSet presAssocID="{AEEDCA8A-3775-462A-A76B-5D61C9020A27}" presName="spaceBetweenRectangles" presStyleCnt="0"/>
      <dgm:spPr/>
    </dgm:pt>
    <dgm:pt modelId="{FB29EB6F-992D-4964-8066-B4162B598B2C}" type="pres">
      <dgm:prSet presAssocID="{FE906FFA-2F20-4DDE-93DB-C522A1A7BFB5}" presName="parentLin" presStyleCnt="0"/>
      <dgm:spPr/>
    </dgm:pt>
    <dgm:pt modelId="{40594A82-17DE-4086-8BA3-4F94D0E6D49B}" type="pres">
      <dgm:prSet presAssocID="{FE906FFA-2F20-4DDE-93DB-C522A1A7BFB5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327B5090-C34D-4EE7-A6C3-E3EC30247BC1}" type="pres">
      <dgm:prSet presAssocID="{FE906FFA-2F20-4DDE-93DB-C522A1A7BFB5}" presName="parentText" presStyleLbl="node1" presStyleIdx="1" presStyleCnt="2" custScaleX="11019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D78F19-11C6-4F8A-AF0D-D88AF60138D7}" type="pres">
      <dgm:prSet presAssocID="{FE906FFA-2F20-4DDE-93DB-C522A1A7BFB5}" presName="negativeSpace" presStyleCnt="0"/>
      <dgm:spPr/>
    </dgm:pt>
    <dgm:pt modelId="{FAF6F012-6AAA-4EDB-ABCE-6E7E3F7F3598}" type="pres">
      <dgm:prSet presAssocID="{FE906FFA-2F20-4DDE-93DB-C522A1A7BFB5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BD92BC3-9DE7-44A7-990C-08BEAD500651}" srcId="{E70B3E21-7004-413A-B6C9-169983EA1F19}" destId="{FE906FFA-2F20-4DDE-93DB-C522A1A7BFB5}" srcOrd="1" destOrd="0" parTransId="{CAF8A1F1-4269-4D67-A981-E9E78C8C848A}" sibTransId="{6111785E-882F-4320-8538-E5457DE593BD}"/>
    <dgm:cxn modelId="{E77F7905-00B3-4FA3-86D9-6EEED5FB58B8}" type="presOf" srcId="{E538EC6F-3C09-4FA7-BB8F-3CE63B1BEBFC}" destId="{198D3E35-4C93-45E3-B373-0EF14035D58F}" srcOrd="1" destOrd="0" presId="urn:microsoft.com/office/officeart/2005/8/layout/list1"/>
    <dgm:cxn modelId="{6A1AD397-15F6-4777-8CD7-0C9DCA327BA5}" type="presOf" srcId="{E538EC6F-3C09-4FA7-BB8F-3CE63B1BEBFC}" destId="{96295419-8610-4986-9063-0111A053649D}" srcOrd="0" destOrd="0" presId="urn:microsoft.com/office/officeart/2005/8/layout/list1"/>
    <dgm:cxn modelId="{6D054E61-44D1-4B59-98DF-9380DF401705}" srcId="{E70B3E21-7004-413A-B6C9-169983EA1F19}" destId="{E538EC6F-3C09-4FA7-BB8F-3CE63B1BEBFC}" srcOrd="0" destOrd="0" parTransId="{6EAA4D66-C930-44CD-8122-0DFA0629A1D0}" sibTransId="{AEEDCA8A-3775-462A-A76B-5D61C9020A27}"/>
    <dgm:cxn modelId="{CC7C4F2B-AD2F-4282-BA28-5858DC2C043B}" type="presOf" srcId="{FE906FFA-2F20-4DDE-93DB-C522A1A7BFB5}" destId="{327B5090-C34D-4EE7-A6C3-E3EC30247BC1}" srcOrd="1" destOrd="0" presId="urn:microsoft.com/office/officeart/2005/8/layout/list1"/>
    <dgm:cxn modelId="{9FDE7A48-B2F4-4E5B-B3C1-7E64442B4254}" type="presOf" srcId="{E70B3E21-7004-413A-B6C9-169983EA1F19}" destId="{A0FF2617-FBCC-45C9-A09C-8E8A850F1E41}" srcOrd="0" destOrd="0" presId="urn:microsoft.com/office/officeart/2005/8/layout/list1"/>
    <dgm:cxn modelId="{2F1FB385-CF93-48F6-93D5-D261DC957934}" type="presOf" srcId="{FE906FFA-2F20-4DDE-93DB-C522A1A7BFB5}" destId="{40594A82-17DE-4086-8BA3-4F94D0E6D49B}" srcOrd="0" destOrd="0" presId="urn:microsoft.com/office/officeart/2005/8/layout/list1"/>
    <dgm:cxn modelId="{710076D2-1153-488E-904D-8471C6225356}" type="presParOf" srcId="{A0FF2617-FBCC-45C9-A09C-8E8A850F1E41}" destId="{47C44A8A-55B3-4508-8D82-C0091827D85E}" srcOrd="0" destOrd="0" presId="urn:microsoft.com/office/officeart/2005/8/layout/list1"/>
    <dgm:cxn modelId="{41220A1E-69C5-48E1-A163-64BE70942781}" type="presParOf" srcId="{47C44A8A-55B3-4508-8D82-C0091827D85E}" destId="{96295419-8610-4986-9063-0111A053649D}" srcOrd="0" destOrd="0" presId="urn:microsoft.com/office/officeart/2005/8/layout/list1"/>
    <dgm:cxn modelId="{095E6134-B0C7-4732-8D7C-7E038E61F7F4}" type="presParOf" srcId="{47C44A8A-55B3-4508-8D82-C0091827D85E}" destId="{198D3E35-4C93-45E3-B373-0EF14035D58F}" srcOrd="1" destOrd="0" presId="urn:microsoft.com/office/officeart/2005/8/layout/list1"/>
    <dgm:cxn modelId="{6545B407-1A29-4763-9C91-8A96E3E8CA6A}" type="presParOf" srcId="{A0FF2617-FBCC-45C9-A09C-8E8A850F1E41}" destId="{512867F3-47DF-4ECD-84B0-46A3021CCE90}" srcOrd="1" destOrd="0" presId="urn:microsoft.com/office/officeart/2005/8/layout/list1"/>
    <dgm:cxn modelId="{EEA318B1-FA63-4E7E-AD44-36A558370D83}" type="presParOf" srcId="{A0FF2617-FBCC-45C9-A09C-8E8A850F1E41}" destId="{25298BBE-9F96-474E-AE5A-2A845278C2C5}" srcOrd="2" destOrd="0" presId="urn:microsoft.com/office/officeart/2005/8/layout/list1"/>
    <dgm:cxn modelId="{67EDDFCF-A58F-4C03-BF76-46650BDBC8A4}" type="presParOf" srcId="{A0FF2617-FBCC-45C9-A09C-8E8A850F1E41}" destId="{F0614EBE-3862-42A0-9F9B-47897B2BF1B8}" srcOrd="3" destOrd="0" presId="urn:microsoft.com/office/officeart/2005/8/layout/list1"/>
    <dgm:cxn modelId="{162B2184-2EC0-488F-ACC2-958446AB9042}" type="presParOf" srcId="{A0FF2617-FBCC-45C9-A09C-8E8A850F1E41}" destId="{FB29EB6F-992D-4964-8066-B4162B598B2C}" srcOrd="4" destOrd="0" presId="urn:microsoft.com/office/officeart/2005/8/layout/list1"/>
    <dgm:cxn modelId="{8E26B5AC-C63C-4A3E-BBC9-BE98D2EB33BE}" type="presParOf" srcId="{FB29EB6F-992D-4964-8066-B4162B598B2C}" destId="{40594A82-17DE-4086-8BA3-4F94D0E6D49B}" srcOrd="0" destOrd="0" presId="urn:microsoft.com/office/officeart/2005/8/layout/list1"/>
    <dgm:cxn modelId="{28114C0D-3005-4591-B51B-9CE560237A81}" type="presParOf" srcId="{FB29EB6F-992D-4964-8066-B4162B598B2C}" destId="{327B5090-C34D-4EE7-A6C3-E3EC30247BC1}" srcOrd="1" destOrd="0" presId="urn:microsoft.com/office/officeart/2005/8/layout/list1"/>
    <dgm:cxn modelId="{525B0468-366C-4371-B9B0-181D6AF45685}" type="presParOf" srcId="{A0FF2617-FBCC-45C9-A09C-8E8A850F1E41}" destId="{6FD78F19-11C6-4F8A-AF0D-D88AF60138D7}" srcOrd="5" destOrd="0" presId="urn:microsoft.com/office/officeart/2005/8/layout/list1"/>
    <dgm:cxn modelId="{C4897B79-4D0E-4F66-A797-0198778A2754}" type="presParOf" srcId="{A0FF2617-FBCC-45C9-A09C-8E8A850F1E41}" destId="{FAF6F012-6AAA-4EDB-ABCE-6E7E3F7F359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45BC7A-6E6D-486A-9E0A-4BBCCF15F5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A5876BEA-FF50-489A-9F62-12363C737F2F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Is there any particular software used in the laboratory?</a:t>
          </a:r>
          <a:endParaRPr lang="en-US" dirty="0"/>
        </a:p>
      </dgm:t>
    </dgm:pt>
    <dgm:pt modelId="{040067B9-3BFE-435B-85CF-87DAEAF89D1A}" type="parTrans" cxnId="{3C8CBF6E-0343-4BF0-8A97-098DD208B722}">
      <dgm:prSet/>
      <dgm:spPr/>
      <dgm:t>
        <a:bodyPr/>
        <a:lstStyle/>
        <a:p>
          <a:endParaRPr lang="en-US"/>
        </a:p>
      </dgm:t>
    </dgm:pt>
    <dgm:pt modelId="{D9056833-5843-4CF6-AD07-89087060CAC6}" type="sibTrans" cxnId="{3C8CBF6E-0343-4BF0-8A97-098DD208B722}">
      <dgm:prSet/>
      <dgm:spPr/>
      <dgm:t>
        <a:bodyPr/>
        <a:lstStyle/>
        <a:p>
          <a:endParaRPr lang="en-US"/>
        </a:p>
      </dgm:t>
    </dgm:pt>
    <dgm:pt modelId="{61594E1A-091E-4E4E-8F9C-49E18F410F0E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Is the software operated online or offline?</a:t>
          </a:r>
          <a:endParaRPr lang="en-US" dirty="0"/>
        </a:p>
      </dgm:t>
    </dgm:pt>
    <dgm:pt modelId="{7495CDCF-E965-42C3-8C06-063AB9F7B61C}" type="parTrans" cxnId="{03746F4D-F88A-4FFF-BAF6-777495369DE3}">
      <dgm:prSet/>
      <dgm:spPr/>
      <dgm:t>
        <a:bodyPr/>
        <a:lstStyle/>
        <a:p>
          <a:endParaRPr lang="en-US"/>
        </a:p>
      </dgm:t>
    </dgm:pt>
    <dgm:pt modelId="{68D1DF64-4212-4072-9D78-63C88980EA15}" type="sibTrans" cxnId="{03746F4D-F88A-4FFF-BAF6-777495369DE3}">
      <dgm:prSet/>
      <dgm:spPr/>
      <dgm:t>
        <a:bodyPr/>
        <a:lstStyle/>
        <a:p>
          <a:endParaRPr lang="en-US"/>
        </a:p>
      </dgm:t>
    </dgm:pt>
    <dgm:pt modelId="{2B618ED4-6A5A-493C-A94B-C1BFFC8AF418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What is the purpose of the use of the software?</a:t>
          </a:r>
          <a:endParaRPr lang="en-US" dirty="0"/>
        </a:p>
      </dgm:t>
    </dgm:pt>
    <dgm:pt modelId="{54813FA4-8E4A-413B-A622-6E3A303D3FDE}" type="parTrans" cxnId="{05EF0F28-E7AF-49ED-8625-36D80A0EAF10}">
      <dgm:prSet/>
      <dgm:spPr/>
      <dgm:t>
        <a:bodyPr/>
        <a:lstStyle/>
        <a:p>
          <a:endParaRPr lang="en-US"/>
        </a:p>
      </dgm:t>
    </dgm:pt>
    <dgm:pt modelId="{6F2533A4-D794-4258-A539-D45FF76870A3}" type="sibTrans" cxnId="{05EF0F28-E7AF-49ED-8625-36D80A0EAF10}">
      <dgm:prSet/>
      <dgm:spPr/>
      <dgm:t>
        <a:bodyPr/>
        <a:lstStyle/>
        <a:p>
          <a:endParaRPr lang="en-US"/>
        </a:p>
      </dgm:t>
    </dgm:pt>
    <dgm:pt modelId="{85752C38-129B-467A-95DA-294A8E8EFE4A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Is the software always used in teaching and learning process?</a:t>
          </a:r>
          <a:endParaRPr lang="en-US" dirty="0"/>
        </a:p>
      </dgm:t>
    </dgm:pt>
    <dgm:pt modelId="{1724FF34-4406-44F1-8AA5-CADDB2C65532}" type="parTrans" cxnId="{6E9B87EA-660A-443E-9E76-00EDD0ADFCA3}">
      <dgm:prSet/>
      <dgm:spPr/>
      <dgm:t>
        <a:bodyPr/>
        <a:lstStyle/>
        <a:p>
          <a:endParaRPr lang="en-US"/>
        </a:p>
      </dgm:t>
    </dgm:pt>
    <dgm:pt modelId="{031777CF-0F9A-4ADF-B5B8-C201A0B7FC60}" type="sibTrans" cxnId="{6E9B87EA-660A-443E-9E76-00EDD0ADFCA3}">
      <dgm:prSet/>
      <dgm:spPr/>
      <dgm:t>
        <a:bodyPr/>
        <a:lstStyle/>
        <a:p>
          <a:endParaRPr lang="en-US"/>
        </a:p>
      </dgm:t>
    </dgm:pt>
    <dgm:pt modelId="{39B573FC-77D8-4328-8468-0978D15E7C19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When was the software firstly used?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C1D0C19E-57F4-4EFD-AFB4-C798B7578F75}" type="parTrans" cxnId="{8CAF49D5-196D-4C9C-AFAF-59FF7885E313}">
      <dgm:prSet/>
      <dgm:spPr/>
      <dgm:t>
        <a:bodyPr/>
        <a:lstStyle/>
        <a:p>
          <a:endParaRPr lang="en-US"/>
        </a:p>
      </dgm:t>
    </dgm:pt>
    <dgm:pt modelId="{0D40B1CE-36E2-4CE5-BCFA-7B1C523068CE}" type="sibTrans" cxnId="{8CAF49D5-196D-4C9C-AFAF-59FF7885E313}">
      <dgm:prSet/>
      <dgm:spPr/>
      <dgm:t>
        <a:bodyPr/>
        <a:lstStyle/>
        <a:p>
          <a:endParaRPr lang="en-US"/>
        </a:p>
      </dgm:t>
    </dgm:pt>
    <dgm:pt modelId="{972C4297-74AB-446B-BA56-A838CA0C6655}">
      <dgm:prSet phldrT="[Text]"/>
      <dgm:spPr/>
      <dgm:t>
        <a:bodyPr/>
        <a:lstStyle/>
        <a:p>
          <a:r>
            <a:rPr lang="en-US" smtClean="0">
              <a:latin typeface="Times New Roman" pitchFamily="18" charset="0"/>
              <a:cs typeface="Times New Roman" pitchFamily="18" charset="0"/>
            </a:rPr>
            <a:t>What problems are usually encountered in the use of the software?  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746089C-42B6-4E7F-91B5-1D873E60F8A9}" type="parTrans" cxnId="{74189FC5-1FE0-449A-A226-AF91394E8F37}">
      <dgm:prSet/>
      <dgm:spPr/>
      <dgm:t>
        <a:bodyPr/>
        <a:lstStyle/>
        <a:p>
          <a:endParaRPr lang="en-US"/>
        </a:p>
      </dgm:t>
    </dgm:pt>
    <dgm:pt modelId="{759ADF4C-4785-45CD-9175-E7F68AD72DEB}" type="sibTrans" cxnId="{74189FC5-1FE0-449A-A226-AF91394E8F37}">
      <dgm:prSet/>
      <dgm:spPr/>
      <dgm:t>
        <a:bodyPr/>
        <a:lstStyle/>
        <a:p>
          <a:endParaRPr lang="en-US"/>
        </a:p>
      </dgm:t>
    </dgm:pt>
    <dgm:pt modelId="{76ED45DF-38F6-4C4B-AA5B-5E8C3B79B0EB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How is the software maintained?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5D878AF-6840-499E-AACA-19786A65309B}" type="parTrans" cxnId="{E82373C4-3DEF-40B3-B524-CF52C64F2543}">
      <dgm:prSet/>
      <dgm:spPr/>
      <dgm:t>
        <a:bodyPr/>
        <a:lstStyle/>
        <a:p>
          <a:endParaRPr lang="en-US"/>
        </a:p>
      </dgm:t>
    </dgm:pt>
    <dgm:pt modelId="{21247940-3A96-46A4-8A0F-F4A584BB2A58}" type="sibTrans" cxnId="{E82373C4-3DEF-40B3-B524-CF52C64F2543}">
      <dgm:prSet/>
      <dgm:spPr/>
      <dgm:t>
        <a:bodyPr/>
        <a:lstStyle/>
        <a:p>
          <a:endParaRPr lang="en-US"/>
        </a:p>
      </dgm:t>
    </dgm:pt>
    <dgm:pt modelId="{A811A1E9-49E1-402D-A5DD-3E2C4904D334}" type="pres">
      <dgm:prSet presAssocID="{4E45BC7A-6E6D-486A-9E0A-4BBCCF15F5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D63D87C6-BA89-46B2-A5A5-F8D79E33B054}" type="pres">
      <dgm:prSet presAssocID="{4E45BC7A-6E6D-486A-9E0A-4BBCCF15F581}" presName="Name1" presStyleCnt="0"/>
      <dgm:spPr/>
    </dgm:pt>
    <dgm:pt modelId="{A4162902-4539-469D-BDFC-A9EE11BE1FF5}" type="pres">
      <dgm:prSet presAssocID="{4E45BC7A-6E6D-486A-9E0A-4BBCCF15F581}" presName="cycle" presStyleCnt="0"/>
      <dgm:spPr/>
    </dgm:pt>
    <dgm:pt modelId="{96A35130-D922-4C4C-9661-BF47F4972FE7}" type="pres">
      <dgm:prSet presAssocID="{4E45BC7A-6E6D-486A-9E0A-4BBCCF15F581}" presName="srcNode" presStyleLbl="node1" presStyleIdx="0" presStyleCnt="7"/>
      <dgm:spPr/>
    </dgm:pt>
    <dgm:pt modelId="{E2D116D6-2BB8-41D3-8F23-1FFE85E1F0D6}" type="pres">
      <dgm:prSet presAssocID="{4E45BC7A-6E6D-486A-9E0A-4BBCCF15F581}" presName="conn" presStyleLbl="parChTrans1D2" presStyleIdx="0" presStyleCnt="1"/>
      <dgm:spPr/>
      <dgm:t>
        <a:bodyPr/>
        <a:lstStyle/>
        <a:p>
          <a:endParaRPr lang="en-US"/>
        </a:p>
      </dgm:t>
    </dgm:pt>
    <dgm:pt modelId="{5DC0E850-9231-4955-A9DB-F735D6DDBE52}" type="pres">
      <dgm:prSet presAssocID="{4E45BC7A-6E6D-486A-9E0A-4BBCCF15F581}" presName="extraNode" presStyleLbl="node1" presStyleIdx="0" presStyleCnt="7"/>
      <dgm:spPr/>
    </dgm:pt>
    <dgm:pt modelId="{DB1E6CCE-7360-4F73-B28F-1090ECCF445B}" type="pres">
      <dgm:prSet presAssocID="{4E45BC7A-6E6D-486A-9E0A-4BBCCF15F581}" presName="dstNode" presStyleLbl="node1" presStyleIdx="0" presStyleCnt="7"/>
      <dgm:spPr/>
    </dgm:pt>
    <dgm:pt modelId="{5276518B-F7FD-4742-B956-E1EEFC52B729}" type="pres">
      <dgm:prSet presAssocID="{A5876BEA-FF50-489A-9F62-12363C737F2F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35941-D360-445B-B2AA-4807501C2514}" type="pres">
      <dgm:prSet presAssocID="{A5876BEA-FF50-489A-9F62-12363C737F2F}" presName="accent_1" presStyleCnt="0"/>
      <dgm:spPr/>
    </dgm:pt>
    <dgm:pt modelId="{C5138074-84DC-4481-AC3E-040331DED30A}" type="pres">
      <dgm:prSet presAssocID="{A5876BEA-FF50-489A-9F62-12363C737F2F}" presName="accentRepeatNode" presStyleLbl="solidFgAcc1" presStyleIdx="0" presStyleCnt="7"/>
      <dgm:spPr/>
    </dgm:pt>
    <dgm:pt modelId="{9D5121F9-C42C-4B52-B448-1B50205FBB66}" type="pres">
      <dgm:prSet presAssocID="{61594E1A-091E-4E4E-8F9C-49E18F410F0E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A72FC5-3B64-41C6-815D-55A62BC6689C}" type="pres">
      <dgm:prSet presAssocID="{61594E1A-091E-4E4E-8F9C-49E18F410F0E}" presName="accent_2" presStyleCnt="0"/>
      <dgm:spPr/>
    </dgm:pt>
    <dgm:pt modelId="{5047D7F7-94F4-43F4-9702-C7CAAB910303}" type="pres">
      <dgm:prSet presAssocID="{61594E1A-091E-4E4E-8F9C-49E18F410F0E}" presName="accentRepeatNode" presStyleLbl="solidFgAcc1" presStyleIdx="1" presStyleCnt="7"/>
      <dgm:spPr/>
    </dgm:pt>
    <dgm:pt modelId="{86AA37C6-359B-48F8-A488-3C6BB0D015A8}" type="pres">
      <dgm:prSet presAssocID="{2B618ED4-6A5A-493C-A94B-C1BFFC8AF41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842FE3-25BA-48BA-9A82-FC1DB90DA794}" type="pres">
      <dgm:prSet presAssocID="{2B618ED4-6A5A-493C-A94B-C1BFFC8AF418}" presName="accent_3" presStyleCnt="0"/>
      <dgm:spPr/>
    </dgm:pt>
    <dgm:pt modelId="{F7B3269B-1AD2-41B0-AC2D-625727D2764B}" type="pres">
      <dgm:prSet presAssocID="{2B618ED4-6A5A-493C-A94B-C1BFFC8AF418}" presName="accentRepeatNode" presStyleLbl="solidFgAcc1" presStyleIdx="2" presStyleCnt="7"/>
      <dgm:spPr/>
    </dgm:pt>
    <dgm:pt modelId="{7C8EFC68-D4A8-4C7F-B52C-9CC8BDE6D263}" type="pres">
      <dgm:prSet presAssocID="{85752C38-129B-467A-95DA-294A8E8EFE4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13C522-C700-4756-BBB8-2060CF7E2C41}" type="pres">
      <dgm:prSet presAssocID="{85752C38-129B-467A-95DA-294A8E8EFE4A}" presName="accent_4" presStyleCnt="0"/>
      <dgm:spPr/>
    </dgm:pt>
    <dgm:pt modelId="{41C81D0E-D5AC-47E9-8F03-68E255DB621C}" type="pres">
      <dgm:prSet presAssocID="{85752C38-129B-467A-95DA-294A8E8EFE4A}" presName="accentRepeatNode" presStyleLbl="solidFgAcc1" presStyleIdx="3" presStyleCnt="7"/>
      <dgm:spPr/>
    </dgm:pt>
    <dgm:pt modelId="{59B887F9-97ED-40AD-8D74-977DC0E37D9D}" type="pres">
      <dgm:prSet presAssocID="{39B573FC-77D8-4328-8468-0978D15E7C19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F6F7A1-5098-48AD-B57B-50DBF6F6FB78}" type="pres">
      <dgm:prSet presAssocID="{39B573FC-77D8-4328-8468-0978D15E7C19}" presName="accent_5" presStyleCnt="0"/>
      <dgm:spPr/>
    </dgm:pt>
    <dgm:pt modelId="{4254C0EE-6DFF-4438-B1D9-5778D91257A6}" type="pres">
      <dgm:prSet presAssocID="{39B573FC-77D8-4328-8468-0978D15E7C19}" presName="accentRepeatNode" presStyleLbl="solidFgAcc1" presStyleIdx="4" presStyleCnt="7"/>
      <dgm:spPr/>
    </dgm:pt>
    <dgm:pt modelId="{DEA79F6D-4301-421F-A180-9CBD40AC9BD1}" type="pres">
      <dgm:prSet presAssocID="{972C4297-74AB-446B-BA56-A838CA0C6655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064887-9FE5-43E3-998F-2FCBE8A207CA}" type="pres">
      <dgm:prSet presAssocID="{972C4297-74AB-446B-BA56-A838CA0C6655}" presName="accent_6" presStyleCnt="0"/>
      <dgm:spPr/>
    </dgm:pt>
    <dgm:pt modelId="{43CDA58B-1862-41B6-BE39-2675E5648A17}" type="pres">
      <dgm:prSet presAssocID="{972C4297-74AB-446B-BA56-A838CA0C6655}" presName="accentRepeatNode" presStyleLbl="solidFgAcc1" presStyleIdx="5" presStyleCnt="7"/>
      <dgm:spPr/>
    </dgm:pt>
    <dgm:pt modelId="{23A65227-029A-42EE-BFFF-1C5A52F3536A}" type="pres">
      <dgm:prSet presAssocID="{76ED45DF-38F6-4C4B-AA5B-5E8C3B79B0EB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427A31-D70B-4DF8-9173-FFADFD641149}" type="pres">
      <dgm:prSet presAssocID="{76ED45DF-38F6-4C4B-AA5B-5E8C3B79B0EB}" presName="accent_7" presStyleCnt="0"/>
      <dgm:spPr/>
    </dgm:pt>
    <dgm:pt modelId="{953E8AAC-7498-4B23-B0CD-551D08E37AC3}" type="pres">
      <dgm:prSet presAssocID="{76ED45DF-38F6-4C4B-AA5B-5E8C3B79B0EB}" presName="accentRepeatNode" presStyleLbl="solidFgAcc1" presStyleIdx="6" presStyleCnt="7"/>
      <dgm:spPr/>
    </dgm:pt>
  </dgm:ptLst>
  <dgm:cxnLst>
    <dgm:cxn modelId="{478C8A25-F169-4ABD-91F3-C6746623890E}" type="presOf" srcId="{A5876BEA-FF50-489A-9F62-12363C737F2F}" destId="{5276518B-F7FD-4742-B956-E1EEFC52B729}" srcOrd="0" destOrd="0" presId="urn:microsoft.com/office/officeart/2008/layout/VerticalCurvedList"/>
    <dgm:cxn modelId="{D3AAF9C1-C9CD-4860-8122-36ACBFCC7749}" type="presOf" srcId="{76ED45DF-38F6-4C4B-AA5B-5E8C3B79B0EB}" destId="{23A65227-029A-42EE-BFFF-1C5A52F3536A}" srcOrd="0" destOrd="0" presId="urn:microsoft.com/office/officeart/2008/layout/VerticalCurvedList"/>
    <dgm:cxn modelId="{AAFB2F0B-5DE0-4868-8105-ECD1AD6E371B}" type="presOf" srcId="{2B618ED4-6A5A-493C-A94B-C1BFFC8AF418}" destId="{86AA37C6-359B-48F8-A488-3C6BB0D015A8}" srcOrd="0" destOrd="0" presId="urn:microsoft.com/office/officeart/2008/layout/VerticalCurvedList"/>
    <dgm:cxn modelId="{3C8CBF6E-0343-4BF0-8A97-098DD208B722}" srcId="{4E45BC7A-6E6D-486A-9E0A-4BBCCF15F581}" destId="{A5876BEA-FF50-489A-9F62-12363C737F2F}" srcOrd="0" destOrd="0" parTransId="{040067B9-3BFE-435B-85CF-87DAEAF89D1A}" sibTransId="{D9056833-5843-4CF6-AD07-89087060CAC6}"/>
    <dgm:cxn modelId="{CA044861-5EBB-4BD8-B008-4FDB0C9EB240}" type="presOf" srcId="{D9056833-5843-4CF6-AD07-89087060CAC6}" destId="{E2D116D6-2BB8-41D3-8F23-1FFE85E1F0D6}" srcOrd="0" destOrd="0" presId="urn:microsoft.com/office/officeart/2008/layout/VerticalCurvedList"/>
    <dgm:cxn modelId="{F8A91EE7-793F-4C70-9689-4B7193EBB560}" type="presOf" srcId="{39B573FC-77D8-4328-8468-0978D15E7C19}" destId="{59B887F9-97ED-40AD-8D74-977DC0E37D9D}" srcOrd="0" destOrd="0" presId="urn:microsoft.com/office/officeart/2008/layout/VerticalCurvedList"/>
    <dgm:cxn modelId="{913D6B24-84E2-4277-BFBA-43C5777CB42F}" type="presOf" srcId="{4E45BC7A-6E6D-486A-9E0A-4BBCCF15F581}" destId="{A811A1E9-49E1-402D-A5DD-3E2C4904D334}" srcOrd="0" destOrd="0" presId="urn:microsoft.com/office/officeart/2008/layout/VerticalCurvedList"/>
    <dgm:cxn modelId="{E82373C4-3DEF-40B3-B524-CF52C64F2543}" srcId="{4E45BC7A-6E6D-486A-9E0A-4BBCCF15F581}" destId="{76ED45DF-38F6-4C4B-AA5B-5E8C3B79B0EB}" srcOrd="6" destOrd="0" parTransId="{A5D878AF-6840-499E-AACA-19786A65309B}" sibTransId="{21247940-3A96-46A4-8A0F-F4A584BB2A58}"/>
    <dgm:cxn modelId="{6E9B87EA-660A-443E-9E76-00EDD0ADFCA3}" srcId="{4E45BC7A-6E6D-486A-9E0A-4BBCCF15F581}" destId="{85752C38-129B-467A-95DA-294A8E8EFE4A}" srcOrd="3" destOrd="0" parTransId="{1724FF34-4406-44F1-8AA5-CADDB2C65532}" sibTransId="{031777CF-0F9A-4ADF-B5B8-C201A0B7FC60}"/>
    <dgm:cxn modelId="{1F5FD3B1-EECD-4DF6-83D2-5BA8C9632BB0}" type="presOf" srcId="{972C4297-74AB-446B-BA56-A838CA0C6655}" destId="{DEA79F6D-4301-421F-A180-9CBD40AC9BD1}" srcOrd="0" destOrd="0" presId="urn:microsoft.com/office/officeart/2008/layout/VerticalCurvedList"/>
    <dgm:cxn modelId="{6814CB86-EA92-4EC9-B0B4-959D149D32FD}" type="presOf" srcId="{61594E1A-091E-4E4E-8F9C-49E18F410F0E}" destId="{9D5121F9-C42C-4B52-B448-1B50205FBB66}" srcOrd="0" destOrd="0" presId="urn:microsoft.com/office/officeart/2008/layout/VerticalCurvedList"/>
    <dgm:cxn modelId="{03746F4D-F88A-4FFF-BAF6-777495369DE3}" srcId="{4E45BC7A-6E6D-486A-9E0A-4BBCCF15F581}" destId="{61594E1A-091E-4E4E-8F9C-49E18F410F0E}" srcOrd="1" destOrd="0" parTransId="{7495CDCF-E965-42C3-8C06-063AB9F7B61C}" sibTransId="{68D1DF64-4212-4072-9D78-63C88980EA15}"/>
    <dgm:cxn modelId="{05EF0F28-E7AF-49ED-8625-36D80A0EAF10}" srcId="{4E45BC7A-6E6D-486A-9E0A-4BBCCF15F581}" destId="{2B618ED4-6A5A-493C-A94B-C1BFFC8AF418}" srcOrd="2" destOrd="0" parTransId="{54813FA4-8E4A-413B-A622-6E3A303D3FDE}" sibTransId="{6F2533A4-D794-4258-A539-D45FF76870A3}"/>
    <dgm:cxn modelId="{74189FC5-1FE0-449A-A226-AF91394E8F37}" srcId="{4E45BC7A-6E6D-486A-9E0A-4BBCCF15F581}" destId="{972C4297-74AB-446B-BA56-A838CA0C6655}" srcOrd="5" destOrd="0" parTransId="{6746089C-42B6-4E7F-91B5-1D873E60F8A9}" sibTransId="{759ADF4C-4785-45CD-9175-E7F68AD72DEB}"/>
    <dgm:cxn modelId="{9F870750-299E-461D-802A-EA539D3BBE28}" type="presOf" srcId="{85752C38-129B-467A-95DA-294A8E8EFE4A}" destId="{7C8EFC68-D4A8-4C7F-B52C-9CC8BDE6D263}" srcOrd="0" destOrd="0" presId="urn:microsoft.com/office/officeart/2008/layout/VerticalCurvedList"/>
    <dgm:cxn modelId="{8CAF49D5-196D-4C9C-AFAF-59FF7885E313}" srcId="{4E45BC7A-6E6D-486A-9E0A-4BBCCF15F581}" destId="{39B573FC-77D8-4328-8468-0978D15E7C19}" srcOrd="4" destOrd="0" parTransId="{C1D0C19E-57F4-4EFD-AFB4-C798B7578F75}" sibTransId="{0D40B1CE-36E2-4CE5-BCFA-7B1C523068CE}"/>
    <dgm:cxn modelId="{0CCA6BB7-B769-4524-AD51-C0904037A364}" type="presParOf" srcId="{A811A1E9-49E1-402D-A5DD-3E2C4904D334}" destId="{D63D87C6-BA89-46B2-A5A5-F8D79E33B054}" srcOrd="0" destOrd="0" presId="urn:microsoft.com/office/officeart/2008/layout/VerticalCurvedList"/>
    <dgm:cxn modelId="{CEDB362C-E8D4-449C-BEDF-BD7917212D83}" type="presParOf" srcId="{D63D87C6-BA89-46B2-A5A5-F8D79E33B054}" destId="{A4162902-4539-469D-BDFC-A9EE11BE1FF5}" srcOrd="0" destOrd="0" presId="urn:microsoft.com/office/officeart/2008/layout/VerticalCurvedList"/>
    <dgm:cxn modelId="{1750B41D-9DE7-4F1C-B275-9DB240AA079C}" type="presParOf" srcId="{A4162902-4539-469D-BDFC-A9EE11BE1FF5}" destId="{96A35130-D922-4C4C-9661-BF47F4972FE7}" srcOrd="0" destOrd="0" presId="urn:microsoft.com/office/officeart/2008/layout/VerticalCurvedList"/>
    <dgm:cxn modelId="{3801CFC2-3434-4075-8D83-B87EAB2819D7}" type="presParOf" srcId="{A4162902-4539-469D-BDFC-A9EE11BE1FF5}" destId="{E2D116D6-2BB8-41D3-8F23-1FFE85E1F0D6}" srcOrd="1" destOrd="0" presId="urn:microsoft.com/office/officeart/2008/layout/VerticalCurvedList"/>
    <dgm:cxn modelId="{611E1ECE-B8D7-4F00-B002-F72B5FADEA6B}" type="presParOf" srcId="{A4162902-4539-469D-BDFC-A9EE11BE1FF5}" destId="{5DC0E850-9231-4955-A9DB-F735D6DDBE52}" srcOrd="2" destOrd="0" presId="urn:microsoft.com/office/officeart/2008/layout/VerticalCurvedList"/>
    <dgm:cxn modelId="{AD8C767D-1595-49A0-BD5B-FC07B0A3EA89}" type="presParOf" srcId="{A4162902-4539-469D-BDFC-A9EE11BE1FF5}" destId="{DB1E6CCE-7360-4F73-B28F-1090ECCF445B}" srcOrd="3" destOrd="0" presId="urn:microsoft.com/office/officeart/2008/layout/VerticalCurvedList"/>
    <dgm:cxn modelId="{B104FCAF-8C1E-413F-9F04-2A29115BF459}" type="presParOf" srcId="{D63D87C6-BA89-46B2-A5A5-F8D79E33B054}" destId="{5276518B-F7FD-4742-B956-E1EEFC52B729}" srcOrd="1" destOrd="0" presId="urn:microsoft.com/office/officeart/2008/layout/VerticalCurvedList"/>
    <dgm:cxn modelId="{78D648BA-D90B-4650-ACF3-0F966DADC7EF}" type="presParOf" srcId="{D63D87C6-BA89-46B2-A5A5-F8D79E33B054}" destId="{93335941-D360-445B-B2AA-4807501C2514}" srcOrd="2" destOrd="0" presId="urn:microsoft.com/office/officeart/2008/layout/VerticalCurvedList"/>
    <dgm:cxn modelId="{8C8AE0B7-E7F6-4B5C-867D-FC849964D544}" type="presParOf" srcId="{93335941-D360-445B-B2AA-4807501C2514}" destId="{C5138074-84DC-4481-AC3E-040331DED30A}" srcOrd="0" destOrd="0" presId="urn:microsoft.com/office/officeart/2008/layout/VerticalCurvedList"/>
    <dgm:cxn modelId="{99AEF1C2-F0D6-4729-A495-478108D6B0FB}" type="presParOf" srcId="{D63D87C6-BA89-46B2-A5A5-F8D79E33B054}" destId="{9D5121F9-C42C-4B52-B448-1B50205FBB66}" srcOrd="3" destOrd="0" presId="urn:microsoft.com/office/officeart/2008/layout/VerticalCurvedList"/>
    <dgm:cxn modelId="{3106259F-7CDB-4B71-AF23-35285AE875EB}" type="presParOf" srcId="{D63D87C6-BA89-46B2-A5A5-F8D79E33B054}" destId="{90A72FC5-3B64-41C6-815D-55A62BC6689C}" srcOrd="4" destOrd="0" presId="urn:microsoft.com/office/officeart/2008/layout/VerticalCurvedList"/>
    <dgm:cxn modelId="{4EB0D583-AEAC-4276-931C-40323B2FDC0C}" type="presParOf" srcId="{90A72FC5-3B64-41C6-815D-55A62BC6689C}" destId="{5047D7F7-94F4-43F4-9702-C7CAAB910303}" srcOrd="0" destOrd="0" presId="urn:microsoft.com/office/officeart/2008/layout/VerticalCurvedList"/>
    <dgm:cxn modelId="{C8F84D8C-BA97-44FF-9C11-505DCC365B8A}" type="presParOf" srcId="{D63D87C6-BA89-46B2-A5A5-F8D79E33B054}" destId="{86AA37C6-359B-48F8-A488-3C6BB0D015A8}" srcOrd="5" destOrd="0" presId="urn:microsoft.com/office/officeart/2008/layout/VerticalCurvedList"/>
    <dgm:cxn modelId="{313F9E1C-ED46-4B98-9BD2-028C3D56BE32}" type="presParOf" srcId="{D63D87C6-BA89-46B2-A5A5-F8D79E33B054}" destId="{98842FE3-25BA-48BA-9A82-FC1DB90DA794}" srcOrd="6" destOrd="0" presId="urn:microsoft.com/office/officeart/2008/layout/VerticalCurvedList"/>
    <dgm:cxn modelId="{2F14A131-1267-45A1-9051-1CF25B6B9A86}" type="presParOf" srcId="{98842FE3-25BA-48BA-9A82-FC1DB90DA794}" destId="{F7B3269B-1AD2-41B0-AC2D-625727D2764B}" srcOrd="0" destOrd="0" presId="urn:microsoft.com/office/officeart/2008/layout/VerticalCurvedList"/>
    <dgm:cxn modelId="{63513DD1-66B3-4027-BEB2-5DE3C57719A4}" type="presParOf" srcId="{D63D87C6-BA89-46B2-A5A5-F8D79E33B054}" destId="{7C8EFC68-D4A8-4C7F-B52C-9CC8BDE6D263}" srcOrd="7" destOrd="0" presId="urn:microsoft.com/office/officeart/2008/layout/VerticalCurvedList"/>
    <dgm:cxn modelId="{4E46A5A9-B67E-4C0C-AD44-90403483C5CE}" type="presParOf" srcId="{D63D87C6-BA89-46B2-A5A5-F8D79E33B054}" destId="{9713C522-C700-4756-BBB8-2060CF7E2C41}" srcOrd="8" destOrd="0" presId="urn:microsoft.com/office/officeart/2008/layout/VerticalCurvedList"/>
    <dgm:cxn modelId="{26A32A0A-CCEB-4253-88D1-BEC0C099B6DF}" type="presParOf" srcId="{9713C522-C700-4756-BBB8-2060CF7E2C41}" destId="{41C81D0E-D5AC-47E9-8F03-68E255DB621C}" srcOrd="0" destOrd="0" presId="urn:microsoft.com/office/officeart/2008/layout/VerticalCurvedList"/>
    <dgm:cxn modelId="{778561FC-807F-42C4-B797-E8EA82621B82}" type="presParOf" srcId="{D63D87C6-BA89-46B2-A5A5-F8D79E33B054}" destId="{59B887F9-97ED-40AD-8D74-977DC0E37D9D}" srcOrd="9" destOrd="0" presId="urn:microsoft.com/office/officeart/2008/layout/VerticalCurvedList"/>
    <dgm:cxn modelId="{D7D98AF5-001B-4AE6-992C-836EA50BE3C9}" type="presParOf" srcId="{D63D87C6-BA89-46B2-A5A5-F8D79E33B054}" destId="{D6F6F7A1-5098-48AD-B57B-50DBF6F6FB78}" srcOrd="10" destOrd="0" presId="urn:microsoft.com/office/officeart/2008/layout/VerticalCurvedList"/>
    <dgm:cxn modelId="{4C28C854-F51E-41BB-AF02-50489587049B}" type="presParOf" srcId="{D6F6F7A1-5098-48AD-B57B-50DBF6F6FB78}" destId="{4254C0EE-6DFF-4438-B1D9-5778D91257A6}" srcOrd="0" destOrd="0" presId="urn:microsoft.com/office/officeart/2008/layout/VerticalCurvedList"/>
    <dgm:cxn modelId="{6B266DF1-4F12-464D-BE80-233CA4ABC304}" type="presParOf" srcId="{D63D87C6-BA89-46B2-A5A5-F8D79E33B054}" destId="{DEA79F6D-4301-421F-A180-9CBD40AC9BD1}" srcOrd="11" destOrd="0" presId="urn:microsoft.com/office/officeart/2008/layout/VerticalCurvedList"/>
    <dgm:cxn modelId="{E2C7A6B3-FD9F-429F-9844-B2346A0398F6}" type="presParOf" srcId="{D63D87C6-BA89-46B2-A5A5-F8D79E33B054}" destId="{6B064887-9FE5-43E3-998F-2FCBE8A207CA}" srcOrd="12" destOrd="0" presId="urn:microsoft.com/office/officeart/2008/layout/VerticalCurvedList"/>
    <dgm:cxn modelId="{1508B922-9374-45D3-A4A7-48650836657B}" type="presParOf" srcId="{6B064887-9FE5-43E3-998F-2FCBE8A207CA}" destId="{43CDA58B-1862-41B6-BE39-2675E5648A17}" srcOrd="0" destOrd="0" presId="urn:microsoft.com/office/officeart/2008/layout/VerticalCurvedList"/>
    <dgm:cxn modelId="{25DDBED4-EA6C-4936-802C-22487F477EEA}" type="presParOf" srcId="{D63D87C6-BA89-46B2-A5A5-F8D79E33B054}" destId="{23A65227-029A-42EE-BFFF-1C5A52F3536A}" srcOrd="13" destOrd="0" presId="urn:microsoft.com/office/officeart/2008/layout/VerticalCurvedList"/>
    <dgm:cxn modelId="{6DF6F790-B2B9-471C-AAD7-ADFB2ADE48FF}" type="presParOf" srcId="{D63D87C6-BA89-46B2-A5A5-F8D79E33B054}" destId="{C4427A31-D70B-4DF8-9173-FFADFD641149}" srcOrd="14" destOrd="0" presId="urn:microsoft.com/office/officeart/2008/layout/VerticalCurvedList"/>
    <dgm:cxn modelId="{6DFAE29A-0751-4C42-8403-5AD621E0203C}" type="presParOf" srcId="{C4427A31-D70B-4DF8-9173-FFADFD641149}" destId="{953E8AAC-7498-4B23-B0CD-551D08E37AC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9B5907D-E880-40FD-B296-FB97E52D6618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F3F6D5B-F53C-42FC-B018-3A5E1425FB84}">
      <dgm:prSet phldrT="[Text]" custT="1"/>
      <dgm:spPr/>
      <dgm:t>
        <a:bodyPr/>
        <a:lstStyle/>
        <a:p>
          <a:pPr algn="just"/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Language laboratory of English Department of </a:t>
          </a:r>
          <a:r>
            <a:rPr lang="en-US" sz="24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Unismuh</a:t>
          </a:r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Makassar uses a particular software called Language Laboratory Program Based on Personal Computer (PC)</a:t>
          </a:r>
          <a:endParaRPr lang="en-US" sz="2400" dirty="0">
            <a:solidFill>
              <a:schemeClr val="tx1"/>
            </a:solidFill>
          </a:endParaRPr>
        </a:p>
      </dgm:t>
    </dgm:pt>
    <dgm:pt modelId="{229B9CBE-30CB-4C7E-9266-50F8980172ED}" type="parTrans" cxnId="{567B025E-65A6-4BCB-B65C-EBBC56BA260D}">
      <dgm:prSet/>
      <dgm:spPr/>
      <dgm:t>
        <a:bodyPr/>
        <a:lstStyle/>
        <a:p>
          <a:endParaRPr lang="en-US"/>
        </a:p>
      </dgm:t>
    </dgm:pt>
    <dgm:pt modelId="{2C996A6B-A333-4ECC-B78D-A2FC7CFF2332}" type="sibTrans" cxnId="{567B025E-65A6-4BCB-B65C-EBBC56BA260D}">
      <dgm:prSet/>
      <dgm:spPr/>
      <dgm:t>
        <a:bodyPr/>
        <a:lstStyle/>
        <a:p>
          <a:endParaRPr lang="en-US"/>
        </a:p>
      </dgm:t>
    </dgm:pt>
    <dgm:pt modelId="{26EFAAD0-3DC4-4B77-8BC7-1FCC0266A1C2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LLP is operated offline</a:t>
          </a:r>
          <a:endParaRPr lang="en-US" sz="2400" dirty="0">
            <a:solidFill>
              <a:schemeClr val="tx1"/>
            </a:solidFill>
          </a:endParaRPr>
        </a:p>
      </dgm:t>
    </dgm:pt>
    <dgm:pt modelId="{D9ABA9FD-B3CE-4546-9864-7ECF5A29C23A}" type="parTrans" cxnId="{6BD9B213-6495-4A12-B93C-B7A2FF927DAD}">
      <dgm:prSet/>
      <dgm:spPr/>
      <dgm:t>
        <a:bodyPr/>
        <a:lstStyle/>
        <a:p>
          <a:endParaRPr lang="en-US"/>
        </a:p>
      </dgm:t>
    </dgm:pt>
    <dgm:pt modelId="{97174C7C-CE3A-42A2-A0BF-7DDB1F8D74BF}" type="sibTrans" cxnId="{6BD9B213-6495-4A12-B93C-B7A2FF927DAD}">
      <dgm:prSet/>
      <dgm:spPr/>
      <dgm:t>
        <a:bodyPr/>
        <a:lstStyle/>
        <a:p>
          <a:endParaRPr lang="en-US"/>
        </a:p>
      </dgm:t>
    </dgm:pt>
    <dgm:pt modelId="{4F04362F-871A-4F10-8120-9255ED06669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Lecturers use LLP for teaching listening</a:t>
          </a:r>
          <a:endParaRPr lang="en-US" dirty="0">
            <a:solidFill>
              <a:schemeClr val="tx1"/>
            </a:solidFill>
          </a:endParaRPr>
        </a:p>
      </dgm:t>
    </dgm:pt>
    <dgm:pt modelId="{EC51BBDF-C18C-4B17-8083-FEDC1AEE2C6F}" type="parTrans" cxnId="{70B72022-4A0A-4449-A417-EB749ED2109F}">
      <dgm:prSet/>
      <dgm:spPr/>
      <dgm:t>
        <a:bodyPr/>
        <a:lstStyle/>
        <a:p>
          <a:endParaRPr lang="en-US"/>
        </a:p>
      </dgm:t>
    </dgm:pt>
    <dgm:pt modelId="{4FE6FE74-368E-4CEC-879D-ADBD7B4C8E1F}" type="sibTrans" cxnId="{70B72022-4A0A-4449-A417-EB749ED2109F}">
      <dgm:prSet/>
      <dgm:spPr/>
      <dgm:t>
        <a:bodyPr/>
        <a:lstStyle/>
        <a:p>
          <a:endParaRPr lang="en-US"/>
        </a:p>
      </dgm:t>
    </dgm:pt>
    <dgm:pt modelId="{F286E8F0-D144-4D40-8501-4D2CABC7FCB9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LLP is regularly used from meeting two to fourteen</a:t>
          </a:r>
          <a:endParaRPr lang="en-US" dirty="0"/>
        </a:p>
      </dgm:t>
    </dgm:pt>
    <dgm:pt modelId="{65F2C53D-FDF4-4D38-A6C2-113EA1877D3D}" type="parTrans" cxnId="{64BC1B34-84FA-4C6F-AA4C-80B5BEE490E5}">
      <dgm:prSet/>
      <dgm:spPr/>
      <dgm:t>
        <a:bodyPr/>
        <a:lstStyle/>
        <a:p>
          <a:endParaRPr lang="en-US"/>
        </a:p>
      </dgm:t>
    </dgm:pt>
    <dgm:pt modelId="{DFC311A7-C246-4A53-AFAA-3D8DE1D5ABC3}" type="sibTrans" cxnId="{64BC1B34-84FA-4C6F-AA4C-80B5BEE490E5}">
      <dgm:prSet/>
      <dgm:spPr/>
      <dgm:t>
        <a:bodyPr/>
        <a:lstStyle/>
        <a:p>
          <a:endParaRPr lang="en-US"/>
        </a:p>
      </dgm:t>
    </dgm:pt>
    <dgm:pt modelId="{BB86E100-A115-4A34-A480-F3CBE463D289}" type="pres">
      <dgm:prSet presAssocID="{09B5907D-E880-40FD-B296-FB97E52D661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EC6E12-DBC9-4BCC-990B-C20D1E4603E9}" type="pres">
      <dgm:prSet presAssocID="{09B5907D-E880-40FD-B296-FB97E52D6618}" presName="dummyMaxCanvas" presStyleCnt="0">
        <dgm:presLayoutVars/>
      </dgm:prSet>
      <dgm:spPr/>
    </dgm:pt>
    <dgm:pt modelId="{BE9AE29D-805C-4D7B-9647-4DBC6E97A966}" type="pres">
      <dgm:prSet presAssocID="{09B5907D-E880-40FD-B296-FB97E52D6618}" presName="FourNodes_1" presStyleLbl="node1" presStyleIdx="0" presStyleCnt="4" custScaleY="1646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367DC6-86C0-493C-8A68-66F387AFB7CB}" type="pres">
      <dgm:prSet presAssocID="{09B5907D-E880-40FD-B296-FB97E52D6618}" presName="FourNodes_2" presStyleLbl="node1" presStyleIdx="1" presStyleCnt="4" custScaleY="72464" custLinFactNeighborX="-442" custLinFactNeighborY="20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C27C58-7F60-4B65-A408-D156B6B31733}" type="pres">
      <dgm:prSet presAssocID="{09B5907D-E880-40FD-B296-FB97E52D6618}" presName="FourNodes_3" presStyleLbl="node1" presStyleIdx="2" presStyleCnt="4" custScaleY="708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B8F84-0C8F-4F0C-A16B-8615C8FFBED2}" type="pres">
      <dgm:prSet presAssocID="{09B5907D-E880-40FD-B296-FB97E52D6618}" presName="FourNodes_4" presStyleLbl="node1" presStyleIdx="3" presStyleCnt="4" custScaleY="772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6F77BB-446F-4E8A-A77C-A5368931B12D}" type="pres">
      <dgm:prSet presAssocID="{09B5907D-E880-40FD-B296-FB97E52D6618}" presName="FourConn_1-2" presStyleLbl="fgAccFollowNode1" presStyleIdx="0" presStyleCnt="3" custLinFactNeighborX="3255" custLinFactNeighborY="351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AF7A5-45F5-4B71-9A03-81CE88889CCD}" type="pres">
      <dgm:prSet presAssocID="{09B5907D-E880-40FD-B296-FB97E52D6618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19EF8-337D-43AE-A041-D5812643603A}" type="pres">
      <dgm:prSet presAssocID="{09B5907D-E880-40FD-B296-FB97E52D6618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C5C698-D832-41B1-A497-08B7A0DE54F0}" type="pres">
      <dgm:prSet presAssocID="{09B5907D-E880-40FD-B296-FB97E52D6618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6B269-EDEC-4025-BEE5-11FCB3D0D2A5}" type="pres">
      <dgm:prSet presAssocID="{09B5907D-E880-40FD-B296-FB97E52D6618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0C8FB7-1652-44BD-9BB4-B23BE1F53997}" type="pres">
      <dgm:prSet presAssocID="{09B5907D-E880-40FD-B296-FB97E52D6618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371AB-D2C5-4C32-A1A5-24CB7FB890F5}" type="pres">
      <dgm:prSet presAssocID="{09B5907D-E880-40FD-B296-FB97E52D6618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B3D500-F40B-4F06-B4BA-9C4194814B07}" type="presOf" srcId="{2C996A6B-A333-4ECC-B78D-A2FC7CFF2332}" destId="{826F77BB-446F-4E8A-A77C-A5368931B12D}" srcOrd="0" destOrd="0" presId="urn:microsoft.com/office/officeart/2005/8/layout/vProcess5"/>
    <dgm:cxn modelId="{100918BA-1DE2-4B63-9608-82D3103402AC}" type="presOf" srcId="{5F3F6D5B-F53C-42FC-B018-3A5E1425FB84}" destId="{BE9AE29D-805C-4D7B-9647-4DBC6E97A966}" srcOrd="0" destOrd="0" presId="urn:microsoft.com/office/officeart/2005/8/layout/vProcess5"/>
    <dgm:cxn modelId="{C91CBDC8-A4C1-41A5-AAC6-8477104B25D8}" type="presOf" srcId="{26EFAAD0-3DC4-4B77-8BC7-1FCC0266A1C2}" destId="{6566B269-EDEC-4025-BEE5-11FCB3D0D2A5}" srcOrd="1" destOrd="0" presId="urn:microsoft.com/office/officeart/2005/8/layout/vProcess5"/>
    <dgm:cxn modelId="{EEE72774-111C-4582-92BE-5803DDB7CE3A}" type="presOf" srcId="{5F3F6D5B-F53C-42FC-B018-3A5E1425FB84}" destId="{F8C5C698-D832-41B1-A497-08B7A0DE54F0}" srcOrd="1" destOrd="0" presId="urn:microsoft.com/office/officeart/2005/8/layout/vProcess5"/>
    <dgm:cxn modelId="{7B62743E-411D-4877-A17C-B2CE5B635FE9}" type="presOf" srcId="{26EFAAD0-3DC4-4B77-8BC7-1FCC0266A1C2}" destId="{9E367DC6-86C0-493C-8A68-66F387AFB7CB}" srcOrd="0" destOrd="0" presId="urn:microsoft.com/office/officeart/2005/8/layout/vProcess5"/>
    <dgm:cxn modelId="{03797B3A-68F8-46CC-AA39-2CD76FD080E5}" type="presOf" srcId="{97174C7C-CE3A-42A2-A0BF-7DDB1F8D74BF}" destId="{08DAF7A5-45F5-4B71-9A03-81CE88889CCD}" srcOrd="0" destOrd="0" presId="urn:microsoft.com/office/officeart/2005/8/layout/vProcess5"/>
    <dgm:cxn modelId="{6BD9B213-6495-4A12-B93C-B7A2FF927DAD}" srcId="{09B5907D-E880-40FD-B296-FB97E52D6618}" destId="{26EFAAD0-3DC4-4B77-8BC7-1FCC0266A1C2}" srcOrd="1" destOrd="0" parTransId="{D9ABA9FD-B3CE-4546-9864-7ECF5A29C23A}" sibTransId="{97174C7C-CE3A-42A2-A0BF-7DDB1F8D74BF}"/>
    <dgm:cxn modelId="{70B72022-4A0A-4449-A417-EB749ED2109F}" srcId="{09B5907D-E880-40FD-B296-FB97E52D6618}" destId="{4F04362F-871A-4F10-8120-9255ED066691}" srcOrd="2" destOrd="0" parTransId="{EC51BBDF-C18C-4B17-8083-FEDC1AEE2C6F}" sibTransId="{4FE6FE74-368E-4CEC-879D-ADBD7B4C8E1F}"/>
    <dgm:cxn modelId="{567B025E-65A6-4BCB-B65C-EBBC56BA260D}" srcId="{09B5907D-E880-40FD-B296-FB97E52D6618}" destId="{5F3F6D5B-F53C-42FC-B018-3A5E1425FB84}" srcOrd="0" destOrd="0" parTransId="{229B9CBE-30CB-4C7E-9266-50F8980172ED}" sibTransId="{2C996A6B-A333-4ECC-B78D-A2FC7CFF2332}"/>
    <dgm:cxn modelId="{036C514F-B849-45DC-846A-299AF50C08AE}" type="presOf" srcId="{F286E8F0-D144-4D40-8501-4D2CABC7FCB9}" destId="{5DC371AB-D2C5-4C32-A1A5-24CB7FB890F5}" srcOrd="1" destOrd="0" presId="urn:microsoft.com/office/officeart/2005/8/layout/vProcess5"/>
    <dgm:cxn modelId="{5697510C-AF93-4DA2-8322-D432FB400DC0}" type="presOf" srcId="{F286E8F0-D144-4D40-8501-4D2CABC7FCB9}" destId="{585B8F84-0C8F-4F0C-A16B-8615C8FFBED2}" srcOrd="0" destOrd="0" presId="urn:microsoft.com/office/officeart/2005/8/layout/vProcess5"/>
    <dgm:cxn modelId="{CD051056-6EBF-4693-9E66-19600212A85E}" type="presOf" srcId="{09B5907D-E880-40FD-B296-FB97E52D6618}" destId="{BB86E100-A115-4A34-A480-F3CBE463D289}" srcOrd="0" destOrd="0" presId="urn:microsoft.com/office/officeart/2005/8/layout/vProcess5"/>
    <dgm:cxn modelId="{A814A7A5-B5E3-40CB-902E-D2069F22134D}" type="presOf" srcId="{4F04362F-871A-4F10-8120-9255ED066691}" destId="{2A0C8FB7-1652-44BD-9BB4-B23BE1F53997}" srcOrd="1" destOrd="0" presId="urn:microsoft.com/office/officeart/2005/8/layout/vProcess5"/>
    <dgm:cxn modelId="{A86552E7-8E7B-4C3C-9187-3283AA348D4C}" type="presOf" srcId="{4F04362F-871A-4F10-8120-9255ED066691}" destId="{EEC27C58-7F60-4B65-A408-D156B6B31733}" srcOrd="0" destOrd="0" presId="urn:microsoft.com/office/officeart/2005/8/layout/vProcess5"/>
    <dgm:cxn modelId="{95DB1787-C873-478B-B19E-F85542AD3BBB}" type="presOf" srcId="{4FE6FE74-368E-4CEC-879D-ADBD7B4C8E1F}" destId="{6E019EF8-337D-43AE-A041-D5812643603A}" srcOrd="0" destOrd="0" presId="urn:microsoft.com/office/officeart/2005/8/layout/vProcess5"/>
    <dgm:cxn modelId="{64BC1B34-84FA-4C6F-AA4C-80B5BEE490E5}" srcId="{09B5907D-E880-40FD-B296-FB97E52D6618}" destId="{F286E8F0-D144-4D40-8501-4D2CABC7FCB9}" srcOrd="3" destOrd="0" parTransId="{65F2C53D-FDF4-4D38-A6C2-113EA1877D3D}" sibTransId="{DFC311A7-C246-4A53-AFAA-3D8DE1D5ABC3}"/>
    <dgm:cxn modelId="{C3BEDFFF-333B-4A82-A8D0-3202DD31A314}" type="presParOf" srcId="{BB86E100-A115-4A34-A480-F3CBE463D289}" destId="{A3EC6E12-DBC9-4BCC-990B-C20D1E4603E9}" srcOrd="0" destOrd="0" presId="urn:microsoft.com/office/officeart/2005/8/layout/vProcess5"/>
    <dgm:cxn modelId="{5DA2285B-7F04-4FAE-93CD-650DD5AC6203}" type="presParOf" srcId="{BB86E100-A115-4A34-A480-F3CBE463D289}" destId="{BE9AE29D-805C-4D7B-9647-4DBC6E97A966}" srcOrd="1" destOrd="0" presId="urn:microsoft.com/office/officeart/2005/8/layout/vProcess5"/>
    <dgm:cxn modelId="{7CBB76D3-DCB9-4A03-B1F2-AA6BA00FAD40}" type="presParOf" srcId="{BB86E100-A115-4A34-A480-F3CBE463D289}" destId="{9E367DC6-86C0-493C-8A68-66F387AFB7CB}" srcOrd="2" destOrd="0" presId="urn:microsoft.com/office/officeart/2005/8/layout/vProcess5"/>
    <dgm:cxn modelId="{830BDC35-D017-4863-8714-171B04F90695}" type="presParOf" srcId="{BB86E100-A115-4A34-A480-F3CBE463D289}" destId="{EEC27C58-7F60-4B65-A408-D156B6B31733}" srcOrd="3" destOrd="0" presId="urn:microsoft.com/office/officeart/2005/8/layout/vProcess5"/>
    <dgm:cxn modelId="{2A8F690A-C236-4FD6-ACCC-15442505CF72}" type="presParOf" srcId="{BB86E100-A115-4A34-A480-F3CBE463D289}" destId="{585B8F84-0C8F-4F0C-A16B-8615C8FFBED2}" srcOrd="4" destOrd="0" presId="urn:microsoft.com/office/officeart/2005/8/layout/vProcess5"/>
    <dgm:cxn modelId="{7277BD55-C6F6-4D7D-B773-423E030349B1}" type="presParOf" srcId="{BB86E100-A115-4A34-A480-F3CBE463D289}" destId="{826F77BB-446F-4E8A-A77C-A5368931B12D}" srcOrd="5" destOrd="0" presId="urn:microsoft.com/office/officeart/2005/8/layout/vProcess5"/>
    <dgm:cxn modelId="{33CC29EC-F84D-4E56-89DE-425436BDF2D7}" type="presParOf" srcId="{BB86E100-A115-4A34-A480-F3CBE463D289}" destId="{08DAF7A5-45F5-4B71-9A03-81CE88889CCD}" srcOrd="6" destOrd="0" presId="urn:microsoft.com/office/officeart/2005/8/layout/vProcess5"/>
    <dgm:cxn modelId="{F3EDE94A-DDBA-4506-9B07-3E7BDA4678B6}" type="presParOf" srcId="{BB86E100-A115-4A34-A480-F3CBE463D289}" destId="{6E019EF8-337D-43AE-A041-D5812643603A}" srcOrd="7" destOrd="0" presId="urn:microsoft.com/office/officeart/2005/8/layout/vProcess5"/>
    <dgm:cxn modelId="{737C5ACC-DA89-4A38-8113-211F64E408A4}" type="presParOf" srcId="{BB86E100-A115-4A34-A480-F3CBE463D289}" destId="{F8C5C698-D832-41B1-A497-08B7A0DE54F0}" srcOrd="8" destOrd="0" presId="urn:microsoft.com/office/officeart/2005/8/layout/vProcess5"/>
    <dgm:cxn modelId="{91DA47C7-1F31-421E-B019-A7B3D1011FCF}" type="presParOf" srcId="{BB86E100-A115-4A34-A480-F3CBE463D289}" destId="{6566B269-EDEC-4025-BEE5-11FCB3D0D2A5}" srcOrd="9" destOrd="0" presId="urn:microsoft.com/office/officeart/2005/8/layout/vProcess5"/>
    <dgm:cxn modelId="{5173AD88-9DF2-483E-B206-793010656ABF}" type="presParOf" srcId="{BB86E100-A115-4A34-A480-F3CBE463D289}" destId="{2A0C8FB7-1652-44BD-9BB4-B23BE1F53997}" srcOrd="10" destOrd="0" presId="urn:microsoft.com/office/officeart/2005/8/layout/vProcess5"/>
    <dgm:cxn modelId="{5AD962C4-3134-4E3D-BFB5-5F26534CD0BB}" type="presParOf" srcId="{BB86E100-A115-4A34-A480-F3CBE463D289}" destId="{5DC371AB-D2C5-4C32-A1A5-24CB7FB890F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92BAE9-3678-4BB1-8DFF-35198800F594}" type="doc">
      <dgm:prSet loTypeId="urn:microsoft.com/office/officeart/2005/8/layout/v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08D0E126-3CC5-461D-8C88-83849B030786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LLP was firstly used in 2013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0B2A50F-5018-48D8-AF61-FDF0BFDEF602}" type="parTrans" cxnId="{4F82107E-7130-463D-AEF9-9BD365AEF82E}">
      <dgm:prSet/>
      <dgm:spPr/>
      <dgm:t>
        <a:bodyPr/>
        <a:lstStyle/>
        <a:p>
          <a:endParaRPr lang="en-US"/>
        </a:p>
      </dgm:t>
    </dgm:pt>
    <dgm:pt modelId="{76F5BF44-E677-46C2-89A1-AE2F45F96A23}" type="sibTrans" cxnId="{4F82107E-7130-463D-AEF9-9BD365AEF82E}">
      <dgm:prSet/>
      <dgm:spPr/>
      <dgm:t>
        <a:bodyPr/>
        <a:lstStyle/>
        <a:p>
          <a:endParaRPr lang="en-US"/>
        </a:p>
      </dgm:t>
    </dgm:pt>
    <dgm:pt modelId="{327A756C-23C1-4AC0-AEA9-C2FA5AAD13CB}">
      <dgm:prSet phldrT="[Text]" custT="1"/>
      <dgm:spPr/>
      <dgm:t>
        <a:bodyPr/>
        <a:lstStyle/>
        <a:p>
          <a:pPr algn="just"/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Problems:</a:t>
          </a: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 Audio (sound) is not clear.</a:t>
          </a: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b. Video is blur</a:t>
          </a:r>
        </a:p>
        <a:p>
          <a:pPr algn="just"/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c. Black out</a:t>
          </a:r>
          <a:endParaRPr lang="en-US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BE566E2-F362-488B-A1CF-0B19B7106647}" type="parTrans" cxnId="{A4BB6FD6-6202-4A75-8E06-1CF15120A850}">
      <dgm:prSet/>
      <dgm:spPr/>
      <dgm:t>
        <a:bodyPr/>
        <a:lstStyle/>
        <a:p>
          <a:endParaRPr lang="en-US"/>
        </a:p>
      </dgm:t>
    </dgm:pt>
    <dgm:pt modelId="{AF1E4CE8-A56A-4A90-940D-6AEC30BE8252}" type="sibTrans" cxnId="{A4BB6FD6-6202-4A75-8E06-1CF15120A850}">
      <dgm:prSet/>
      <dgm:spPr/>
      <dgm:t>
        <a:bodyPr/>
        <a:lstStyle/>
        <a:p>
          <a:endParaRPr lang="en-US"/>
        </a:p>
      </dgm:t>
    </dgm:pt>
    <dgm:pt modelId="{68569585-F14C-4CA4-B67E-025D4556AF46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Software maintenance is applied once in six months or once in a year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2091B4D8-7A72-44FB-9BE3-AAC393457E4E}" type="parTrans" cxnId="{7F090CB2-A403-4F77-9ACF-C418A1F765F2}">
      <dgm:prSet/>
      <dgm:spPr/>
      <dgm:t>
        <a:bodyPr/>
        <a:lstStyle/>
        <a:p>
          <a:endParaRPr lang="en-US"/>
        </a:p>
      </dgm:t>
    </dgm:pt>
    <dgm:pt modelId="{E31C0AAD-CE9B-4743-87A5-BDCCB3CD30A9}" type="sibTrans" cxnId="{7F090CB2-A403-4F77-9ACF-C418A1F765F2}">
      <dgm:prSet/>
      <dgm:spPr/>
      <dgm:t>
        <a:bodyPr/>
        <a:lstStyle/>
        <a:p>
          <a:endParaRPr lang="en-US"/>
        </a:p>
      </dgm:t>
    </dgm:pt>
    <dgm:pt modelId="{8D13A8A4-7D44-4490-9FD2-CF4B5C96B0F0}" type="pres">
      <dgm:prSet presAssocID="{F092BAE9-3678-4BB1-8DFF-35198800F594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38B169-987B-4332-BBE2-ACC1BC0E8B27}" type="pres">
      <dgm:prSet presAssocID="{F092BAE9-3678-4BB1-8DFF-35198800F594}" presName="dummyMaxCanvas" presStyleCnt="0">
        <dgm:presLayoutVars/>
      </dgm:prSet>
      <dgm:spPr/>
    </dgm:pt>
    <dgm:pt modelId="{CD5A4155-F6A3-4312-93A0-5708B27BBA0E}" type="pres">
      <dgm:prSet presAssocID="{F092BAE9-3678-4BB1-8DFF-35198800F594}" presName="ThreeNodes_1" presStyleLbl="node1" presStyleIdx="0" presStyleCnt="3" custScaleY="57138" custLinFactNeighborX="1248" custLinFactNeighborY="-158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6D86D-91F6-4F5E-AFE7-E2775405FC6F}" type="pres">
      <dgm:prSet presAssocID="{F092BAE9-3678-4BB1-8DFF-35198800F594}" presName="ThreeNodes_2" presStyleLbl="node1" presStyleIdx="1" presStyleCnt="3" custScaleY="131299" custLinFactNeighborX="-109" custLinFactNeighborY="-112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08464-5EFE-4810-89E5-98BAA2288AAC}" type="pres">
      <dgm:prSet presAssocID="{F092BAE9-3678-4BB1-8DFF-35198800F594}" presName="ThreeNodes_3" presStyleLbl="node1" presStyleIdx="2" presStyleCnt="3" custLinFactNeighborX="-218" custLinFactNeighborY="76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EB2DF-F4B9-4239-859E-2C9AC748A1CB}" type="pres">
      <dgm:prSet presAssocID="{F092BAE9-3678-4BB1-8DFF-35198800F594}" presName="ThreeConn_1-2" presStyleLbl="fgAccFollowNode1" presStyleIdx="0" presStyleCnt="2" custLinFactNeighborX="-1881" custLinFactNeighborY="-38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771C4-FFDF-4F2D-B40A-A765F92FC7CE}" type="pres">
      <dgm:prSet presAssocID="{F092BAE9-3678-4BB1-8DFF-35198800F594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217AA3-A508-4F71-8F50-D9327F3F1C1D}" type="pres">
      <dgm:prSet presAssocID="{F092BAE9-3678-4BB1-8DFF-35198800F594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64728-2B9A-46FC-9BD8-2EF23ABD19F2}" type="pres">
      <dgm:prSet presAssocID="{F092BAE9-3678-4BB1-8DFF-35198800F594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A28974-1010-4F01-AF9C-D3657DE4ACA4}" type="pres">
      <dgm:prSet presAssocID="{F092BAE9-3678-4BB1-8DFF-35198800F594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EA8062F-1907-4C20-939C-A3EB7857E02E}" type="presOf" srcId="{F092BAE9-3678-4BB1-8DFF-35198800F594}" destId="{8D13A8A4-7D44-4490-9FD2-CF4B5C96B0F0}" srcOrd="0" destOrd="0" presId="urn:microsoft.com/office/officeart/2005/8/layout/vProcess5"/>
    <dgm:cxn modelId="{BCA671D2-BB9D-4CF0-AA62-7904A6843B62}" type="presOf" srcId="{76F5BF44-E677-46C2-89A1-AE2F45F96A23}" destId="{2EAEB2DF-F4B9-4239-859E-2C9AC748A1CB}" srcOrd="0" destOrd="0" presId="urn:microsoft.com/office/officeart/2005/8/layout/vProcess5"/>
    <dgm:cxn modelId="{E6B54699-9C04-4C24-AC4E-0227026E25D1}" type="presOf" srcId="{68569585-F14C-4CA4-B67E-025D4556AF46}" destId="{EFA28974-1010-4F01-AF9C-D3657DE4ACA4}" srcOrd="1" destOrd="0" presId="urn:microsoft.com/office/officeart/2005/8/layout/vProcess5"/>
    <dgm:cxn modelId="{00463210-EF0C-46C1-B228-95BEDCA6FFEB}" type="presOf" srcId="{327A756C-23C1-4AC0-AEA9-C2FA5AAD13CB}" destId="{1996D86D-91F6-4F5E-AFE7-E2775405FC6F}" srcOrd="0" destOrd="0" presId="urn:microsoft.com/office/officeart/2005/8/layout/vProcess5"/>
    <dgm:cxn modelId="{7DAE5090-7DB9-4A43-AD1F-5CDC3AD2CE2D}" type="presOf" srcId="{327A756C-23C1-4AC0-AEA9-C2FA5AAD13CB}" destId="{50764728-2B9A-46FC-9BD8-2EF23ABD19F2}" srcOrd="1" destOrd="0" presId="urn:microsoft.com/office/officeart/2005/8/layout/vProcess5"/>
    <dgm:cxn modelId="{4F82107E-7130-463D-AEF9-9BD365AEF82E}" srcId="{F092BAE9-3678-4BB1-8DFF-35198800F594}" destId="{08D0E126-3CC5-461D-8C88-83849B030786}" srcOrd="0" destOrd="0" parTransId="{10B2A50F-5018-48D8-AF61-FDF0BFDEF602}" sibTransId="{76F5BF44-E677-46C2-89A1-AE2F45F96A23}"/>
    <dgm:cxn modelId="{52C3C1F8-AEF0-4730-8F28-DDB1D059C4FD}" type="presOf" srcId="{08D0E126-3CC5-461D-8C88-83849B030786}" destId="{81217AA3-A508-4F71-8F50-D9327F3F1C1D}" srcOrd="1" destOrd="0" presId="urn:microsoft.com/office/officeart/2005/8/layout/vProcess5"/>
    <dgm:cxn modelId="{A4BB6FD6-6202-4A75-8E06-1CF15120A850}" srcId="{F092BAE9-3678-4BB1-8DFF-35198800F594}" destId="{327A756C-23C1-4AC0-AEA9-C2FA5AAD13CB}" srcOrd="1" destOrd="0" parTransId="{9BE566E2-F362-488B-A1CF-0B19B7106647}" sibTransId="{AF1E4CE8-A56A-4A90-940D-6AEC30BE8252}"/>
    <dgm:cxn modelId="{B3E0C2B5-9942-4DF0-8484-8CC0EF7C20B0}" type="presOf" srcId="{08D0E126-3CC5-461D-8C88-83849B030786}" destId="{CD5A4155-F6A3-4312-93A0-5708B27BBA0E}" srcOrd="0" destOrd="0" presId="urn:microsoft.com/office/officeart/2005/8/layout/vProcess5"/>
    <dgm:cxn modelId="{7F090CB2-A403-4F77-9ACF-C418A1F765F2}" srcId="{F092BAE9-3678-4BB1-8DFF-35198800F594}" destId="{68569585-F14C-4CA4-B67E-025D4556AF46}" srcOrd="2" destOrd="0" parTransId="{2091B4D8-7A72-44FB-9BE3-AAC393457E4E}" sibTransId="{E31C0AAD-CE9B-4743-87A5-BDCCB3CD30A9}"/>
    <dgm:cxn modelId="{8A20979B-3C8C-498F-85C2-D7365C351574}" type="presOf" srcId="{68569585-F14C-4CA4-B67E-025D4556AF46}" destId="{D4608464-5EFE-4810-89E5-98BAA2288AAC}" srcOrd="0" destOrd="0" presId="urn:microsoft.com/office/officeart/2005/8/layout/vProcess5"/>
    <dgm:cxn modelId="{F15AC9CB-8CEB-43B9-9C57-1412523A5C1E}" type="presOf" srcId="{AF1E4CE8-A56A-4A90-940D-6AEC30BE8252}" destId="{925771C4-FFDF-4F2D-B40A-A765F92FC7CE}" srcOrd="0" destOrd="0" presId="urn:microsoft.com/office/officeart/2005/8/layout/vProcess5"/>
    <dgm:cxn modelId="{9E207636-00F7-4518-A39B-4BB39FA44A5B}" type="presParOf" srcId="{8D13A8A4-7D44-4490-9FD2-CF4B5C96B0F0}" destId="{6238B169-987B-4332-BBE2-ACC1BC0E8B27}" srcOrd="0" destOrd="0" presId="urn:microsoft.com/office/officeart/2005/8/layout/vProcess5"/>
    <dgm:cxn modelId="{89BE4996-878B-403E-80F6-6ECB27912290}" type="presParOf" srcId="{8D13A8A4-7D44-4490-9FD2-CF4B5C96B0F0}" destId="{CD5A4155-F6A3-4312-93A0-5708B27BBA0E}" srcOrd="1" destOrd="0" presId="urn:microsoft.com/office/officeart/2005/8/layout/vProcess5"/>
    <dgm:cxn modelId="{E53FF509-E7FE-48F5-9157-A841051E8B77}" type="presParOf" srcId="{8D13A8A4-7D44-4490-9FD2-CF4B5C96B0F0}" destId="{1996D86D-91F6-4F5E-AFE7-E2775405FC6F}" srcOrd="2" destOrd="0" presId="urn:microsoft.com/office/officeart/2005/8/layout/vProcess5"/>
    <dgm:cxn modelId="{E6ACEA60-3BF7-4632-AFAD-31EACF8F5181}" type="presParOf" srcId="{8D13A8A4-7D44-4490-9FD2-CF4B5C96B0F0}" destId="{D4608464-5EFE-4810-89E5-98BAA2288AAC}" srcOrd="3" destOrd="0" presId="urn:microsoft.com/office/officeart/2005/8/layout/vProcess5"/>
    <dgm:cxn modelId="{6615D39C-3D10-4944-9D98-33980C6DBDBA}" type="presParOf" srcId="{8D13A8A4-7D44-4490-9FD2-CF4B5C96B0F0}" destId="{2EAEB2DF-F4B9-4239-859E-2C9AC748A1CB}" srcOrd="4" destOrd="0" presId="urn:microsoft.com/office/officeart/2005/8/layout/vProcess5"/>
    <dgm:cxn modelId="{938942AC-EF32-45A6-AD92-0B90BE8DC914}" type="presParOf" srcId="{8D13A8A4-7D44-4490-9FD2-CF4B5C96B0F0}" destId="{925771C4-FFDF-4F2D-B40A-A765F92FC7CE}" srcOrd="5" destOrd="0" presId="urn:microsoft.com/office/officeart/2005/8/layout/vProcess5"/>
    <dgm:cxn modelId="{13FB7F86-BEFF-466A-9EAC-EBCEAA332F89}" type="presParOf" srcId="{8D13A8A4-7D44-4490-9FD2-CF4B5C96B0F0}" destId="{81217AA3-A508-4F71-8F50-D9327F3F1C1D}" srcOrd="6" destOrd="0" presId="urn:microsoft.com/office/officeart/2005/8/layout/vProcess5"/>
    <dgm:cxn modelId="{98F73D78-FC75-458E-A2A9-EEB795B008F4}" type="presParOf" srcId="{8D13A8A4-7D44-4490-9FD2-CF4B5C96B0F0}" destId="{50764728-2B9A-46FC-9BD8-2EF23ABD19F2}" srcOrd="7" destOrd="0" presId="urn:microsoft.com/office/officeart/2005/8/layout/vProcess5"/>
    <dgm:cxn modelId="{458D25C7-050B-4E22-955E-304C5A1AD62F}" type="presParOf" srcId="{8D13A8A4-7D44-4490-9FD2-CF4B5C96B0F0}" destId="{EFA28974-1010-4F01-AF9C-D3657DE4ACA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145AD55-2024-4622-A7D1-409D9F4FA88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AC5872C-B2BC-4219-B204-28FC767802CA}">
      <dgm:prSet phldrT="[Text]" custT="1"/>
      <dgm:spPr/>
      <dgm:t>
        <a:bodyPr/>
        <a:lstStyle/>
        <a:p>
          <a:r>
            <a:rPr lang="en-US" sz="2800" b="1" dirty="0" smtClean="0">
              <a:latin typeface="Mongolian Baiti" pitchFamily="66" charset="0"/>
              <a:cs typeface="Mongolian Baiti" pitchFamily="66" charset="0"/>
            </a:rPr>
            <a:t>SOFTWARE</a:t>
          </a:r>
          <a:endParaRPr lang="en-US" sz="2300" b="1" dirty="0">
            <a:latin typeface="Mongolian Baiti" pitchFamily="66" charset="0"/>
            <a:cs typeface="Mongolian Baiti" pitchFamily="66" charset="0"/>
          </a:endParaRPr>
        </a:p>
      </dgm:t>
    </dgm:pt>
    <dgm:pt modelId="{4999BBCE-134B-4C5C-A639-EE546BB5E5EF}" type="parTrans" cxnId="{15D9FFE0-D2C8-46F8-BB98-F4F964856FED}">
      <dgm:prSet/>
      <dgm:spPr/>
      <dgm:t>
        <a:bodyPr/>
        <a:lstStyle/>
        <a:p>
          <a:endParaRPr lang="en-US"/>
        </a:p>
      </dgm:t>
    </dgm:pt>
    <dgm:pt modelId="{4B9C8D5E-87EF-48D4-A203-F3C2E22D263A}" type="sibTrans" cxnId="{15D9FFE0-D2C8-46F8-BB98-F4F964856FED}">
      <dgm:prSet/>
      <dgm:spPr/>
      <dgm:t>
        <a:bodyPr/>
        <a:lstStyle/>
        <a:p>
          <a:endParaRPr lang="en-US"/>
        </a:p>
      </dgm:t>
    </dgm:pt>
    <dgm:pt modelId="{B50871E2-AA08-47D3-BE0E-40D917C5C14B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Language Laboratory Program Based on Personal Computer (PC)</a:t>
          </a:r>
          <a:endParaRPr lang="en-US" sz="2400" dirty="0"/>
        </a:p>
      </dgm:t>
    </dgm:pt>
    <dgm:pt modelId="{AA445482-35F4-4785-963F-17FE5132E0FC}" type="parTrans" cxnId="{10128A2C-EBD6-4000-A71B-979922382C0E}">
      <dgm:prSet/>
      <dgm:spPr/>
      <dgm:t>
        <a:bodyPr/>
        <a:lstStyle/>
        <a:p>
          <a:endParaRPr lang="en-US"/>
        </a:p>
      </dgm:t>
    </dgm:pt>
    <dgm:pt modelId="{5EBEC55E-3B72-4A84-A189-A891F16816BB}" type="sibTrans" cxnId="{10128A2C-EBD6-4000-A71B-979922382C0E}">
      <dgm:prSet/>
      <dgm:spPr/>
      <dgm:t>
        <a:bodyPr/>
        <a:lstStyle/>
        <a:p>
          <a:endParaRPr lang="en-US"/>
        </a:p>
      </dgm:t>
    </dgm:pt>
    <dgm:pt modelId="{302CF5C1-0553-4EBA-A652-128537166B4A}">
      <dgm:prSet phldrT="[Text]"/>
      <dgm:spPr/>
      <dgm:t>
        <a:bodyPr/>
        <a:lstStyle/>
        <a:p>
          <a:r>
            <a:rPr lang="en-US" b="1" dirty="0" smtClean="0">
              <a:latin typeface="Mongolian Baiti" pitchFamily="66" charset="0"/>
              <a:cs typeface="Mongolian Baiti" pitchFamily="66" charset="0"/>
            </a:rPr>
            <a:t>HARDWARE</a:t>
          </a:r>
          <a:endParaRPr lang="en-US" dirty="0"/>
        </a:p>
      </dgm:t>
    </dgm:pt>
    <dgm:pt modelId="{D0B6B14B-EC6D-4A05-86CE-C775B62F8CBC}" type="parTrans" cxnId="{1BA2355D-DAA3-4495-B2B3-15751E44BD4E}">
      <dgm:prSet/>
      <dgm:spPr/>
      <dgm:t>
        <a:bodyPr/>
        <a:lstStyle/>
        <a:p>
          <a:endParaRPr lang="en-US"/>
        </a:p>
      </dgm:t>
    </dgm:pt>
    <dgm:pt modelId="{634BBA10-DE89-4AE9-903D-FA3F878BEA3A}" type="sibTrans" cxnId="{1BA2355D-DAA3-4495-B2B3-15751E44BD4E}">
      <dgm:prSet/>
      <dgm:spPr/>
      <dgm:t>
        <a:bodyPr/>
        <a:lstStyle/>
        <a:p>
          <a:endParaRPr lang="en-US"/>
        </a:p>
      </dgm:t>
    </dgm:pt>
    <dgm:pt modelId="{A51FF44B-0824-4531-90B6-C933163E95B6}">
      <dgm:prSet phldrT="[Text]" custT="1"/>
      <dgm:spPr/>
      <dgm:t>
        <a:bodyPr/>
        <a:lstStyle/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Computer</a:t>
          </a:r>
        </a:p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Earphone</a:t>
          </a:r>
        </a:p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Control device</a:t>
          </a:r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2FCC9932-B3DA-4CC8-9638-BD713CDA5B8A}" type="parTrans" cxnId="{A3FA5710-9BC4-4ACB-B6A1-8B6E7179E83C}">
      <dgm:prSet/>
      <dgm:spPr/>
      <dgm:t>
        <a:bodyPr/>
        <a:lstStyle/>
        <a:p>
          <a:endParaRPr lang="en-US"/>
        </a:p>
      </dgm:t>
    </dgm:pt>
    <dgm:pt modelId="{FE9AABCE-E510-4B80-871A-964093ECD44B}" type="sibTrans" cxnId="{A3FA5710-9BC4-4ACB-B6A1-8B6E7179E83C}">
      <dgm:prSet/>
      <dgm:spPr/>
      <dgm:t>
        <a:bodyPr/>
        <a:lstStyle/>
        <a:p>
          <a:endParaRPr lang="en-US"/>
        </a:p>
      </dgm:t>
    </dgm:pt>
    <dgm:pt modelId="{E24E5FD3-5183-4793-B3C8-B9AFD3A467C1}">
      <dgm:prSet phldrT="[Text]" custT="1"/>
      <dgm:spPr/>
      <dgm:t>
        <a:bodyPr/>
        <a:lstStyle/>
        <a:p>
          <a:r>
            <a:rPr lang="en-US" sz="2800" b="1" dirty="0" smtClean="0">
              <a:latin typeface="Mongolian Baiti" pitchFamily="66" charset="0"/>
              <a:cs typeface="Mongolian Baiti" pitchFamily="66" charset="0"/>
            </a:rPr>
            <a:t>HUMANWARE</a:t>
          </a:r>
          <a:endParaRPr lang="en-US" sz="2800" dirty="0"/>
        </a:p>
      </dgm:t>
    </dgm:pt>
    <dgm:pt modelId="{7B4A95A3-945A-4E6E-8009-0D4885568CA8}" type="parTrans" cxnId="{3B8CBD60-B22E-4A6A-ACDB-73FA669F624F}">
      <dgm:prSet/>
      <dgm:spPr/>
      <dgm:t>
        <a:bodyPr/>
        <a:lstStyle/>
        <a:p>
          <a:endParaRPr lang="en-US"/>
        </a:p>
      </dgm:t>
    </dgm:pt>
    <dgm:pt modelId="{9BB7ABB4-0963-46CB-97F2-D6E557152546}" type="sibTrans" cxnId="{3B8CBD60-B22E-4A6A-ACDB-73FA669F624F}">
      <dgm:prSet/>
      <dgm:spPr/>
      <dgm:t>
        <a:bodyPr/>
        <a:lstStyle/>
        <a:p>
          <a:endParaRPr lang="en-US"/>
        </a:p>
      </dgm:t>
    </dgm:pt>
    <dgm:pt modelId="{D671F680-D3C9-4A1D-BBF3-A320EF6C84A9}">
      <dgm:prSet phldrT="[Text]" custT="1"/>
      <dgm:spPr/>
      <dgm:t>
        <a:bodyPr/>
        <a:lstStyle/>
        <a:p>
          <a:endParaRPr lang="en-US" sz="2400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Head of laboratory</a:t>
          </a:r>
        </a:p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Lecturers of English department</a:t>
          </a:r>
        </a:p>
        <a:p>
          <a:r>
            <a:rPr lang="en-US" sz="2400" dirty="0" smtClean="0">
              <a:latin typeface="Times New Roman" pitchFamily="18" charset="0"/>
              <a:cs typeface="Times New Roman" pitchFamily="18" charset="0"/>
            </a:rPr>
            <a:t>Technician</a:t>
          </a:r>
        </a:p>
        <a:p>
          <a:endParaRPr lang="en-US" sz="2400" dirty="0">
            <a:latin typeface="Times New Roman" pitchFamily="18" charset="0"/>
            <a:cs typeface="Times New Roman" pitchFamily="18" charset="0"/>
          </a:endParaRPr>
        </a:p>
      </dgm:t>
    </dgm:pt>
    <dgm:pt modelId="{01BE39BE-55CD-44D9-9C8C-220D0F8DC697}" type="parTrans" cxnId="{534E3971-C792-492B-BC5C-AFC5777F706F}">
      <dgm:prSet/>
      <dgm:spPr/>
      <dgm:t>
        <a:bodyPr/>
        <a:lstStyle/>
        <a:p>
          <a:endParaRPr lang="en-US"/>
        </a:p>
      </dgm:t>
    </dgm:pt>
    <dgm:pt modelId="{A6D07A25-3F8C-4012-9368-D2DBADFF1E9D}" type="sibTrans" cxnId="{534E3971-C792-492B-BC5C-AFC5777F706F}">
      <dgm:prSet/>
      <dgm:spPr/>
      <dgm:t>
        <a:bodyPr/>
        <a:lstStyle/>
        <a:p>
          <a:endParaRPr lang="en-US"/>
        </a:p>
      </dgm:t>
    </dgm:pt>
    <dgm:pt modelId="{656AA787-BE49-4A67-8FBD-4090F5F5D90E}" type="pres">
      <dgm:prSet presAssocID="{1145AD55-2024-4622-A7D1-409D9F4FA885}" presName="Name0" presStyleCnt="0">
        <dgm:presLayoutVars>
          <dgm:chMax/>
          <dgm:chPref/>
          <dgm:dir/>
        </dgm:presLayoutVars>
      </dgm:prSet>
      <dgm:spPr/>
    </dgm:pt>
    <dgm:pt modelId="{89656E93-0D1B-42FB-AB95-2586F5282963}" type="pres">
      <dgm:prSet presAssocID="{4AC5872C-B2BC-4219-B204-28FC767802CA}" presName="parenttextcomposite" presStyleCnt="0"/>
      <dgm:spPr/>
    </dgm:pt>
    <dgm:pt modelId="{68ECB3C4-6FAB-44D3-8A9D-C64556049B64}" type="pres">
      <dgm:prSet presAssocID="{4AC5872C-B2BC-4219-B204-28FC767802CA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CC9B5-76ED-416E-AD77-E4F92BCBF131}" type="pres">
      <dgm:prSet presAssocID="{4AC5872C-B2BC-4219-B204-28FC767802CA}" presName="composite" presStyleCnt="0"/>
      <dgm:spPr/>
    </dgm:pt>
    <dgm:pt modelId="{D4581F6C-0C93-47AA-9120-0F0D3B04FC3B}" type="pres">
      <dgm:prSet presAssocID="{4AC5872C-B2BC-4219-B204-28FC767802CA}" presName="chevron1" presStyleLbl="alignNode1" presStyleIdx="0" presStyleCnt="21"/>
      <dgm:spPr/>
    </dgm:pt>
    <dgm:pt modelId="{ED90D7DC-62D2-4211-9092-D7D2C2B802BD}" type="pres">
      <dgm:prSet presAssocID="{4AC5872C-B2BC-4219-B204-28FC767802CA}" presName="chevron2" presStyleLbl="alignNode1" presStyleIdx="1" presStyleCnt="21"/>
      <dgm:spPr/>
    </dgm:pt>
    <dgm:pt modelId="{25B497D6-5A0E-41F7-ADB5-2D951576971C}" type="pres">
      <dgm:prSet presAssocID="{4AC5872C-B2BC-4219-B204-28FC767802CA}" presName="chevron3" presStyleLbl="alignNode1" presStyleIdx="2" presStyleCnt="21"/>
      <dgm:spPr/>
    </dgm:pt>
    <dgm:pt modelId="{DCFA5D10-BD58-4773-AD35-BA33081BB8A2}" type="pres">
      <dgm:prSet presAssocID="{4AC5872C-B2BC-4219-B204-28FC767802CA}" presName="chevron4" presStyleLbl="alignNode1" presStyleIdx="3" presStyleCnt="21"/>
      <dgm:spPr/>
    </dgm:pt>
    <dgm:pt modelId="{2D4A00C6-A31B-47AA-BE9B-DA7E3447A486}" type="pres">
      <dgm:prSet presAssocID="{4AC5872C-B2BC-4219-B204-28FC767802CA}" presName="chevron5" presStyleLbl="alignNode1" presStyleIdx="4" presStyleCnt="21"/>
      <dgm:spPr/>
    </dgm:pt>
    <dgm:pt modelId="{7B9458B3-68E3-41EB-BB9D-99230E1A96C1}" type="pres">
      <dgm:prSet presAssocID="{4AC5872C-B2BC-4219-B204-28FC767802CA}" presName="chevron6" presStyleLbl="alignNode1" presStyleIdx="5" presStyleCnt="21"/>
      <dgm:spPr/>
    </dgm:pt>
    <dgm:pt modelId="{77897D07-768A-4753-B97E-D837894ACFC9}" type="pres">
      <dgm:prSet presAssocID="{4AC5872C-B2BC-4219-B204-28FC767802CA}" presName="chevron7" presStyleLbl="alignNode1" presStyleIdx="6" presStyleCnt="21"/>
      <dgm:spPr/>
    </dgm:pt>
    <dgm:pt modelId="{C96A8095-2202-44C4-BE29-B45C71B92884}" type="pres">
      <dgm:prSet presAssocID="{4AC5872C-B2BC-4219-B204-28FC767802CA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D2A78-AC17-4A88-8DB6-FC655BD5F5F2}" type="pres">
      <dgm:prSet presAssocID="{4B9C8D5E-87EF-48D4-A203-F3C2E22D263A}" presName="sibTrans" presStyleCnt="0"/>
      <dgm:spPr/>
    </dgm:pt>
    <dgm:pt modelId="{09128B6B-4C04-4B1A-9898-4B44E9D5B300}" type="pres">
      <dgm:prSet presAssocID="{302CF5C1-0553-4EBA-A652-128537166B4A}" presName="parenttextcomposite" presStyleCnt="0"/>
      <dgm:spPr/>
    </dgm:pt>
    <dgm:pt modelId="{7ACAEC7C-77A4-43F0-BB25-C01BECE2775F}" type="pres">
      <dgm:prSet presAssocID="{302CF5C1-0553-4EBA-A652-128537166B4A}" presName="parenttext" presStyleLbl="revTx" presStyleIdx="1" presStyleCnt="3" custLinFactNeighborX="166" custLinFactNeighborY="-2585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9A0CB0-52CB-4792-B00A-3CF584F8F696}" type="pres">
      <dgm:prSet presAssocID="{302CF5C1-0553-4EBA-A652-128537166B4A}" presName="composite" presStyleCnt="0"/>
      <dgm:spPr/>
    </dgm:pt>
    <dgm:pt modelId="{790C6124-975C-46CD-A546-D199AC593106}" type="pres">
      <dgm:prSet presAssocID="{302CF5C1-0553-4EBA-A652-128537166B4A}" presName="chevron1" presStyleLbl="alignNode1" presStyleIdx="7" presStyleCnt="21"/>
      <dgm:spPr/>
    </dgm:pt>
    <dgm:pt modelId="{3E654A81-91DF-4F9F-8BF2-1ECA0C293585}" type="pres">
      <dgm:prSet presAssocID="{302CF5C1-0553-4EBA-A652-128537166B4A}" presName="chevron2" presStyleLbl="alignNode1" presStyleIdx="8" presStyleCnt="21"/>
      <dgm:spPr/>
    </dgm:pt>
    <dgm:pt modelId="{66FD8469-F1BB-4508-B846-80C7C0D60E0F}" type="pres">
      <dgm:prSet presAssocID="{302CF5C1-0553-4EBA-A652-128537166B4A}" presName="chevron3" presStyleLbl="alignNode1" presStyleIdx="9" presStyleCnt="21"/>
      <dgm:spPr/>
    </dgm:pt>
    <dgm:pt modelId="{A994AF13-9164-4BFC-8B26-7B5DB105C488}" type="pres">
      <dgm:prSet presAssocID="{302CF5C1-0553-4EBA-A652-128537166B4A}" presName="chevron4" presStyleLbl="alignNode1" presStyleIdx="10" presStyleCnt="21"/>
      <dgm:spPr/>
    </dgm:pt>
    <dgm:pt modelId="{EB91C6DD-1079-4323-A371-D75B90715CA4}" type="pres">
      <dgm:prSet presAssocID="{302CF5C1-0553-4EBA-A652-128537166B4A}" presName="chevron5" presStyleLbl="alignNode1" presStyleIdx="11" presStyleCnt="21"/>
      <dgm:spPr/>
    </dgm:pt>
    <dgm:pt modelId="{48D35B4F-EB6B-4845-AE2C-061CF273A726}" type="pres">
      <dgm:prSet presAssocID="{302CF5C1-0553-4EBA-A652-128537166B4A}" presName="chevron6" presStyleLbl="alignNode1" presStyleIdx="12" presStyleCnt="21"/>
      <dgm:spPr/>
    </dgm:pt>
    <dgm:pt modelId="{CE2B9355-23A7-444B-8B81-31FBB66168C1}" type="pres">
      <dgm:prSet presAssocID="{302CF5C1-0553-4EBA-A652-128537166B4A}" presName="chevron7" presStyleLbl="alignNode1" presStyleIdx="13" presStyleCnt="21"/>
      <dgm:spPr/>
    </dgm:pt>
    <dgm:pt modelId="{174C9CDF-B4CF-4663-86B5-866C3D3E8458}" type="pres">
      <dgm:prSet presAssocID="{302CF5C1-0553-4EBA-A652-128537166B4A}" presName="childtext" presStyleLbl="solidFgAcc1" presStyleIdx="1" presStyleCnt="3" custScaleY="126759" custLinFactNeighborX="163" custLinFactNeighborY="-14366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53CAD-F412-4006-91DE-37B75515BE06}" type="pres">
      <dgm:prSet presAssocID="{634BBA10-DE89-4AE9-903D-FA3F878BEA3A}" presName="sibTrans" presStyleCnt="0"/>
      <dgm:spPr/>
    </dgm:pt>
    <dgm:pt modelId="{4BF9ACE1-8031-4776-B54A-DB6E79610A5A}" type="pres">
      <dgm:prSet presAssocID="{E24E5FD3-5183-4793-B3C8-B9AFD3A467C1}" presName="parenttextcomposite" presStyleCnt="0"/>
      <dgm:spPr/>
    </dgm:pt>
    <dgm:pt modelId="{6BF7C65E-4CD3-4EA6-9B2F-B5A8CF3E5940}" type="pres">
      <dgm:prSet presAssocID="{E24E5FD3-5183-4793-B3C8-B9AFD3A467C1}" presName="parenttext" presStyleLbl="revTx" presStyleIdx="2" presStyleCnt="3" custScaleY="79270" custLinFactNeighborX="166" custLinFactNeighborY="-1624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FD874D-608B-4F31-93B1-18F621FA808C}" type="pres">
      <dgm:prSet presAssocID="{E24E5FD3-5183-4793-B3C8-B9AFD3A467C1}" presName="composite" presStyleCnt="0"/>
      <dgm:spPr/>
    </dgm:pt>
    <dgm:pt modelId="{0E007736-6B70-4A23-BE9A-52F5D181FED6}" type="pres">
      <dgm:prSet presAssocID="{E24E5FD3-5183-4793-B3C8-B9AFD3A467C1}" presName="chevron1" presStyleLbl="alignNode1" presStyleIdx="14" presStyleCnt="21"/>
      <dgm:spPr/>
    </dgm:pt>
    <dgm:pt modelId="{F214C017-EBD0-4930-921D-0EF344932C80}" type="pres">
      <dgm:prSet presAssocID="{E24E5FD3-5183-4793-B3C8-B9AFD3A467C1}" presName="chevron2" presStyleLbl="alignNode1" presStyleIdx="15" presStyleCnt="21"/>
      <dgm:spPr/>
    </dgm:pt>
    <dgm:pt modelId="{9D7B2567-F576-4DD2-8259-3F6106F9CCA1}" type="pres">
      <dgm:prSet presAssocID="{E24E5FD3-5183-4793-B3C8-B9AFD3A467C1}" presName="chevron3" presStyleLbl="alignNode1" presStyleIdx="16" presStyleCnt="21"/>
      <dgm:spPr/>
    </dgm:pt>
    <dgm:pt modelId="{F8370039-5422-4918-8D46-986F30F55114}" type="pres">
      <dgm:prSet presAssocID="{E24E5FD3-5183-4793-B3C8-B9AFD3A467C1}" presName="chevron4" presStyleLbl="alignNode1" presStyleIdx="17" presStyleCnt="21"/>
      <dgm:spPr/>
    </dgm:pt>
    <dgm:pt modelId="{F2537846-FDCB-444E-82EA-09F42EFB754B}" type="pres">
      <dgm:prSet presAssocID="{E24E5FD3-5183-4793-B3C8-B9AFD3A467C1}" presName="chevron5" presStyleLbl="alignNode1" presStyleIdx="18" presStyleCnt="21"/>
      <dgm:spPr/>
    </dgm:pt>
    <dgm:pt modelId="{6D450E55-32F7-4D92-9A07-9443F38909EA}" type="pres">
      <dgm:prSet presAssocID="{E24E5FD3-5183-4793-B3C8-B9AFD3A467C1}" presName="chevron6" presStyleLbl="alignNode1" presStyleIdx="19" presStyleCnt="21"/>
      <dgm:spPr/>
    </dgm:pt>
    <dgm:pt modelId="{493F0707-04BA-4134-8090-1EE5C28B2DD1}" type="pres">
      <dgm:prSet presAssocID="{E24E5FD3-5183-4793-B3C8-B9AFD3A467C1}" presName="chevron7" presStyleLbl="alignNode1" presStyleIdx="20" presStyleCnt="21"/>
      <dgm:spPr/>
    </dgm:pt>
    <dgm:pt modelId="{32F4937F-7B4C-4D2B-B480-72DF8FA53CB3}" type="pres">
      <dgm:prSet presAssocID="{E24E5FD3-5183-4793-B3C8-B9AFD3A467C1}" presName="childtext" presStyleLbl="solidFgAcc1" presStyleIdx="2" presStyleCnt="3" custScaleY="136022" custLinFactNeighborX="95" custLinFactNeighborY="-14665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28A2C-EBD6-4000-A71B-979922382C0E}" srcId="{4AC5872C-B2BC-4219-B204-28FC767802CA}" destId="{B50871E2-AA08-47D3-BE0E-40D917C5C14B}" srcOrd="0" destOrd="0" parTransId="{AA445482-35F4-4785-963F-17FE5132E0FC}" sibTransId="{5EBEC55E-3B72-4A84-A189-A891F16816BB}"/>
    <dgm:cxn modelId="{534E3971-C792-492B-BC5C-AFC5777F706F}" srcId="{E24E5FD3-5183-4793-B3C8-B9AFD3A467C1}" destId="{D671F680-D3C9-4A1D-BBF3-A320EF6C84A9}" srcOrd="0" destOrd="0" parTransId="{01BE39BE-55CD-44D9-9C8C-220D0F8DC697}" sibTransId="{A6D07A25-3F8C-4012-9368-D2DBADFF1E9D}"/>
    <dgm:cxn modelId="{7F1C93EC-7A63-4652-A930-0029DF091E3B}" type="presOf" srcId="{B50871E2-AA08-47D3-BE0E-40D917C5C14B}" destId="{C96A8095-2202-44C4-BE29-B45C71B92884}" srcOrd="0" destOrd="0" presId="urn:microsoft.com/office/officeart/2008/layout/VerticalAccentList"/>
    <dgm:cxn modelId="{B9287D37-4FB0-44EA-8999-7C38BBB373A8}" type="presOf" srcId="{A51FF44B-0824-4531-90B6-C933163E95B6}" destId="{174C9CDF-B4CF-4663-86B5-866C3D3E8458}" srcOrd="0" destOrd="0" presId="urn:microsoft.com/office/officeart/2008/layout/VerticalAccentList"/>
    <dgm:cxn modelId="{1BA2355D-DAA3-4495-B2B3-15751E44BD4E}" srcId="{1145AD55-2024-4622-A7D1-409D9F4FA885}" destId="{302CF5C1-0553-4EBA-A652-128537166B4A}" srcOrd="1" destOrd="0" parTransId="{D0B6B14B-EC6D-4A05-86CE-C775B62F8CBC}" sibTransId="{634BBA10-DE89-4AE9-903D-FA3F878BEA3A}"/>
    <dgm:cxn modelId="{2EFC3120-A026-4A17-BCB0-C43CDE9692D5}" type="presOf" srcId="{1145AD55-2024-4622-A7D1-409D9F4FA885}" destId="{656AA787-BE49-4A67-8FBD-4090F5F5D90E}" srcOrd="0" destOrd="0" presId="urn:microsoft.com/office/officeart/2008/layout/VerticalAccentList"/>
    <dgm:cxn modelId="{49BE963E-489E-4AE4-AB1E-33B8B4C0B22B}" type="presOf" srcId="{E24E5FD3-5183-4793-B3C8-B9AFD3A467C1}" destId="{6BF7C65E-4CD3-4EA6-9B2F-B5A8CF3E5940}" srcOrd="0" destOrd="0" presId="urn:microsoft.com/office/officeart/2008/layout/VerticalAccentList"/>
    <dgm:cxn modelId="{025FBFDF-79AB-4B2E-825A-AA2AE9ECF929}" type="presOf" srcId="{302CF5C1-0553-4EBA-A652-128537166B4A}" destId="{7ACAEC7C-77A4-43F0-BB25-C01BECE2775F}" srcOrd="0" destOrd="0" presId="urn:microsoft.com/office/officeart/2008/layout/VerticalAccentList"/>
    <dgm:cxn modelId="{9F19228E-4F92-453C-8926-F0EBC3F54656}" type="presOf" srcId="{D671F680-D3C9-4A1D-BBF3-A320EF6C84A9}" destId="{32F4937F-7B4C-4D2B-B480-72DF8FA53CB3}" srcOrd="0" destOrd="0" presId="urn:microsoft.com/office/officeart/2008/layout/VerticalAccentList"/>
    <dgm:cxn modelId="{A3FA5710-9BC4-4ACB-B6A1-8B6E7179E83C}" srcId="{302CF5C1-0553-4EBA-A652-128537166B4A}" destId="{A51FF44B-0824-4531-90B6-C933163E95B6}" srcOrd="0" destOrd="0" parTransId="{2FCC9932-B3DA-4CC8-9638-BD713CDA5B8A}" sibTransId="{FE9AABCE-E510-4B80-871A-964093ECD44B}"/>
    <dgm:cxn modelId="{15D9FFE0-D2C8-46F8-BB98-F4F964856FED}" srcId="{1145AD55-2024-4622-A7D1-409D9F4FA885}" destId="{4AC5872C-B2BC-4219-B204-28FC767802CA}" srcOrd="0" destOrd="0" parTransId="{4999BBCE-134B-4C5C-A639-EE546BB5E5EF}" sibTransId="{4B9C8D5E-87EF-48D4-A203-F3C2E22D263A}"/>
    <dgm:cxn modelId="{4463DAE1-8E69-4911-8547-A565BACBB384}" type="presOf" srcId="{4AC5872C-B2BC-4219-B204-28FC767802CA}" destId="{68ECB3C4-6FAB-44D3-8A9D-C64556049B64}" srcOrd="0" destOrd="0" presId="urn:microsoft.com/office/officeart/2008/layout/VerticalAccentList"/>
    <dgm:cxn modelId="{3B8CBD60-B22E-4A6A-ACDB-73FA669F624F}" srcId="{1145AD55-2024-4622-A7D1-409D9F4FA885}" destId="{E24E5FD3-5183-4793-B3C8-B9AFD3A467C1}" srcOrd="2" destOrd="0" parTransId="{7B4A95A3-945A-4E6E-8009-0D4885568CA8}" sibTransId="{9BB7ABB4-0963-46CB-97F2-D6E557152546}"/>
    <dgm:cxn modelId="{820F644D-D296-48BF-857D-B71EB68B1914}" type="presParOf" srcId="{656AA787-BE49-4A67-8FBD-4090F5F5D90E}" destId="{89656E93-0D1B-42FB-AB95-2586F5282963}" srcOrd="0" destOrd="0" presId="urn:microsoft.com/office/officeart/2008/layout/VerticalAccentList"/>
    <dgm:cxn modelId="{3CA1EC29-05FD-4B28-A12A-230603DBBDD4}" type="presParOf" srcId="{89656E93-0D1B-42FB-AB95-2586F5282963}" destId="{68ECB3C4-6FAB-44D3-8A9D-C64556049B64}" srcOrd="0" destOrd="0" presId="urn:microsoft.com/office/officeart/2008/layout/VerticalAccentList"/>
    <dgm:cxn modelId="{0E3637C5-2625-46BE-9E61-EB6F49F1BF4B}" type="presParOf" srcId="{656AA787-BE49-4A67-8FBD-4090F5F5D90E}" destId="{7A7CC9B5-76ED-416E-AD77-E4F92BCBF131}" srcOrd="1" destOrd="0" presId="urn:microsoft.com/office/officeart/2008/layout/VerticalAccentList"/>
    <dgm:cxn modelId="{7DC62F84-1053-4D90-9F8A-C7A7A5FD8CCB}" type="presParOf" srcId="{7A7CC9B5-76ED-416E-AD77-E4F92BCBF131}" destId="{D4581F6C-0C93-47AA-9120-0F0D3B04FC3B}" srcOrd="0" destOrd="0" presId="urn:microsoft.com/office/officeart/2008/layout/VerticalAccentList"/>
    <dgm:cxn modelId="{49044823-74FD-4AC9-A7C2-D29DD4B087AB}" type="presParOf" srcId="{7A7CC9B5-76ED-416E-AD77-E4F92BCBF131}" destId="{ED90D7DC-62D2-4211-9092-D7D2C2B802BD}" srcOrd="1" destOrd="0" presId="urn:microsoft.com/office/officeart/2008/layout/VerticalAccentList"/>
    <dgm:cxn modelId="{D40C5792-2BB6-4D27-8248-089CA0B03FF0}" type="presParOf" srcId="{7A7CC9B5-76ED-416E-AD77-E4F92BCBF131}" destId="{25B497D6-5A0E-41F7-ADB5-2D951576971C}" srcOrd="2" destOrd="0" presId="urn:microsoft.com/office/officeart/2008/layout/VerticalAccentList"/>
    <dgm:cxn modelId="{FD723152-05B5-49A4-9DB9-B756E74AEC4F}" type="presParOf" srcId="{7A7CC9B5-76ED-416E-AD77-E4F92BCBF131}" destId="{DCFA5D10-BD58-4773-AD35-BA33081BB8A2}" srcOrd="3" destOrd="0" presId="urn:microsoft.com/office/officeart/2008/layout/VerticalAccentList"/>
    <dgm:cxn modelId="{874EAA24-A7E8-4D82-92EF-2EBF07193926}" type="presParOf" srcId="{7A7CC9B5-76ED-416E-AD77-E4F92BCBF131}" destId="{2D4A00C6-A31B-47AA-BE9B-DA7E3447A486}" srcOrd="4" destOrd="0" presId="urn:microsoft.com/office/officeart/2008/layout/VerticalAccentList"/>
    <dgm:cxn modelId="{C7EC63B3-432B-49D9-8D13-A429983D7110}" type="presParOf" srcId="{7A7CC9B5-76ED-416E-AD77-E4F92BCBF131}" destId="{7B9458B3-68E3-41EB-BB9D-99230E1A96C1}" srcOrd="5" destOrd="0" presId="urn:microsoft.com/office/officeart/2008/layout/VerticalAccentList"/>
    <dgm:cxn modelId="{4CE9DDE0-21F7-4AB1-BAD4-C68537B97BF9}" type="presParOf" srcId="{7A7CC9B5-76ED-416E-AD77-E4F92BCBF131}" destId="{77897D07-768A-4753-B97E-D837894ACFC9}" srcOrd="6" destOrd="0" presId="urn:microsoft.com/office/officeart/2008/layout/VerticalAccentList"/>
    <dgm:cxn modelId="{C918C4F9-8819-4659-8813-91D2A2CBD037}" type="presParOf" srcId="{7A7CC9B5-76ED-416E-AD77-E4F92BCBF131}" destId="{C96A8095-2202-44C4-BE29-B45C71B92884}" srcOrd="7" destOrd="0" presId="urn:microsoft.com/office/officeart/2008/layout/VerticalAccentList"/>
    <dgm:cxn modelId="{A071EF0A-76CE-42F6-B663-FF3D597FCF02}" type="presParOf" srcId="{656AA787-BE49-4A67-8FBD-4090F5F5D90E}" destId="{DAFD2A78-AC17-4A88-8DB6-FC655BD5F5F2}" srcOrd="2" destOrd="0" presId="urn:microsoft.com/office/officeart/2008/layout/VerticalAccentList"/>
    <dgm:cxn modelId="{A3239562-1C9F-4842-A829-034AFC8CC1F4}" type="presParOf" srcId="{656AA787-BE49-4A67-8FBD-4090F5F5D90E}" destId="{09128B6B-4C04-4B1A-9898-4B44E9D5B300}" srcOrd="3" destOrd="0" presId="urn:microsoft.com/office/officeart/2008/layout/VerticalAccentList"/>
    <dgm:cxn modelId="{6FB6C0CB-3059-43C1-9C05-A0C7A4424AA7}" type="presParOf" srcId="{09128B6B-4C04-4B1A-9898-4B44E9D5B300}" destId="{7ACAEC7C-77A4-43F0-BB25-C01BECE2775F}" srcOrd="0" destOrd="0" presId="urn:microsoft.com/office/officeart/2008/layout/VerticalAccentList"/>
    <dgm:cxn modelId="{4F18BEC0-94F8-40C1-A56B-7F5CD7576916}" type="presParOf" srcId="{656AA787-BE49-4A67-8FBD-4090F5F5D90E}" destId="{B49A0CB0-52CB-4792-B00A-3CF584F8F696}" srcOrd="4" destOrd="0" presId="urn:microsoft.com/office/officeart/2008/layout/VerticalAccentList"/>
    <dgm:cxn modelId="{C4A238CE-81DD-4835-8388-5301D4F60B50}" type="presParOf" srcId="{B49A0CB0-52CB-4792-B00A-3CF584F8F696}" destId="{790C6124-975C-46CD-A546-D199AC593106}" srcOrd="0" destOrd="0" presId="urn:microsoft.com/office/officeart/2008/layout/VerticalAccentList"/>
    <dgm:cxn modelId="{EC9A1D5D-5B92-4154-A662-53778F57DD82}" type="presParOf" srcId="{B49A0CB0-52CB-4792-B00A-3CF584F8F696}" destId="{3E654A81-91DF-4F9F-8BF2-1ECA0C293585}" srcOrd="1" destOrd="0" presId="urn:microsoft.com/office/officeart/2008/layout/VerticalAccentList"/>
    <dgm:cxn modelId="{269D9DAF-5E0F-4B50-B8C1-2FC94EC40EFB}" type="presParOf" srcId="{B49A0CB0-52CB-4792-B00A-3CF584F8F696}" destId="{66FD8469-F1BB-4508-B846-80C7C0D60E0F}" srcOrd="2" destOrd="0" presId="urn:microsoft.com/office/officeart/2008/layout/VerticalAccentList"/>
    <dgm:cxn modelId="{79942E50-9C97-40BD-8C2E-EC57E8E8F3BE}" type="presParOf" srcId="{B49A0CB0-52CB-4792-B00A-3CF584F8F696}" destId="{A994AF13-9164-4BFC-8B26-7B5DB105C488}" srcOrd="3" destOrd="0" presId="urn:microsoft.com/office/officeart/2008/layout/VerticalAccentList"/>
    <dgm:cxn modelId="{5F8AA0AA-C361-4F3A-B11C-E9CFB5EB7982}" type="presParOf" srcId="{B49A0CB0-52CB-4792-B00A-3CF584F8F696}" destId="{EB91C6DD-1079-4323-A371-D75B90715CA4}" srcOrd="4" destOrd="0" presId="urn:microsoft.com/office/officeart/2008/layout/VerticalAccentList"/>
    <dgm:cxn modelId="{BEACEB22-89E9-4172-91A2-E2E599BAA4A9}" type="presParOf" srcId="{B49A0CB0-52CB-4792-B00A-3CF584F8F696}" destId="{48D35B4F-EB6B-4845-AE2C-061CF273A726}" srcOrd="5" destOrd="0" presId="urn:microsoft.com/office/officeart/2008/layout/VerticalAccentList"/>
    <dgm:cxn modelId="{B8FC0EB0-E242-4EE0-AF85-F14C431C6711}" type="presParOf" srcId="{B49A0CB0-52CB-4792-B00A-3CF584F8F696}" destId="{CE2B9355-23A7-444B-8B81-31FBB66168C1}" srcOrd="6" destOrd="0" presId="urn:microsoft.com/office/officeart/2008/layout/VerticalAccentList"/>
    <dgm:cxn modelId="{3188B08E-04AA-42C6-85F7-F34F7342E12C}" type="presParOf" srcId="{B49A0CB0-52CB-4792-B00A-3CF584F8F696}" destId="{174C9CDF-B4CF-4663-86B5-866C3D3E8458}" srcOrd="7" destOrd="0" presId="urn:microsoft.com/office/officeart/2008/layout/VerticalAccentList"/>
    <dgm:cxn modelId="{F2231C44-2E78-4B09-8757-B799AF96716C}" type="presParOf" srcId="{656AA787-BE49-4A67-8FBD-4090F5F5D90E}" destId="{29F53CAD-F412-4006-91DE-37B75515BE06}" srcOrd="5" destOrd="0" presId="urn:microsoft.com/office/officeart/2008/layout/VerticalAccentList"/>
    <dgm:cxn modelId="{574D0851-B20B-4639-9EB2-14AE512A34FF}" type="presParOf" srcId="{656AA787-BE49-4A67-8FBD-4090F5F5D90E}" destId="{4BF9ACE1-8031-4776-B54A-DB6E79610A5A}" srcOrd="6" destOrd="0" presId="urn:microsoft.com/office/officeart/2008/layout/VerticalAccentList"/>
    <dgm:cxn modelId="{EF2D0BE4-91AB-45E8-A1CA-244E5219FE16}" type="presParOf" srcId="{4BF9ACE1-8031-4776-B54A-DB6E79610A5A}" destId="{6BF7C65E-4CD3-4EA6-9B2F-B5A8CF3E5940}" srcOrd="0" destOrd="0" presId="urn:microsoft.com/office/officeart/2008/layout/VerticalAccentList"/>
    <dgm:cxn modelId="{99DB5240-8925-42D9-BD62-345DF1D80D59}" type="presParOf" srcId="{656AA787-BE49-4A67-8FBD-4090F5F5D90E}" destId="{C7FD874D-608B-4F31-93B1-18F621FA808C}" srcOrd="7" destOrd="0" presId="urn:microsoft.com/office/officeart/2008/layout/VerticalAccentList"/>
    <dgm:cxn modelId="{04C419F9-2E7E-49BC-9A35-132057E6EC33}" type="presParOf" srcId="{C7FD874D-608B-4F31-93B1-18F621FA808C}" destId="{0E007736-6B70-4A23-BE9A-52F5D181FED6}" srcOrd="0" destOrd="0" presId="urn:microsoft.com/office/officeart/2008/layout/VerticalAccentList"/>
    <dgm:cxn modelId="{AE65471A-167D-4B0D-A042-07295E8E6B40}" type="presParOf" srcId="{C7FD874D-608B-4F31-93B1-18F621FA808C}" destId="{F214C017-EBD0-4930-921D-0EF344932C80}" srcOrd="1" destOrd="0" presId="urn:microsoft.com/office/officeart/2008/layout/VerticalAccentList"/>
    <dgm:cxn modelId="{E182A83E-C367-43F6-83B6-E744F01E5074}" type="presParOf" srcId="{C7FD874D-608B-4F31-93B1-18F621FA808C}" destId="{9D7B2567-F576-4DD2-8259-3F6106F9CCA1}" srcOrd="2" destOrd="0" presId="urn:microsoft.com/office/officeart/2008/layout/VerticalAccentList"/>
    <dgm:cxn modelId="{155E808D-D7D5-4686-BBFE-BC4B8F79542F}" type="presParOf" srcId="{C7FD874D-608B-4F31-93B1-18F621FA808C}" destId="{F8370039-5422-4918-8D46-986F30F55114}" srcOrd="3" destOrd="0" presId="urn:microsoft.com/office/officeart/2008/layout/VerticalAccentList"/>
    <dgm:cxn modelId="{A5D393D6-DAA2-4BE1-B2FB-A954CC340E77}" type="presParOf" srcId="{C7FD874D-608B-4F31-93B1-18F621FA808C}" destId="{F2537846-FDCB-444E-82EA-09F42EFB754B}" srcOrd="4" destOrd="0" presId="urn:microsoft.com/office/officeart/2008/layout/VerticalAccentList"/>
    <dgm:cxn modelId="{91DB0B50-C444-4513-88C6-64B53539123A}" type="presParOf" srcId="{C7FD874D-608B-4F31-93B1-18F621FA808C}" destId="{6D450E55-32F7-4D92-9A07-9443F38909EA}" srcOrd="5" destOrd="0" presId="urn:microsoft.com/office/officeart/2008/layout/VerticalAccentList"/>
    <dgm:cxn modelId="{12892F61-0D61-498C-9744-61B01713B433}" type="presParOf" srcId="{C7FD874D-608B-4F31-93B1-18F621FA808C}" destId="{493F0707-04BA-4134-8090-1EE5C28B2DD1}" srcOrd="6" destOrd="0" presId="urn:microsoft.com/office/officeart/2008/layout/VerticalAccentList"/>
    <dgm:cxn modelId="{02D429FF-A792-4535-A06C-FDBFC0F76F57}" type="presParOf" srcId="{C7FD874D-608B-4F31-93B1-18F621FA808C}" destId="{32F4937F-7B4C-4D2B-B480-72DF8FA53CB3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98BBE-9F96-474E-AE5A-2A845278C2C5}">
      <dsp:nvSpPr>
        <dsp:cNvPr id="0" name=""/>
        <dsp:cNvSpPr/>
      </dsp:nvSpPr>
      <dsp:spPr>
        <a:xfrm>
          <a:off x="0" y="752887"/>
          <a:ext cx="822960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8D3E35-4C93-45E3-B373-0EF14035D58F}">
      <dsp:nvSpPr>
        <dsp:cNvPr id="0" name=""/>
        <dsp:cNvSpPr/>
      </dsp:nvSpPr>
      <dsp:spPr>
        <a:xfrm>
          <a:off x="411480" y="14887"/>
          <a:ext cx="7392213" cy="1476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ICT Building: Language laboratory of English 		         Department of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Unismuh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Makassar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3532" y="86939"/>
        <a:ext cx="7248109" cy="1331896"/>
      </dsp:txXfrm>
    </dsp:sp>
    <dsp:sp modelId="{FAF6F012-6AAA-4EDB-ABCE-6E7E3F7F3598}">
      <dsp:nvSpPr>
        <dsp:cNvPr id="0" name=""/>
        <dsp:cNvSpPr/>
      </dsp:nvSpPr>
      <dsp:spPr>
        <a:xfrm>
          <a:off x="0" y="3020887"/>
          <a:ext cx="8229600" cy="126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980065"/>
              <a:satOff val="6926"/>
              <a:lumOff val="-3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7B5090-C34D-4EE7-A6C3-E3EC30247BC1}">
      <dsp:nvSpPr>
        <dsp:cNvPr id="0" name=""/>
        <dsp:cNvSpPr/>
      </dsp:nvSpPr>
      <dsp:spPr>
        <a:xfrm>
          <a:off x="411480" y="2282887"/>
          <a:ext cx="6348083" cy="1476000"/>
        </a:xfrm>
        <a:prstGeom prst="roundRect">
          <a:avLst/>
        </a:prstGeom>
        <a:solidFill>
          <a:schemeClr val="accent5">
            <a:hueOff val="-12980065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Respondent: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Firman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Onjhy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, S.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Pd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, M.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Pd</a:t>
          </a:r>
          <a:endParaRPr lang="en-US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	       (A lecturer of English Department 	       of </a:t>
          </a:r>
          <a:r>
            <a:rPr lang="en-US" sz="2400" kern="1200" dirty="0" err="1" smtClean="0">
              <a:latin typeface="Times New Roman" pitchFamily="18" charset="0"/>
              <a:cs typeface="Times New Roman" pitchFamily="18" charset="0"/>
            </a:rPr>
            <a:t>Unismuh</a:t>
          </a: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 Makassar)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3532" y="2354939"/>
        <a:ext cx="6203979" cy="13318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116D6-2BB8-41D3-8F23-1FFE85E1F0D6}">
      <dsp:nvSpPr>
        <dsp:cNvPr id="0" name=""/>
        <dsp:cNvSpPr/>
      </dsp:nvSpPr>
      <dsp:spPr>
        <a:xfrm>
          <a:off x="-6285229" y="-962167"/>
          <a:ext cx="7486934" cy="7486934"/>
        </a:xfrm>
        <a:prstGeom prst="blockArc">
          <a:avLst>
            <a:gd name="adj1" fmla="val 18900000"/>
            <a:gd name="adj2" fmla="val 2700000"/>
            <a:gd name="adj3" fmla="val 289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76518B-F7FD-4742-B956-E1EEFC52B729}">
      <dsp:nvSpPr>
        <dsp:cNvPr id="0" name=""/>
        <dsp:cNvSpPr/>
      </dsp:nvSpPr>
      <dsp:spPr>
        <a:xfrm>
          <a:off x="390216" y="252875"/>
          <a:ext cx="8146122" cy="505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Times New Roman" pitchFamily="18" charset="0"/>
              <a:cs typeface="Times New Roman" pitchFamily="18" charset="0"/>
            </a:rPr>
            <a:t>Is there any particular software used in the laboratory?</a:t>
          </a:r>
          <a:endParaRPr lang="en-US" sz="2100" kern="1200" dirty="0"/>
        </a:p>
      </dsp:txBody>
      <dsp:txXfrm>
        <a:off x="390216" y="252875"/>
        <a:ext cx="8146122" cy="505529"/>
      </dsp:txXfrm>
    </dsp:sp>
    <dsp:sp modelId="{C5138074-84DC-4481-AC3E-040331DED30A}">
      <dsp:nvSpPr>
        <dsp:cNvPr id="0" name=""/>
        <dsp:cNvSpPr/>
      </dsp:nvSpPr>
      <dsp:spPr>
        <a:xfrm>
          <a:off x="74260" y="189684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5121F9-C42C-4B52-B448-1B50205FBB66}">
      <dsp:nvSpPr>
        <dsp:cNvPr id="0" name=""/>
        <dsp:cNvSpPr/>
      </dsp:nvSpPr>
      <dsp:spPr>
        <a:xfrm>
          <a:off x="848018" y="1011614"/>
          <a:ext cx="7688320" cy="505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Times New Roman" pitchFamily="18" charset="0"/>
              <a:cs typeface="Times New Roman" pitchFamily="18" charset="0"/>
            </a:rPr>
            <a:t>Is the software operated online or offline?</a:t>
          </a:r>
          <a:endParaRPr lang="en-US" sz="2100" kern="1200" dirty="0"/>
        </a:p>
      </dsp:txBody>
      <dsp:txXfrm>
        <a:off x="848018" y="1011614"/>
        <a:ext cx="7688320" cy="505529"/>
      </dsp:txXfrm>
    </dsp:sp>
    <dsp:sp modelId="{5047D7F7-94F4-43F4-9702-C7CAAB910303}">
      <dsp:nvSpPr>
        <dsp:cNvPr id="0" name=""/>
        <dsp:cNvSpPr/>
      </dsp:nvSpPr>
      <dsp:spPr>
        <a:xfrm>
          <a:off x="532062" y="948423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A37C6-359B-48F8-A488-3C6BB0D015A8}">
      <dsp:nvSpPr>
        <dsp:cNvPr id="0" name=""/>
        <dsp:cNvSpPr/>
      </dsp:nvSpPr>
      <dsp:spPr>
        <a:xfrm>
          <a:off x="1098891" y="1769796"/>
          <a:ext cx="7437447" cy="505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Times New Roman" pitchFamily="18" charset="0"/>
              <a:cs typeface="Times New Roman" pitchFamily="18" charset="0"/>
            </a:rPr>
            <a:t>What is the purpose of the use of the software?</a:t>
          </a:r>
          <a:endParaRPr lang="en-US" sz="2100" kern="1200" dirty="0"/>
        </a:p>
      </dsp:txBody>
      <dsp:txXfrm>
        <a:off x="1098891" y="1769796"/>
        <a:ext cx="7437447" cy="505529"/>
      </dsp:txXfrm>
    </dsp:sp>
    <dsp:sp modelId="{F7B3269B-1AD2-41B0-AC2D-625727D2764B}">
      <dsp:nvSpPr>
        <dsp:cNvPr id="0" name=""/>
        <dsp:cNvSpPr/>
      </dsp:nvSpPr>
      <dsp:spPr>
        <a:xfrm>
          <a:off x="782935" y="1706605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EFC68-D4A8-4C7F-B52C-9CC8BDE6D263}">
      <dsp:nvSpPr>
        <dsp:cNvPr id="0" name=""/>
        <dsp:cNvSpPr/>
      </dsp:nvSpPr>
      <dsp:spPr>
        <a:xfrm>
          <a:off x="1178993" y="2528535"/>
          <a:ext cx="7357346" cy="505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Is the software always used in teaching and learning process?</a:t>
          </a:r>
          <a:endParaRPr lang="en-US" sz="2100" kern="1200" dirty="0"/>
        </a:p>
      </dsp:txBody>
      <dsp:txXfrm>
        <a:off x="1178993" y="2528535"/>
        <a:ext cx="7357346" cy="505529"/>
      </dsp:txXfrm>
    </dsp:sp>
    <dsp:sp modelId="{41C81D0E-D5AC-47E9-8F03-68E255DB621C}">
      <dsp:nvSpPr>
        <dsp:cNvPr id="0" name=""/>
        <dsp:cNvSpPr/>
      </dsp:nvSpPr>
      <dsp:spPr>
        <a:xfrm>
          <a:off x="863037" y="2465344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B887F9-97ED-40AD-8D74-977DC0E37D9D}">
      <dsp:nvSpPr>
        <dsp:cNvPr id="0" name=""/>
        <dsp:cNvSpPr/>
      </dsp:nvSpPr>
      <dsp:spPr>
        <a:xfrm>
          <a:off x="1098891" y="3287274"/>
          <a:ext cx="7437447" cy="505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Times New Roman" pitchFamily="18" charset="0"/>
              <a:cs typeface="Times New Roman" pitchFamily="18" charset="0"/>
            </a:rPr>
            <a:t>When was the software firstly used?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98891" y="3287274"/>
        <a:ext cx="7437447" cy="505529"/>
      </dsp:txXfrm>
    </dsp:sp>
    <dsp:sp modelId="{4254C0EE-6DFF-4438-B1D9-5778D91257A6}">
      <dsp:nvSpPr>
        <dsp:cNvPr id="0" name=""/>
        <dsp:cNvSpPr/>
      </dsp:nvSpPr>
      <dsp:spPr>
        <a:xfrm>
          <a:off x="782935" y="3224082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A79F6D-4301-421F-A180-9CBD40AC9BD1}">
      <dsp:nvSpPr>
        <dsp:cNvPr id="0" name=""/>
        <dsp:cNvSpPr/>
      </dsp:nvSpPr>
      <dsp:spPr>
        <a:xfrm>
          <a:off x="848018" y="4045456"/>
          <a:ext cx="7688320" cy="505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>
              <a:latin typeface="Times New Roman" pitchFamily="18" charset="0"/>
              <a:cs typeface="Times New Roman" pitchFamily="18" charset="0"/>
            </a:rPr>
            <a:t>What problems are usually encountered in the use of the software?   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8018" y="4045456"/>
        <a:ext cx="7688320" cy="505529"/>
      </dsp:txXfrm>
    </dsp:sp>
    <dsp:sp modelId="{43CDA58B-1862-41B6-BE39-2675E5648A17}">
      <dsp:nvSpPr>
        <dsp:cNvPr id="0" name=""/>
        <dsp:cNvSpPr/>
      </dsp:nvSpPr>
      <dsp:spPr>
        <a:xfrm>
          <a:off x="532062" y="3982265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A65227-029A-42EE-BFFF-1C5A52F3536A}">
      <dsp:nvSpPr>
        <dsp:cNvPr id="0" name=""/>
        <dsp:cNvSpPr/>
      </dsp:nvSpPr>
      <dsp:spPr>
        <a:xfrm>
          <a:off x="390216" y="4804195"/>
          <a:ext cx="8146122" cy="50552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1264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latin typeface="Times New Roman" pitchFamily="18" charset="0"/>
              <a:cs typeface="Times New Roman" pitchFamily="18" charset="0"/>
            </a:rPr>
            <a:t>How is the software maintained?</a:t>
          </a:r>
          <a:endParaRPr lang="en-US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0216" y="4804195"/>
        <a:ext cx="8146122" cy="505529"/>
      </dsp:txXfrm>
    </dsp:sp>
    <dsp:sp modelId="{953E8AAC-7498-4B23-B0CD-551D08E37AC3}">
      <dsp:nvSpPr>
        <dsp:cNvPr id="0" name=""/>
        <dsp:cNvSpPr/>
      </dsp:nvSpPr>
      <dsp:spPr>
        <a:xfrm>
          <a:off x="74260" y="4741003"/>
          <a:ext cx="631911" cy="63191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9AE29D-805C-4D7B-9647-4DBC6E97A966}">
      <dsp:nvSpPr>
        <dsp:cNvPr id="0" name=""/>
        <dsp:cNvSpPr/>
      </dsp:nvSpPr>
      <dsp:spPr>
        <a:xfrm>
          <a:off x="0" y="-187069"/>
          <a:ext cx="6583680" cy="190499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Language laboratory of English Department of </a:t>
          </a:r>
          <a:r>
            <a:rPr lang="en-US" sz="24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Unismuh</a:t>
          </a: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Makassar uses a particular software called Language Laboratory Program Based on Personal Computer (PC)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5795" y="-131274"/>
        <a:ext cx="5193918" cy="1793405"/>
      </dsp:txXfrm>
    </dsp:sp>
    <dsp:sp modelId="{9E367DC6-86C0-493C-8A68-66F387AFB7CB}">
      <dsp:nvSpPr>
        <dsp:cNvPr id="0" name=""/>
        <dsp:cNvSpPr/>
      </dsp:nvSpPr>
      <dsp:spPr>
        <a:xfrm>
          <a:off x="522283" y="1946525"/>
          <a:ext cx="6583680" cy="838202"/>
        </a:xfrm>
        <a:prstGeom prst="roundRect">
          <a:avLst>
            <a:gd name="adj" fmla="val 10000"/>
          </a:avLst>
        </a:prstGeom>
        <a:solidFill>
          <a:schemeClr val="accent5">
            <a:hueOff val="-4326688"/>
            <a:satOff val="2309"/>
            <a:lumOff val="-100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LLP is operated offline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546833" y="1971075"/>
        <a:ext cx="5231331" cy="789102"/>
      </dsp:txXfrm>
    </dsp:sp>
    <dsp:sp modelId="{EEC27C58-7F60-4B65-A408-D156B6B31733}">
      <dsp:nvSpPr>
        <dsp:cNvPr id="0" name=""/>
        <dsp:cNvSpPr/>
      </dsp:nvSpPr>
      <dsp:spPr>
        <a:xfrm>
          <a:off x="1094536" y="3089526"/>
          <a:ext cx="6583680" cy="819915"/>
        </a:xfrm>
        <a:prstGeom prst="roundRect">
          <a:avLst>
            <a:gd name="adj" fmla="val 10000"/>
          </a:avLst>
        </a:prstGeom>
        <a:solidFill>
          <a:schemeClr val="accent5">
            <a:hueOff val="-8653377"/>
            <a:satOff val="4617"/>
            <a:lumOff val="-201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Lecturers use LLP for teaching listening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1118550" y="3113540"/>
        <a:ext cx="5240632" cy="771887"/>
      </dsp:txXfrm>
    </dsp:sp>
    <dsp:sp modelId="{585B8F84-0C8F-4F0C-A16B-8615C8FFBED2}">
      <dsp:nvSpPr>
        <dsp:cNvPr id="0" name=""/>
        <dsp:cNvSpPr/>
      </dsp:nvSpPr>
      <dsp:spPr>
        <a:xfrm>
          <a:off x="1645920" y="4419603"/>
          <a:ext cx="6583680" cy="893817"/>
        </a:xfrm>
        <a:prstGeom prst="roundRect">
          <a:avLst>
            <a:gd name="adj" fmla="val 10000"/>
          </a:avLst>
        </a:prstGeom>
        <a:solidFill>
          <a:schemeClr val="accent5">
            <a:hueOff val="-12980065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LLP is regularly used from meeting two to fourteen</a:t>
          </a:r>
          <a:endParaRPr lang="en-US" sz="2400" kern="1200" dirty="0"/>
        </a:p>
      </dsp:txBody>
      <dsp:txXfrm>
        <a:off x="1672099" y="4445782"/>
        <a:ext cx="5228073" cy="841459"/>
      </dsp:txXfrm>
    </dsp:sp>
    <dsp:sp modelId="{826F77BB-446F-4E8A-A77C-A5368931B12D}">
      <dsp:nvSpPr>
        <dsp:cNvPr id="0" name=""/>
        <dsp:cNvSpPr/>
      </dsp:nvSpPr>
      <dsp:spPr>
        <a:xfrm>
          <a:off x="5856287" y="1336928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6025457" y="1336928"/>
        <a:ext cx="413525" cy="565778"/>
      </dsp:txXfrm>
    </dsp:sp>
    <dsp:sp modelId="{08DAF7A5-45F5-4B71-9A03-81CE88889CCD}">
      <dsp:nvSpPr>
        <dsp:cNvPr id="0" name=""/>
        <dsp:cNvSpPr/>
      </dsp:nvSpPr>
      <dsp:spPr>
        <a:xfrm>
          <a:off x="6383197" y="2440037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6554721"/>
            <a:satOff val="-3045"/>
            <a:lumOff val="-3492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6552367" y="2440037"/>
        <a:ext cx="413525" cy="565778"/>
      </dsp:txXfrm>
    </dsp:sp>
    <dsp:sp modelId="{6E019EF8-337D-43AE-A041-D5812643603A}">
      <dsp:nvSpPr>
        <dsp:cNvPr id="0" name=""/>
        <dsp:cNvSpPr/>
      </dsp:nvSpPr>
      <dsp:spPr>
        <a:xfrm>
          <a:off x="6926351" y="3807065"/>
          <a:ext cx="751865" cy="75186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3109442"/>
            <a:satOff val="-6090"/>
            <a:lumOff val="-698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400" kern="1200"/>
        </a:p>
      </dsp:txBody>
      <dsp:txXfrm>
        <a:off x="7095521" y="3807065"/>
        <a:ext cx="413525" cy="565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5A4155-F6A3-4312-93A0-5708B27BBA0E}">
      <dsp:nvSpPr>
        <dsp:cNvPr id="0" name=""/>
        <dsp:cNvSpPr/>
      </dsp:nvSpPr>
      <dsp:spPr>
        <a:xfrm>
          <a:off x="87299" y="83388"/>
          <a:ext cx="6995160" cy="8490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LLP was firstly used in 2013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2166" y="108255"/>
        <a:ext cx="5429065" cy="799279"/>
      </dsp:txXfrm>
    </dsp:sp>
    <dsp:sp modelId="{1996D86D-91F6-4F5E-AFE7-E2775405FC6F}">
      <dsp:nvSpPr>
        <dsp:cNvPr id="0" name=""/>
        <dsp:cNvSpPr/>
      </dsp:nvSpPr>
      <dsp:spPr>
        <a:xfrm>
          <a:off x="609595" y="1334236"/>
          <a:ext cx="6995160" cy="1950971"/>
        </a:xfrm>
        <a:prstGeom prst="roundRect">
          <a:avLst>
            <a:gd name="adj" fmla="val 10000"/>
          </a:avLst>
        </a:prstGeom>
        <a:solidFill>
          <a:schemeClr val="accent5">
            <a:hueOff val="-6490032"/>
            <a:satOff val="3463"/>
            <a:lumOff val="-1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Problems: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a. Audio (sound) is not clear.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b. Video is blur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c. Black out</a:t>
          </a:r>
          <a:endParaRPr lang="en-US" sz="24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66737" y="1391378"/>
        <a:ext cx="5297821" cy="1836687"/>
      </dsp:txXfrm>
    </dsp:sp>
    <dsp:sp modelId="{D4608464-5EFE-4810-89E5-98BAA2288AAC}">
      <dsp:nvSpPr>
        <dsp:cNvPr id="0" name=""/>
        <dsp:cNvSpPr/>
      </dsp:nvSpPr>
      <dsp:spPr>
        <a:xfrm>
          <a:off x="1219190" y="3467100"/>
          <a:ext cx="6995160" cy="1485900"/>
        </a:xfrm>
        <a:prstGeom prst="roundRect">
          <a:avLst>
            <a:gd name="adj" fmla="val 10000"/>
          </a:avLst>
        </a:prstGeom>
        <a:solidFill>
          <a:schemeClr val="accent5">
            <a:hueOff val="-12980065"/>
            <a:satOff val="6926"/>
            <a:lumOff val="-3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Software maintenance is applied once in six months or once in a year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62711" y="3510621"/>
        <a:ext cx="5325062" cy="1398858"/>
      </dsp:txXfrm>
    </dsp:sp>
    <dsp:sp modelId="{2EAEB2DF-F4B9-4239-859E-2C9AC748A1CB}">
      <dsp:nvSpPr>
        <dsp:cNvPr id="0" name=""/>
        <dsp:cNvSpPr/>
      </dsp:nvSpPr>
      <dsp:spPr>
        <a:xfrm>
          <a:off x="6011157" y="750508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228470" y="750508"/>
        <a:ext cx="531209" cy="726791"/>
      </dsp:txXfrm>
    </dsp:sp>
    <dsp:sp modelId="{925771C4-FFDF-4F2D-B40A-A765F92FC7CE}">
      <dsp:nvSpPr>
        <dsp:cNvPr id="0" name=""/>
        <dsp:cNvSpPr/>
      </dsp:nvSpPr>
      <dsp:spPr>
        <a:xfrm>
          <a:off x="6646544" y="2850451"/>
          <a:ext cx="965835" cy="965835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-13109442"/>
            <a:satOff val="-6090"/>
            <a:lumOff val="-6983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>
        <a:off x="6863857" y="2850451"/>
        <a:ext cx="531209" cy="7267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ECB3C4-6FAB-44D3-8A9D-C64556049B64}">
      <dsp:nvSpPr>
        <dsp:cNvPr id="0" name=""/>
        <dsp:cNvSpPr/>
      </dsp:nvSpPr>
      <dsp:spPr>
        <a:xfrm>
          <a:off x="439545" y="1333"/>
          <a:ext cx="6820763" cy="62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Mongolian Baiti" pitchFamily="66" charset="0"/>
              <a:cs typeface="Mongolian Baiti" pitchFamily="66" charset="0"/>
            </a:rPr>
            <a:t>SOFTWARE</a:t>
          </a:r>
          <a:endParaRPr lang="en-US" sz="2300" b="1" kern="1200" dirty="0">
            <a:latin typeface="Mongolian Baiti" pitchFamily="66" charset="0"/>
            <a:cs typeface="Mongolian Baiti" pitchFamily="66" charset="0"/>
          </a:endParaRPr>
        </a:p>
      </dsp:txBody>
      <dsp:txXfrm>
        <a:off x="439545" y="1333"/>
        <a:ext cx="6820763" cy="620069"/>
      </dsp:txXfrm>
    </dsp:sp>
    <dsp:sp modelId="{D4581F6C-0C93-47AA-9120-0F0D3B04FC3B}">
      <dsp:nvSpPr>
        <dsp:cNvPr id="0" name=""/>
        <dsp:cNvSpPr/>
      </dsp:nvSpPr>
      <dsp:spPr>
        <a:xfrm>
          <a:off x="439545" y="621403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0D7DC-62D2-4211-9092-D7D2C2B802BD}">
      <dsp:nvSpPr>
        <dsp:cNvPr id="0" name=""/>
        <dsp:cNvSpPr/>
      </dsp:nvSpPr>
      <dsp:spPr>
        <a:xfrm>
          <a:off x="1398241" y="621403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649003"/>
            <a:satOff val="346"/>
            <a:lumOff val="-1510"/>
            <a:alphaOff val="0"/>
          </a:schemeClr>
        </a:solidFill>
        <a:ln w="25400" cap="flat" cmpd="sng" algn="ctr">
          <a:solidFill>
            <a:schemeClr val="accent5">
              <a:hueOff val="-649003"/>
              <a:satOff val="346"/>
              <a:lumOff val="-1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B497D6-5A0E-41F7-ADB5-2D951576971C}">
      <dsp:nvSpPr>
        <dsp:cNvPr id="0" name=""/>
        <dsp:cNvSpPr/>
      </dsp:nvSpPr>
      <dsp:spPr>
        <a:xfrm>
          <a:off x="2357695" y="621403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1298007"/>
            <a:satOff val="693"/>
            <a:lumOff val="-3020"/>
            <a:alphaOff val="0"/>
          </a:schemeClr>
        </a:solidFill>
        <a:ln w="25400" cap="flat" cmpd="sng" algn="ctr">
          <a:solidFill>
            <a:schemeClr val="accent5">
              <a:hueOff val="-1298007"/>
              <a:satOff val="693"/>
              <a:lumOff val="-3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A5D10-BD58-4773-AD35-BA33081BB8A2}">
      <dsp:nvSpPr>
        <dsp:cNvPr id="0" name=""/>
        <dsp:cNvSpPr/>
      </dsp:nvSpPr>
      <dsp:spPr>
        <a:xfrm>
          <a:off x="3316391" y="621403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1947010"/>
            <a:satOff val="1039"/>
            <a:lumOff val="-4529"/>
            <a:alphaOff val="0"/>
          </a:schemeClr>
        </a:solidFill>
        <a:ln w="25400" cap="flat" cmpd="sng" algn="ctr">
          <a:solidFill>
            <a:schemeClr val="accent5">
              <a:hueOff val="-1947010"/>
              <a:satOff val="1039"/>
              <a:lumOff val="-452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A00C6-A31B-47AA-BE9B-DA7E3447A486}">
      <dsp:nvSpPr>
        <dsp:cNvPr id="0" name=""/>
        <dsp:cNvSpPr/>
      </dsp:nvSpPr>
      <dsp:spPr>
        <a:xfrm>
          <a:off x="4275845" y="621403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2596013"/>
            <a:satOff val="1385"/>
            <a:lumOff val="-6039"/>
            <a:alphaOff val="0"/>
          </a:schemeClr>
        </a:solidFill>
        <a:ln w="25400" cap="flat" cmpd="sng" algn="ctr">
          <a:solidFill>
            <a:schemeClr val="accent5">
              <a:hueOff val="-2596013"/>
              <a:satOff val="1385"/>
              <a:lumOff val="-6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9458B3-68E3-41EB-BB9D-99230E1A96C1}">
      <dsp:nvSpPr>
        <dsp:cNvPr id="0" name=""/>
        <dsp:cNvSpPr/>
      </dsp:nvSpPr>
      <dsp:spPr>
        <a:xfrm>
          <a:off x="5234541" y="621403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3245016"/>
            <a:satOff val="1732"/>
            <a:lumOff val="-7549"/>
            <a:alphaOff val="0"/>
          </a:schemeClr>
        </a:solidFill>
        <a:ln w="25400" cap="flat" cmpd="sng" algn="ctr">
          <a:solidFill>
            <a:schemeClr val="accent5">
              <a:hueOff val="-3245016"/>
              <a:satOff val="1732"/>
              <a:lumOff val="-7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897D07-768A-4753-B97E-D837894ACFC9}">
      <dsp:nvSpPr>
        <dsp:cNvPr id="0" name=""/>
        <dsp:cNvSpPr/>
      </dsp:nvSpPr>
      <dsp:spPr>
        <a:xfrm>
          <a:off x="6193995" y="621403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3894020"/>
            <a:satOff val="2078"/>
            <a:lumOff val="-9059"/>
            <a:alphaOff val="0"/>
          </a:schemeClr>
        </a:solidFill>
        <a:ln w="25400" cap="flat" cmpd="sng" algn="ctr">
          <a:solidFill>
            <a:schemeClr val="accent5">
              <a:hueOff val="-3894020"/>
              <a:satOff val="2078"/>
              <a:lumOff val="-9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6A8095-2202-44C4-BE29-B45C71B92884}">
      <dsp:nvSpPr>
        <dsp:cNvPr id="0" name=""/>
        <dsp:cNvSpPr/>
      </dsp:nvSpPr>
      <dsp:spPr>
        <a:xfrm>
          <a:off x="439545" y="747713"/>
          <a:ext cx="6909433" cy="10104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Language Laboratory Program Based on Personal Computer (PC)</a:t>
          </a:r>
          <a:endParaRPr lang="en-US" sz="2400" kern="1200" dirty="0"/>
        </a:p>
      </dsp:txBody>
      <dsp:txXfrm>
        <a:off x="439545" y="747713"/>
        <a:ext cx="6909433" cy="1010483"/>
      </dsp:txXfrm>
    </dsp:sp>
    <dsp:sp modelId="{7ACAEC7C-77A4-43F0-BB25-C01BECE2775F}">
      <dsp:nvSpPr>
        <dsp:cNvPr id="0" name=""/>
        <dsp:cNvSpPr/>
      </dsp:nvSpPr>
      <dsp:spPr>
        <a:xfrm>
          <a:off x="450867" y="1832308"/>
          <a:ext cx="6820763" cy="6200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Mongolian Baiti" pitchFamily="66" charset="0"/>
              <a:cs typeface="Mongolian Baiti" pitchFamily="66" charset="0"/>
            </a:rPr>
            <a:t>HARDWARE</a:t>
          </a:r>
          <a:endParaRPr lang="en-US" sz="2800" kern="1200" dirty="0"/>
        </a:p>
      </dsp:txBody>
      <dsp:txXfrm>
        <a:off x="450867" y="1832308"/>
        <a:ext cx="6820763" cy="620069"/>
      </dsp:txXfrm>
    </dsp:sp>
    <dsp:sp modelId="{790C6124-975C-46CD-A546-D199AC593106}">
      <dsp:nvSpPr>
        <dsp:cNvPr id="0" name=""/>
        <dsp:cNvSpPr/>
      </dsp:nvSpPr>
      <dsp:spPr>
        <a:xfrm>
          <a:off x="439545" y="2621558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4543022"/>
            <a:satOff val="2424"/>
            <a:lumOff val="-10569"/>
            <a:alphaOff val="0"/>
          </a:schemeClr>
        </a:solidFill>
        <a:ln w="25400" cap="flat" cmpd="sng" algn="ctr">
          <a:solidFill>
            <a:schemeClr val="accent5">
              <a:hueOff val="-4543022"/>
              <a:satOff val="2424"/>
              <a:lumOff val="-10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654A81-91DF-4F9F-8BF2-1ECA0C293585}">
      <dsp:nvSpPr>
        <dsp:cNvPr id="0" name=""/>
        <dsp:cNvSpPr/>
      </dsp:nvSpPr>
      <dsp:spPr>
        <a:xfrm>
          <a:off x="1398241" y="2621558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5192026"/>
            <a:satOff val="2770"/>
            <a:lumOff val="-12078"/>
            <a:alphaOff val="0"/>
          </a:schemeClr>
        </a:solidFill>
        <a:ln w="25400" cap="flat" cmpd="sng" algn="ctr">
          <a:solidFill>
            <a:schemeClr val="accent5">
              <a:hueOff val="-5192026"/>
              <a:satOff val="2770"/>
              <a:lumOff val="-12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D8469-F1BB-4508-B846-80C7C0D60E0F}">
      <dsp:nvSpPr>
        <dsp:cNvPr id="0" name=""/>
        <dsp:cNvSpPr/>
      </dsp:nvSpPr>
      <dsp:spPr>
        <a:xfrm>
          <a:off x="2357695" y="2621558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5841029"/>
            <a:satOff val="3117"/>
            <a:lumOff val="-13588"/>
            <a:alphaOff val="0"/>
          </a:schemeClr>
        </a:solidFill>
        <a:ln w="25400" cap="flat" cmpd="sng" algn="ctr">
          <a:solidFill>
            <a:schemeClr val="accent5">
              <a:hueOff val="-5841029"/>
              <a:satOff val="3117"/>
              <a:lumOff val="-13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94AF13-9164-4BFC-8B26-7B5DB105C488}">
      <dsp:nvSpPr>
        <dsp:cNvPr id="0" name=""/>
        <dsp:cNvSpPr/>
      </dsp:nvSpPr>
      <dsp:spPr>
        <a:xfrm>
          <a:off x="3316391" y="2621558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6490032"/>
            <a:satOff val="3463"/>
            <a:lumOff val="-15098"/>
            <a:alphaOff val="0"/>
          </a:schemeClr>
        </a:solidFill>
        <a:ln w="25400" cap="flat" cmpd="sng" algn="ctr">
          <a:solidFill>
            <a:schemeClr val="accent5">
              <a:hueOff val="-6490032"/>
              <a:satOff val="346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91C6DD-1079-4323-A371-D75B90715CA4}">
      <dsp:nvSpPr>
        <dsp:cNvPr id="0" name=""/>
        <dsp:cNvSpPr/>
      </dsp:nvSpPr>
      <dsp:spPr>
        <a:xfrm>
          <a:off x="4275845" y="2621558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7139036"/>
            <a:satOff val="3809"/>
            <a:lumOff val="-16608"/>
            <a:alphaOff val="0"/>
          </a:schemeClr>
        </a:solidFill>
        <a:ln w="25400" cap="flat" cmpd="sng" algn="ctr">
          <a:solidFill>
            <a:schemeClr val="accent5">
              <a:hueOff val="-7139036"/>
              <a:satOff val="3809"/>
              <a:lumOff val="-16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35B4F-EB6B-4845-AE2C-061CF273A726}">
      <dsp:nvSpPr>
        <dsp:cNvPr id="0" name=""/>
        <dsp:cNvSpPr/>
      </dsp:nvSpPr>
      <dsp:spPr>
        <a:xfrm>
          <a:off x="5234541" y="2621558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7788040"/>
            <a:satOff val="4156"/>
            <a:lumOff val="-18118"/>
            <a:alphaOff val="0"/>
          </a:schemeClr>
        </a:solidFill>
        <a:ln w="25400" cap="flat" cmpd="sng" algn="ctr">
          <a:solidFill>
            <a:schemeClr val="accent5">
              <a:hueOff val="-7788040"/>
              <a:satOff val="4156"/>
              <a:lumOff val="-181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B9355-23A7-444B-8B81-31FBB66168C1}">
      <dsp:nvSpPr>
        <dsp:cNvPr id="0" name=""/>
        <dsp:cNvSpPr/>
      </dsp:nvSpPr>
      <dsp:spPr>
        <a:xfrm>
          <a:off x="6193995" y="2621558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8437041"/>
            <a:satOff val="4502"/>
            <a:lumOff val="-19627"/>
            <a:alphaOff val="0"/>
          </a:schemeClr>
        </a:solidFill>
        <a:ln w="25400" cap="flat" cmpd="sng" algn="ctr">
          <a:solidFill>
            <a:schemeClr val="accent5">
              <a:hueOff val="-8437041"/>
              <a:satOff val="4502"/>
              <a:lumOff val="-19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C9CDF-B4CF-4663-86B5-866C3D3E8458}">
      <dsp:nvSpPr>
        <dsp:cNvPr id="0" name=""/>
        <dsp:cNvSpPr/>
      </dsp:nvSpPr>
      <dsp:spPr>
        <a:xfrm>
          <a:off x="450807" y="2467505"/>
          <a:ext cx="6909433" cy="12808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490032"/>
              <a:satOff val="3463"/>
              <a:lumOff val="-15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Computer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Earphone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Control device</a:t>
          </a: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0807" y="2467505"/>
        <a:ext cx="6909433" cy="1280878"/>
      </dsp:txXfrm>
    </dsp:sp>
    <dsp:sp modelId="{6BF7C65E-4CD3-4EA6-9B2F-B5A8CF3E5940}">
      <dsp:nvSpPr>
        <dsp:cNvPr id="0" name=""/>
        <dsp:cNvSpPr/>
      </dsp:nvSpPr>
      <dsp:spPr>
        <a:xfrm>
          <a:off x="450867" y="3900908"/>
          <a:ext cx="6820763" cy="491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Mongolian Baiti" pitchFamily="66" charset="0"/>
              <a:cs typeface="Mongolian Baiti" pitchFamily="66" charset="0"/>
            </a:rPr>
            <a:t>HUMANWARE</a:t>
          </a:r>
          <a:endParaRPr lang="en-US" sz="2800" kern="1200" dirty="0"/>
        </a:p>
      </dsp:txBody>
      <dsp:txXfrm>
        <a:off x="450867" y="3900908"/>
        <a:ext cx="6820763" cy="491528"/>
      </dsp:txXfrm>
    </dsp:sp>
    <dsp:sp modelId="{0E007736-6B70-4A23-BE9A-52F5D181FED6}">
      <dsp:nvSpPr>
        <dsp:cNvPr id="0" name=""/>
        <dsp:cNvSpPr/>
      </dsp:nvSpPr>
      <dsp:spPr>
        <a:xfrm>
          <a:off x="439545" y="4548862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9086045"/>
            <a:satOff val="4848"/>
            <a:lumOff val="-21137"/>
            <a:alphaOff val="0"/>
          </a:schemeClr>
        </a:solidFill>
        <a:ln w="25400" cap="flat" cmpd="sng" algn="ctr">
          <a:solidFill>
            <a:schemeClr val="accent5">
              <a:hueOff val="-9086045"/>
              <a:satOff val="4848"/>
              <a:lumOff val="-21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14C017-EBD0-4930-921D-0EF344932C80}">
      <dsp:nvSpPr>
        <dsp:cNvPr id="0" name=""/>
        <dsp:cNvSpPr/>
      </dsp:nvSpPr>
      <dsp:spPr>
        <a:xfrm>
          <a:off x="1398241" y="4548862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9735049"/>
            <a:satOff val="5195"/>
            <a:lumOff val="-22647"/>
            <a:alphaOff val="0"/>
          </a:schemeClr>
        </a:solidFill>
        <a:ln w="25400" cap="flat" cmpd="sng" algn="ctr">
          <a:solidFill>
            <a:schemeClr val="accent5">
              <a:hueOff val="-9735049"/>
              <a:satOff val="5195"/>
              <a:lumOff val="-22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B2567-F576-4DD2-8259-3F6106F9CCA1}">
      <dsp:nvSpPr>
        <dsp:cNvPr id="0" name=""/>
        <dsp:cNvSpPr/>
      </dsp:nvSpPr>
      <dsp:spPr>
        <a:xfrm>
          <a:off x="2357695" y="4548862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10384052"/>
            <a:satOff val="5541"/>
            <a:lumOff val="-24157"/>
            <a:alphaOff val="0"/>
          </a:schemeClr>
        </a:solidFill>
        <a:ln w="25400" cap="flat" cmpd="sng" algn="ctr">
          <a:solidFill>
            <a:schemeClr val="accent5">
              <a:hueOff val="-10384052"/>
              <a:satOff val="5541"/>
              <a:lumOff val="-24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370039-5422-4918-8D46-986F30F55114}">
      <dsp:nvSpPr>
        <dsp:cNvPr id="0" name=""/>
        <dsp:cNvSpPr/>
      </dsp:nvSpPr>
      <dsp:spPr>
        <a:xfrm>
          <a:off x="3316391" y="4548862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11033056"/>
            <a:satOff val="5887"/>
            <a:lumOff val="-25667"/>
            <a:alphaOff val="0"/>
          </a:schemeClr>
        </a:solidFill>
        <a:ln w="25400" cap="flat" cmpd="sng" algn="ctr">
          <a:solidFill>
            <a:schemeClr val="accent5">
              <a:hueOff val="-11033056"/>
              <a:satOff val="5887"/>
              <a:lumOff val="-25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37846-FDCB-444E-82EA-09F42EFB754B}">
      <dsp:nvSpPr>
        <dsp:cNvPr id="0" name=""/>
        <dsp:cNvSpPr/>
      </dsp:nvSpPr>
      <dsp:spPr>
        <a:xfrm>
          <a:off x="4275845" y="4548862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11682057"/>
            <a:satOff val="6233"/>
            <a:lumOff val="-27176"/>
            <a:alphaOff val="0"/>
          </a:schemeClr>
        </a:solidFill>
        <a:ln w="25400" cap="flat" cmpd="sng" algn="ctr">
          <a:solidFill>
            <a:schemeClr val="accent5">
              <a:hueOff val="-11682057"/>
              <a:satOff val="6233"/>
              <a:lumOff val="-271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50E55-32F7-4D92-9A07-9443F38909EA}">
      <dsp:nvSpPr>
        <dsp:cNvPr id="0" name=""/>
        <dsp:cNvSpPr/>
      </dsp:nvSpPr>
      <dsp:spPr>
        <a:xfrm>
          <a:off x="5234541" y="4548862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12331061"/>
            <a:satOff val="6580"/>
            <a:lumOff val="-28686"/>
            <a:alphaOff val="0"/>
          </a:schemeClr>
        </a:solidFill>
        <a:ln w="25400" cap="flat" cmpd="sng" algn="ctr">
          <a:solidFill>
            <a:schemeClr val="accent5">
              <a:hueOff val="-12331061"/>
              <a:satOff val="6580"/>
              <a:lumOff val="-28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F0707-04BA-4134-8090-1EE5C28B2DD1}">
      <dsp:nvSpPr>
        <dsp:cNvPr id="0" name=""/>
        <dsp:cNvSpPr/>
      </dsp:nvSpPr>
      <dsp:spPr>
        <a:xfrm>
          <a:off x="6193995" y="4548862"/>
          <a:ext cx="1596058" cy="1263104"/>
        </a:xfrm>
        <a:prstGeom prst="chevron">
          <a:avLst>
            <a:gd name="adj" fmla="val 70610"/>
          </a:avLst>
        </a:prstGeom>
        <a:solidFill>
          <a:schemeClr val="accent5">
            <a:hueOff val="-12980065"/>
            <a:satOff val="6926"/>
            <a:lumOff val="-30196"/>
            <a:alphaOff val="0"/>
          </a:schemeClr>
        </a:solidFill>
        <a:ln w="25400" cap="flat" cmpd="sng" algn="ctr">
          <a:solidFill>
            <a:schemeClr val="accent5">
              <a:hueOff val="-12980065"/>
              <a:satOff val="6926"/>
              <a:lumOff val="-3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4937F-7B4C-4D2B-B480-72DF8FA53CB3}">
      <dsp:nvSpPr>
        <dsp:cNvPr id="0" name=""/>
        <dsp:cNvSpPr/>
      </dsp:nvSpPr>
      <dsp:spPr>
        <a:xfrm>
          <a:off x="446109" y="4344986"/>
          <a:ext cx="6909433" cy="13744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2980065"/>
              <a:satOff val="6926"/>
              <a:lumOff val="-30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Head of laboratory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Lecturers of English department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itchFamily="18" charset="0"/>
              <a:cs typeface="Times New Roman" pitchFamily="18" charset="0"/>
            </a:rPr>
            <a:t>Technician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6109" y="4344986"/>
        <a:ext cx="6909433" cy="1374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5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1" name="图片 7" descr="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2" name="图片 5" descr="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635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3" name="图片 6" descr="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643313"/>
            <a:ext cx="2143125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4" name="图片 10" descr="7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4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5" name="图片 11" descr="8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6" name="图片 9" descr="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7" name="图片 12" descr="9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0"/>
            <a:ext cx="1143000" cy="121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8" name="图片 8" descr="4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2063"/>
            <a:ext cx="9144000" cy="178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059" name="图片 13" descr="10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572125"/>
            <a:ext cx="45720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6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339975" y="1123950"/>
            <a:ext cx="6403975" cy="8953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zh-CN" noProof="0" smtClean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339975" y="2060575"/>
            <a:ext cx="6400800" cy="69373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 algn="r"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zh-CN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5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7475"/>
            <a:ext cx="2058988" cy="52451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7475"/>
            <a:ext cx="6029325" cy="5245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1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59666-FB41-4DCC-A737-0AB42C4EF988}" type="datetimeFigureOut">
              <a:rPr lang="zh-CN" altLang="en-US"/>
              <a:pPr/>
              <a:t>2017/1/4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0697A-D16D-4F83-8BE0-298BC1BD9CD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9728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018735-A7F4-438A-8BDA-E6EDE7C3C1DB}" type="datetimeFigureOut">
              <a:rPr lang="zh-CN" altLang="en-US"/>
              <a:pPr/>
              <a:t>2017/1/4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129DF-9221-4780-B709-1BBEAA28FA3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177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C843C-0B3E-489A-B4BB-6673197CD2E9}" type="datetimeFigureOut">
              <a:rPr lang="zh-CN" altLang="en-US"/>
              <a:pPr/>
              <a:t>2017/1/4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6B618-5B7B-42C6-9022-DE99F2D11D41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91166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D592DC-189B-4E8B-A53A-12CBF7BC3427}" type="datetimeFigureOut">
              <a:rPr lang="zh-CN" altLang="en-US"/>
              <a:pPr/>
              <a:t>2017/1/4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F1E29-1C9E-4D05-8687-BD80CC9B033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48290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92E4E-7E89-4344-9BD7-3966C8FDB677}" type="datetimeFigureOut">
              <a:rPr lang="zh-CN" altLang="en-US"/>
              <a:pPr/>
              <a:t>2017/1/4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6A961-A098-43A3-93E7-61AED778506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99209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C3CD9D-3E40-4746-B1D7-61B978C35B7F}" type="datetimeFigureOut">
              <a:rPr lang="zh-CN" altLang="en-US"/>
              <a:pPr/>
              <a:t>2017/1/4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9BBA0-D066-4A20-AA4B-2A0DD3F235B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1033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0DB626-091B-4C6B-BAEA-B1B4AAEA29F3}" type="datetimeFigureOut">
              <a:rPr lang="zh-CN" altLang="en-US"/>
              <a:pPr/>
              <a:t>2017/1/4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0476F-D591-4A90-ADFF-DCD66694C6E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13638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E66139-D64E-4160-AFAC-ABC9D060B066}" type="datetimeFigureOut">
              <a:rPr lang="zh-CN" altLang="en-US"/>
              <a:pPr/>
              <a:t>2017/1/4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7AB9E2-90DC-449C-9D7B-6DB5B1E4599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9527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4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5DEA0A-3BE6-43C2-9FDD-0D21922BD4E9}" type="datetimeFigureOut">
              <a:rPr lang="zh-CN" altLang="en-US"/>
              <a:pPr/>
              <a:t>2017/1/4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CFA061-8248-4A18-BFCC-0A17297F5F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75758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57C90A-C8ED-4011-969C-4FC0AC083F8A}" type="datetimeFigureOut">
              <a:rPr lang="zh-CN" altLang="en-US"/>
              <a:pPr/>
              <a:t>2017/1/4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BF9EF-D4F8-48F0-A8E5-EE0C480271F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27644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7FC8934-9636-4292-9487-EC9E1A69325C}" type="datetimeFigureOut">
              <a:rPr lang="zh-CN" altLang="en-US"/>
              <a:pPr/>
              <a:t>2017/1/4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9ACCE-926E-45E0-B052-A9CD53A410F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14243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6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3" y="8366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83661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8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827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654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0576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654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180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6" descr="14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矩形 5"/>
          <p:cNvSpPr>
            <a:spLocks noChangeArrowheads="1"/>
          </p:cNvSpPr>
          <p:nvPr/>
        </p:nvSpPr>
        <p:spPr bwMode="auto">
          <a:xfrm>
            <a:off x="0" y="0"/>
            <a:ext cx="9144000" cy="642938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zh-CN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28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7475"/>
            <a:ext cx="82296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8366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pitchFamily="2" charset="-122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pitchFamily="2" charset="-122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pitchFamily="2" charset="-122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pitchFamily="2" charset="-122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pitchFamily="2" charset="-122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pitchFamily="2" charset="-122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pitchFamily="2" charset="-122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itchFamily="34" charset="0"/>
          <a:ea typeface="黑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ADB74222-D97E-4501-83AE-39FC517A5732}" type="datetimeFigureOut">
              <a:rPr lang="zh-CN" altLang="en-US"/>
              <a:pPr/>
              <a:t>2017/1/4</a:t>
            </a:fld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96581699-B20C-41AF-A6DD-802B839DCCBA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533400"/>
            <a:ext cx="7089775" cy="895350"/>
          </a:xfrm>
        </p:spPr>
        <p:txBody>
          <a:bodyPr/>
          <a:lstStyle/>
          <a:p>
            <a:r>
              <a:rPr lang="en-US" sz="4400" dirty="0" smtClean="0">
                <a:latin typeface="Calisto MT" pitchFamily="18" charset="0"/>
              </a:rPr>
              <a:t>A Visit to an ICT Facility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0910" y="1524000"/>
            <a:ext cx="6400800" cy="2743200"/>
          </a:xfrm>
        </p:spPr>
        <p:txBody>
          <a:bodyPr/>
          <a:lstStyle/>
          <a:p>
            <a:pPr algn="just"/>
            <a:r>
              <a:rPr lang="en-US" sz="2400" dirty="0">
                <a:solidFill>
                  <a:srgbClr val="002060"/>
                </a:solidFill>
              </a:rPr>
              <a:t>	</a:t>
            </a:r>
            <a:endParaRPr lang="en-US" sz="2400" dirty="0" smtClean="0">
              <a:solidFill>
                <a:srgbClr val="002060"/>
              </a:solidFill>
            </a:endParaRPr>
          </a:p>
          <a:p>
            <a:pPr algn="just"/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Group 1: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Rosyanti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	15B01160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Rizki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Damianty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15B01159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Riska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Arnas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		15B01158</a:t>
            </a:r>
          </a:p>
          <a:p>
            <a:pPr algn="just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Hariyana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Binti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Abd.Wahid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15B01151</a:t>
            </a:r>
            <a:endParaRPr lang="en-US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2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644525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Bell MT" pitchFamily="18" charset="0"/>
              </a:rPr>
              <a:t>OVERVIEW</a:t>
            </a:r>
            <a:endParaRPr lang="en-US" sz="4000" dirty="0">
              <a:solidFill>
                <a:srgbClr val="002060"/>
              </a:solidFill>
              <a:latin typeface="Bell MT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6856541"/>
              </p:ext>
            </p:extLst>
          </p:nvPr>
        </p:nvGraphicFramePr>
        <p:xfrm>
          <a:off x="468313" y="1066800"/>
          <a:ext cx="8229600" cy="4295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414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Bell MT" pitchFamily="18" charset="0"/>
              </a:rPr>
              <a:t>LIST OF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836612"/>
            <a:ext cx="8229600" cy="5335587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Courier New" pitchFamily="49" charset="0"/>
              <a:buChar char="o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272109115"/>
              </p:ext>
            </p:extLst>
          </p:nvPr>
        </p:nvGraphicFramePr>
        <p:xfrm>
          <a:off x="152400" y="7620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1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Bell MT" pitchFamily="18" charset="0"/>
              </a:rPr>
              <a:t>FINDINGS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2872251"/>
              </p:ext>
            </p:extLst>
          </p:nvPr>
        </p:nvGraphicFramePr>
        <p:xfrm>
          <a:off x="468313" y="9906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641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Bell MT" pitchFamily="18" charset="0"/>
              </a:rPr>
              <a:t>FINDINGS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286024"/>
              </p:ext>
            </p:extLst>
          </p:nvPr>
        </p:nvGraphicFramePr>
        <p:xfrm>
          <a:off x="457200" y="1143000"/>
          <a:ext cx="8229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4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Bell MT" pitchFamily="18" charset="0"/>
              </a:rPr>
              <a:t>CONCLUSION</a:t>
            </a:r>
            <a:endParaRPr lang="en-US" sz="4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253371"/>
              </p:ext>
            </p:extLst>
          </p:nvPr>
        </p:nvGraphicFramePr>
        <p:xfrm>
          <a:off x="468313" y="836612"/>
          <a:ext cx="8229600" cy="5868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13621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solidFill>
                  <a:srgbClr val="002060"/>
                </a:solidFill>
                <a:latin typeface="Bell MT" pitchFamily="18" charset="0"/>
              </a:rPr>
              <a:t>APPENDICES</a:t>
            </a:r>
            <a:endParaRPr lang="en-US" sz="4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6604">
            <a:off x="4572000" y="685800"/>
            <a:ext cx="4267200" cy="3200400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33">
            <a:off x="624945" y="962473"/>
            <a:ext cx="4267200" cy="3200400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5356">
            <a:off x="1992304" y="3502619"/>
            <a:ext cx="3882332" cy="2911750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accent1">
                <a:gamma/>
                <a:shade val="60000"/>
                <a:invGamma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78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75"/>
            <a:ext cx="8229600" cy="5597525"/>
          </a:xfrm>
        </p:spPr>
        <p:txBody>
          <a:bodyPr/>
          <a:lstStyle/>
          <a:p>
            <a:pPr algn="ctr"/>
            <a:r>
              <a:rPr lang="en-US" sz="16600" dirty="0" smtClean="0">
                <a:solidFill>
                  <a:srgbClr val="CC00FF"/>
                </a:solidFill>
                <a:latin typeface="Brush Script MT" pitchFamily="66" charset="0"/>
              </a:rPr>
              <a:t>Thank You</a:t>
            </a:r>
            <a:endParaRPr lang="en-US" sz="16600" dirty="0">
              <a:solidFill>
                <a:srgbClr val="CC00FF"/>
              </a:solidFill>
              <a:latin typeface="Brush Script M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8397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黑体"/>
        <a:cs typeface=""/>
      </a:majorFont>
      <a:minorFont>
        <a:latin typeface="Calibri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135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business-ppt-template-039</Template>
  <TotalTime>1082</TotalTime>
  <Words>207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主题</vt:lpstr>
      <vt:lpstr>默认设计模板</vt:lpstr>
      <vt:lpstr>A Visit to an ICT Facility </vt:lpstr>
      <vt:lpstr>OVERVIEW</vt:lpstr>
      <vt:lpstr>LIST OF QUESTIONS</vt:lpstr>
      <vt:lpstr>FINDINGS</vt:lpstr>
      <vt:lpstr>FINDINGS</vt:lpstr>
      <vt:lpstr>CONCLUSION</vt:lpstr>
      <vt:lpstr>APPENDICES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Visit to ICT Facility</dc:title>
  <dc:creator>User</dc:creator>
  <cp:lastModifiedBy>User</cp:lastModifiedBy>
  <cp:revision>23</cp:revision>
  <dcterms:created xsi:type="dcterms:W3CDTF">2017-01-03T04:50:23Z</dcterms:created>
  <dcterms:modified xsi:type="dcterms:W3CDTF">2017-01-04T02:58:19Z</dcterms:modified>
</cp:coreProperties>
</file>