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6" r:id="rId3"/>
    <p:sldId id="264" r:id="rId4"/>
    <p:sldId id="265" r:id="rId5"/>
    <p:sldId id="267" r:id="rId6"/>
    <p:sldId id="268" r:id="rId7"/>
    <p:sldId id="269" r:id="rId8"/>
    <p:sldId id="270" r:id="rId9"/>
    <p:sldId id="27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EB84E6-B4FE-45D6-A74F-CDE1F7389B36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E613E2-231E-4B7A-9B21-E5E1503F89C7}">
      <dgm:prSet phldrT="[Text]"/>
      <dgm:spPr/>
      <dgm:t>
        <a:bodyPr/>
        <a:lstStyle/>
        <a:p>
          <a:r>
            <a:rPr lang="en-US" dirty="0" smtClean="0"/>
            <a:t>ICT</a:t>
          </a:r>
          <a:endParaRPr lang="en-US" dirty="0"/>
        </a:p>
      </dgm:t>
    </dgm:pt>
    <dgm:pt modelId="{3B043F57-053C-4E40-8273-30342B4E86EF}" type="parTrans" cxnId="{05ECDF66-C64C-401E-9C5E-E496B8E5E436}">
      <dgm:prSet/>
      <dgm:spPr/>
      <dgm:t>
        <a:bodyPr/>
        <a:lstStyle/>
        <a:p>
          <a:endParaRPr lang="en-US"/>
        </a:p>
      </dgm:t>
    </dgm:pt>
    <dgm:pt modelId="{DF3F54BB-5E89-4870-8676-5343C778AEEE}" type="sibTrans" cxnId="{05ECDF66-C64C-401E-9C5E-E496B8E5E436}">
      <dgm:prSet/>
      <dgm:spPr/>
      <dgm:t>
        <a:bodyPr/>
        <a:lstStyle/>
        <a:p>
          <a:endParaRPr lang="en-US"/>
        </a:p>
      </dgm:t>
    </dgm:pt>
    <dgm:pt modelId="{CA18FA1B-B221-4BE7-89DF-1A0081C41D07}">
      <dgm:prSet phldrT="[Text]"/>
      <dgm:spPr/>
      <dgm:t>
        <a:bodyPr/>
        <a:lstStyle/>
        <a:p>
          <a:r>
            <a:rPr lang="en-US" dirty="0" smtClean="0"/>
            <a:t>What is ICT?</a:t>
          </a:r>
          <a:endParaRPr lang="en-US" dirty="0"/>
        </a:p>
      </dgm:t>
    </dgm:pt>
    <dgm:pt modelId="{8AE33EBC-A95E-4A09-B38F-B2BB6D95E8A4}" type="parTrans" cxnId="{7DED17A5-F991-4F6C-966A-2A187E0996BE}">
      <dgm:prSet/>
      <dgm:spPr/>
      <dgm:t>
        <a:bodyPr/>
        <a:lstStyle/>
        <a:p>
          <a:endParaRPr lang="en-US"/>
        </a:p>
      </dgm:t>
    </dgm:pt>
    <dgm:pt modelId="{1CC0D02C-9415-4B4E-ADBE-7E5E7D3299FE}" type="sibTrans" cxnId="{7DED17A5-F991-4F6C-966A-2A187E0996BE}">
      <dgm:prSet/>
      <dgm:spPr/>
      <dgm:t>
        <a:bodyPr/>
        <a:lstStyle/>
        <a:p>
          <a:endParaRPr lang="en-US"/>
        </a:p>
      </dgm:t>
    </dgm:pt>
    <dgm:pt modelId="{A924F457-FB0B-4552-8616-08755D659E06}">
      <dgm:prSet phldrT="[Text]"/>
      <dgm:spPr/>
      <dgm:t>
        <a:bodyPr/>
        <a:lstStyle/>
        <a:p>
          <a:r>
            <a:rPr lang="en-US" dirty="0" smtClean="0"/>
            <a:t>UINAM language center</a:t>
          </a:r>
          <a:endParaRPr lang="en-US" dirty="0"/>
        </a:p>
      </dgm:t>
    </dgm:pt>
    <dgm:pt modelId="{8C7DF028-78E3-438D-B048-DEC51F011F8D}" type="parTrans" cxnId="{741375DE-F506-475D-AFEC-8512939308BD}">
      <dgm:prSet/>
      <dgm:spPr/>
      <dgm:t>
        <a:bodyPr/>
        <a:lstStyle/>
        <a:p>
          <a:endParaRPr lang="en-US"/>
        </a:p>
      </dgm:t>
    </dgm:pt>
    <dgm:pt modelId="{7D61EA7C-7F77-4525-8B7A-F70A2BBB64D1}" type="sibTrans" cxnId="{741375DE-F506-475D-AFEC-8512939308BD}">
      <dgm:prSet/>
      <dgm:spPr/>
      <dgm:t>
        <a:bodyPr/>
        <a:lstStyle/>
        <a:p>
          <a:endParaRPr lang="en-US"/>
        </a:p>
      </dgm:t>
    </dgm:pt>
    <dgm:pt modelId="{5D03E9C7-14CE-4A7E-8F28-BAA2C3B785C5}">
      <dgm:prSet phldrT="[Text]"/>
      <dgm:spPr/>
      <dgm:t>
        <a:bodyPr/>
        <a:lstStyle/>
        <a:p>
          <a:r>
            <a:rPr lang="en-US" dirty="0" smtClean="0"/>
            <a:t>Aspects of Technology</a:t>
          </a:r>
          <a:endParaRPr lang="en-US" dirty="0"/>
        </a:p>
      </dgm:t>
    </dgm:pt>
    <dgm:pt modelId="{8A6EA83B-4064-4BF7-9A9F-0ED4DBBEA382}" type="parTrans" cxnId="{B6893512-92A3-465F-9510-CA4786FEEFE7}">
      <dgm:prSet/>
      <dgm:spPr/>
      <dgm:t>
        <a:bodyPr/>
        <a:lstStyle/>
        <a:p>
          <a:endParaRPr lang="en-US"/>
        </a:p>
      </dgm:t>
    </dgm:pt>
    <dgm:pt modelId="{092C89ED-3AAC-4209-86B7-EFD3D6DDCAAC}" type="sibTrans" cxnId="{B6893512-92A3-465F-9510-CA4786FEEFE7}">
      <dgm:prSet/>
      <dgm:spPr/>
      <dgm:t>
        <a:bodyPr/>
        <a:lstStyle/>
        <a:p>
          <a:endParaRPr lang="en-US"/>
        </a:p>
      </dgm:t>
    </dgm:pt>
    <dgm:pt modelId="{4B9F1F50-EB86-4C6C-A067-654BFEE7D4ED}">
      <dgm:prSet/>
      <dgm:spPr/>
      <dgm:t>
        <a:bodyPr/>
        <a:lstStyle/>
        <a:p>
          <a:r>
            <a:rPr lang="en-US" dirty="0" smtClean="0"/>
            <a:t>Aspects of Technology in UINAM</a:t>
          </a:r>
          <a:endParaRPr lang="en-US" dirty="0"/>
        </a:p>
      </dgm:t>
    </dgm:pt>
    <dgm:pt modelId="{9A905D11-FA58-4ED5-A541-9748E6643C1D}" type="parTrans" cxnId="{D3431A09-033A-480E-A005-402E083E7ADD}">
      <dgm:prSet/>
      <dgm:spPr/>
      <dgm:t>
        <a:bodyPr/>
        <a:lstStyle/>
        <a:p>
          <a:endParaRPr lang="en-US"/>
        </a:p>
      </dgm:t>
    </dgm:pt>
    <dgm:pt modelId="{99892CE7-AC63-4902-AD77-DB5EA341C123}" type="sibTrans" cxnId="{D3431A09-033A-480E-A005-402E083E7ADD}">
      <dgm:prSet/>
      <dgm:spPr/>
      <dgm:t>
        <a:bodyPr/>
        <a:lstStyle/>
        <a:p>
          <a:endParaRPr lang="en-US"/>
        </a:p>
      </dgm:t>
    </dgm:pt>
    <dgm:pt modelId="{CB4910B3-3C58-474F-9634-DC7A3932B991}" type="pres">
      <dgm:prSet presAssocID="{16EB84E6-B4FE-45D6-A74F-CDE1F7389B3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F879798-50F6-4C3A-8320-2348A00D2CF9}" type="pres">
      <dgm:prSet presAssocID="{2FE613E2-231E-4B7A-9B21-E5E1503F89C7}" presName="hierRoot1" presStyleCnt="0">
        <dgm:presLayoutVars>
          <dgm:hierBranch val="init"/>
        </dgm:presLayoutVars>
      </dgm:prSet>
      <dgm:spPr/>
    </dgm:pt>
    <dgm:pt modelId="{C8731443-FDE8-4B07-9ED9-D3CB77F272A6}" type="pres">
      <dgm:prSet presAssocID="{2FE613E2-231E-4B7A-9B21-E5E1503F89C7}" presName="rootComposite1" presStyleCnt="0"/>
      <dgm:spPr/>
    </dgm:pt>
    <dgm:pt modelId="{BDF84334-598A-4BE8-B64F-2D0CE58F4F5B}" type="pres">
      <dgm:prSet presAssocID="{2FE613E2-231E-4B7A-9B21-E5E1503F89C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E1DEA-2E89-4E2E-9A86-2B4F6A32DC26}" type="pres">
      <dgm:prSet presAssocID="{2FE613E2-231E-4B7A-9B21-E5E1503F89C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BF683B6-3A48-487D-8B94-97916B1112F7}" type="pres">
      <dgm:prSet presAssocID="{2FE613E2-231E-4B7A-9B21-E5E1503F89C7}" presName="hierChild2" presStyleCnt="0"/>
      <dgm:spPr/>
    </dgm:pt>
    <dgm:pt modelId="{E1BFB7BF-4CD4-46E3-93D0-E7700EF25732}" type="pres">
      <dgm:prSet presAssocID="{8AE33EBC-A95E-4A09-B38F-B2BB6D95E8A4}" presName="Name64" presStyleLbl="parChTrans1D2" presStyleIdx="0" presStyleCnt="4"/>
      <dgm:spPr/>
      <dgm:t>
        <a:bodyPr/>
        <a:lstStyle/>
        <a:p>
          <a:endParaRPr lang="en-US"/>
        </a:p>
      </dgm:t>
    </dgm:pt>
    <dgm:pt modelId="{9D945542-D0A0-4B8C-8B9D-B04D2261D8FC}" type="pres">
      <dgm:prSet presAssocID="{CA18FA1B-B221-4BE7-89DF-1A0081C41D07}" presName="hierRoot2" presStyleCnt="0">
        <dgm:presLayoutVars>
          <dgm:hierBranch val="init"/>
        </dgm:presLayoutVars>
      </dgm:prSet>
      <dgm:spPr/>
    </dgm:pt>
    <dgm:pt modelId="{3D94A964-67A1-4176-98C2-AA870575C2BB}" type="pres">
      <dgm:prSet presAssocID="{CA18FA1B-B221-4BE7-89DF-1A0081C41D07}" presName="rootComposite" presStyleCnt="0"/>
      <dgm:spPr/>
    </dgm:pt>
    <dgm:pt modelId="{CB815F4D-7DAB-4C1A-B98E-2CEF1E2A8DC9}" type="pres">
      <dgm:prSet presAssocID="{CA18FA1B-B221-4BE7-89DF-1A0081C41D07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68F127-44C5-47C1-90A1-855307483856}" type="pres">
      <dgm:prSet presAssocID="{CA18FA1B-B221-4BE7-89DF-1A0081C41D07}" presName="rootConnector" presStyleLbl="node2" presStyleIdx="0" presStyleCnt="4"/>
      <dgm:spPr/>
      <dgm:t>
        <a:bodyPr/>
        <a:lstStyle/>
        <a:p>
          <a:endParaRPr lang="en-US"/>
        </a:p>
      </dgm:t>
    </dgm:pt>
    <dgm:pt modelId="{79ADA26E-3A59-431B-AE50-1ABD7CD742FB}" type="pres">
      <dgm:prSet presAssocID="{CA18FA1B-B221-4BE7-89DF-1A0081C41D07}" presName="hierChild4" presStyleCnt="0"/>
      <dgm:spPr/>
    </dgm:pt>
    <dgm:pt modelId="{F89CAD34-C87E-49C0-AAB9-F698807EDE4B}" type="pres">
      <dgm:prSet presAssocID="{CA18FA1B-B221-4BE7-89DF-1A0081C41D07}" presName="hierChild5" presStyleCnt="0"/>
      <dgm:spPr/>
    </dgm:pt>
    <dgm:pt modelId="{B06178E5-5E49-45E3-A703-7DAD4BDF2365}" type="pres">
      <dgm:prSet presAssocID="{8C7DF028-78E3-438D-B048-DEC51F011F8D}" presName="Name64" presStyleLbl="parChTrans1D2" presStyleIdx="1" presStyleCnt="4"/>
      <dgm:spPr/>
      <dgm:t>
        <a:bodyPr/>
        <a:lstStyle/>
        <a:p>
          <a:endParaRPr lang="en-US"/>
        </a:p>
      </dgm:t>
    </dgm:pt>
    <dgm:pt modelId="{BCE7E54A-E2EE-4EC2-AA90-0BEDE82BC5C6}" type="pres">
      <dgm:prSet presAssocID="{A924F457-FB0B-4552-8616-08755D659E06}" presName="hierRoot2" presStyleCnt="0">
        <dgm:presLayoutVars>
          <dgm:hierBranch val="init"/>
        </dgm:presLayoutVars>
      </dgm:prSet>
      <dgm:spPr/>
    </dgm:pt>
    <dgm:pt modelId="{A7213C70-8DF7-4698-94E9-798016CE47C0}" type="pres">
      <dgm:prSet presAssocID="{A924F457-FB0B-4552-8616-08755D659E06}" presName="rootComposite" presStyleCnt="0"/>
      <dgm:spPr/>
    </dgm:pt>
    <dgm:pt modelId="{288D4FEB-5390-4076-B87F-55F2F479F399}" type="pres">
      <dgm:prSet presAssocID="{A924F457-FB0B-4552-8616-08755D659E06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6EBFE2-F4F1-4CF9-8DB9-D2277BC9FBEE}" type="pres">
      <dgm:prSet presAssocID="{A924F457-FB0B-4552-8616-08755D659E06}" presName="rootConnector" presStyleLbl="node2" presStyleIdx="1" presStyleCnt="4"/>
      <dgm:spPr/>
      <dgm:t>
        <a:bodyPr/>
        <a:lstStyle/>
        <a:p>
          <a:endParaRPr lang="en-US"/>
        </a:p>
      </dgm:t>
    </dgm:pt>
    <dgm:pt modelId="{2F5E3C2E-05F4-4D08-853D-E7C4CB4CA1FB}" type="pres">
      <dgm:prSet presAssocID="{A924F457-FB0B-4552-8616-08755D659E06}" presName="hierChild4" presStyleCnt="0"/>
      <dgm:spPr/>
    </dgm:pt>
    <dgm:pt modelId="{42723488-0D89-4E83-8A75-D149A3A83E5E}" type="pres">
      <dgm:prSet presAssocID="{A924F457-FB0B-4552-8616-08755D659E06}" presName="hierChild5" presStyleCnt="0"/>
      <dgm:spPr/>
    </dgm:pt>
    <dgm:pt modelId="{163FBDF0-EFE0-4CE3-95B7-74F342100637}" type="pres">
      <dgm:prSet presAssocID="{8A6EA83B-4064-4BF7-9A9F-0ED4DBBEA382}" presName="Name64" presStyleLbl="parChTrans1D2" presStyleIdx="2" presStyleCnt="4"/>
      <dgm:spPr/>
      <dgm:t>
        <a:bodyPr/>
        <a:lstStyle/>
        <a:p>
          <a:endParaRPr lang="en-US"/>
        </a:p>
      </dgm:t>
    </dgm:pt>
    <dgm:pt modelId="{D7688197-5197-4789-84FC-758EE7A89188}" type="pres">
      <dgm:prSet presAssocID="{5D03E9C7-14CE-4A7E-8F28-BAA2C3B785C5}" presName="hierRoot2" presStyleCnt="0">
        <dgm:presLayoutVars>
          <dgm:hierBranch val="init"/>
        </dgm:presLayoutVars>
      </dgm:prSet>
      <dgm:spPr/>
    </dgm:pt>
    <dgm:pt modelId="{83F7C31B-E2AF-4745-8114-D1BDC863F427}" type="pres">
      <dgm:prSet presAssocID="{5D03E9C7-14CE-4A7E-8F28-BAA2C3B785C5}" presName="rootComposite" presStyleCnt="0"/>
      <dgm:spPr/>
    </dgm:pt>
    <dgm:pt modelId="{9A342DCA-F070-483E-BA02-01B849B98F16}" type="pres">
      <dgm:prSet presAssocID="{5D03E9C7-14CE-4A7E-8F28-BAA2C3B785C5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00C3EE-6440-4249-B3B6-2E5EC2FF1956}" type="pres">
      <dgm:prSet presAssocID="{5D03E9C7-14CE-4A7E-8F28-BAA2C3B785C5}" presName="rootConnector" presStyleLbl="node2" presStyleIdx="2" presStyleCnt="4"/>
      <dgm:spPr/>
      <dgm:t>
        <a:bodyPr/>
        <a:lstStyle/>
        <a:p>
          <a:endParaRPr lang="en-US"/>
        </a:p>
      </dgm:t>
    </dgm:pt>
    <dgm:pt modelId="{EDD61864-D42B-4446-9EBD-577A03344EC9}" type="pres">
      <dgm:prSet presAssocID="{5D03E9C7-14CE-4A7E-8F28-BAA2C3B785C5}" presName="hierChild4" presStyleCnt="0"/>
      <dgm:spPr/>
    </dgm:pt>
    <dgm:pt modelId="{EBF9CC2F-0B9D-4AFA-9DDE-A32653CCA8B9}" type="pres">
      <dgm:prSet presAssocID="{5D03E9C7-14CE-4A7E-8F28-BAA2C3B785C5}" presName="hierChild5" presStyleCnt="0"/>
      <dgm:spPr/>
    </dgm:pt>
    <dgm:pt modelId="{8200DAAC-083E-4716-AB3D-03C5061D7EAA}" type="pres">
      <dgm:prSet presAssocID="{9A905D11-FA58-4ED5-A541-9748E6643C1D}" presName="Name64" presStyleLbl="parChTrans1D2" presStyleIdx="3" presStyleCnt="4"/>
      <dgm:spPr/>
      <dgm:t>
        <a:bodyPr/>
        <a:lstStyle/>
        <a:p>
          <a:endParaRPr lang="en-US"/>
        </a:p>
      </dgm:t>
    </dgm:pt>
    <dgm:pt modelId="{1D682E99-6731-49B6-95D3-B07F8ABF4D04}" type="pres">
      <dgm:prSet presAssocID="{4B9F1F50-EB86-4C6C-A067-654BFEE7D4ED}" presName="hierRoot2" presStyleCnt="0">
        <dgm:presLayoutVars>
          <dgm:hierBranch val="init"/>
        </dgm:presLayoutVars>
      </dgm:prSet>
      <dgm:spPr/>
    </dgm:pt>
    <dgm:pt modelId="{FB7D2BD7-BE86-4904-B8C3-5D12B4DA3AA2}" type="pres">
      <dgm:prSet presAssocID="{4B9F1F50-EB86-4C6C-A067-654BFEE7D4ED}" presName="rootComposite" presStyleCnt="0"/>
      <dgm:spPr/>
    </dgm:pt>
    <dgm:pt modelId="{B6A7891B-6CF4-48FD-B085-501CC64646BF}" type="pres">
      <dgm:prSet presAssocID="{4B9F1F50-EB86-4C6C-A067-654BFEE7D4ED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92DEA7-04EC-46C8-B3F9-3AF3E5616D99}" type="pres">
      <dgm:prSet presAssocID="{4B9F1F50-EB86-4C6C-A067-654BFEE7D4ED}" presName="rootConnector" presStyleLbl="node2" presStyleIdx="3" presStyleCnt="4"/>
      <dgm:spPr/>
      <dgm:t>
        <a:bodyPr/>
        <a:lstStyle/>
        <a:p>
          <a:endParaRPr lang="en-US"/>
        </a:p>
      </dgm:t>
    </dgm:pt>
    <dgm:pt modelId="{C3564D84-2067-4CAA-9BF2-893400992B88}" type="pres">
      <dgm:prSet presAssocID="{4B9F1F50-EB86-4C6C-A067-654BFEE7D4ED}" presName="hierChild4" presStyleCnt="0"/>
      <dgm:spPr/>
    </dgm:pt>
    <dgm:pt modelId="{B030CC32-E658-4DA1-BB2D-43083938F116}" type="pres">
      <dgm:prSet presAssocID="{4B9F1F50-EB86-4C6C-A067-654BFEE7D4ED}" presName="hierChild5" presStyleCnt="0"/>
      <dgm:spPr/>
    </dgm:pt>
    <dgm:pt modelId="{97BEE15D-11A6-4AC1-9D05-C4087AE989CC}" type="pres">
      <dgm:prSet presAssocID="{2FE613E2-231E-4B7A-9B21-E5E1503F89C7}" presName="hierChild3" presStyleCnt="0"/>
      <dgm:spPr/>
    </dgm:pt>
  </dgm:ptLst>
  <dgm:cxnLst>
    <dgm:cxn modelId="{7DEF85F7-0FA8-4CE0-B732-CC102990A5CE}" type="presOf" srcId="{4B9F1F50-EB86-4C6C-A067-654BFEE7D4ED}" destId="{9092DEA7-04EC-46C8-B3F9-3AF3E5616D99}" srcOrd="1" destOrd="0" presId="urn:microsoft.com/office/officeart/2009/3/layout/HorizontalOrganizationChart"/>
    <dgm:cxn modelId="{D3431A09-033A-480E-A005-402E083E7ADD}" srcId="{2FE613E2-231E-4B7A-9B21-E5E1503F89C7}" destId="{4B9F1F50-EB86-4C6C-A067-654BFEE7D4ED}" srcOrd="3" destOrd="0" parTransId="{9A905D11-FA58-4ED5-A541-9748E6643C1D}" sibTransId="{99892CE7-AC63-4902-AD77-DB5EA341C123}"/>
    <dgm:cxn modelId="{1B972469-047B-43B0-A712-2FF981A17C59}" type="presOf" srcId="{2FE613E2-231E-4B7A-9B21-E5E1503F89C7}" destId="{B7BE1DEA-2E89-4E2E-9A86-2B4F6A32DC26}" srcOrd="1" destOrd="0" presId="urn:microsoft.com/office/officeart/2009/3/layout/HorizontalOrganizationChart"/>
    <dgm:cxn modelId="{741375DE-F506-475D-AFEC-8512939308BD}" srcId="{2FE613E2-231E-4B7A-9B21-E5E1503F89C7}" destId="{A924F457-FB0B-4552-8616-08755D659E06}" srcOrd="1" destOrd="0" parTransId="{8C7DF028-78E3-438D-B048-DEC51F011F8D}" sibTransId="{7D61EA7C-7F77-4525-8B7A-F70A2BBB64D1}"/>
    <dgm:cxn modelId="{EE0BB090-831E-48AB-B45C-36045B01993A}" type="presOf" srcId="{CA18FA1B-B221-4BE7-89DF-1A0081C41D07}" destId="{1C68F127-44C5-47C1-90A1-855307483856}" srcOrd="1" destOrd="0" presId="urn:microsoft.com/office/officeart/2009/3/layout/HorizontalOrganizationChart"/>
    <dgm:cxn modelId="{E0A9A239-3F7B-43B2-A23E-38F117410453}" type="presOf" srcId="{4B9F1F50-EB86-4C6C-A067-654BFEE7D4ED}" destId="{B6A7891B-6CF4-48FD-B085-501CC64646BF}" srcOrd="0" destOrd="0" presId="urn:microsoft.com/office/officeart/2009/3/layout/HorizontalOrganizationChart"/>
    <dgm:cxn modelId="{184D034B-E16B-4CE7-B9F3-56445F9E1DF6}" type="presOf" srcId="{8AE33EBC-A95E-4A09-B38F-B2BB6D95E8A4}" destId="{E1BFB7BF-4CD4-46E3-93D0-E7700EF25732}" srcOrd="0" destOrd="0" presId="urn:microsoft.com/office/officeart/2009/3/layout/HorizontalOrganizationChart"/>
    <dgm:cxn modelId="{74CFDC01-B80C-41CC-A738-EB0882477045}" type="presOf" srcId="{9A905D11-FA58-4ED5-A541-9748E6643C1D}" destId="{8200DAAC-083E-4716-AB3D-03C5061D7EAA}" srcOrd="0" destOrd="0" presId="urn:microsoft.com/office/officeart/2009/3/layout/HorizontalOrganizationChart"/>
    <dgm:cxn modelId="{C5144DB5-A24A-4A21-A085-229618897441}" type="presOf" srcId="{CA18FA1B-B221-4BE7-89DF-1A0081C41D07}" destId="{CB815F4D-7DAB-4C1A-B98E-2CEF1E2A8DC9}" srcOrd="0" destOrd="0" presId="urn:microsoft.com/office/officeart/2009/3/layout/HorizontalOrganizationChart"/>
    <dgm:cxn modelId="{F4B5B80F-7884-41DF-8C6B-14D8031B9B7E}" type="presOf" srcId="{A924F457-FB0B-4552-8616-08755D659E06}" destId="{4E6EBFE2-F4F1-4CF9-8DB9-D2277BC9FBEE}" srcOrd="1" destOrd="0" presId="urn:microsoft.com/office/officeart/2009/3/layout/HorizontalOrganizationChart"/>
    <dgm:cxn modelId="{93A864CE-D5C9-40AF-B7A1-2EB85644DE6C}" type="presOf" srcId="{2FE613E2-231E-4B7A-9B21-E5E1503F89C7}" destId="{BDF84334-598A-4BE8-B64F-2D0CE58F4F5B}" srcOrd="0" destOrd="0" presId="urn:microsoft.com/office/officeart/2009/3/layout/HorizontalOrganizationChart"/>
    <dgm:cxn modelId="{2E972A6F-7894-4F17-9C70-A9CA5FE1E08D}" type="presOf" srcId="{5D03E9C7-14CE-4A7E-8F28-BAA2C3B785C5}" destId="{0000C3EE-6440-4249-B3B6-2E5EC2FF1956}" srcOrd="1" destOrd="0" presId="urn:microsoft.com/office/officeart/2009/3/layout/HorizontalOrganizationChart"/>
    <dgm:cxn modelId="{3DFB62D6-FE12-4D48-8CAF-1F34E42E2764}" type="presOf" srcId="{16EB84E6-B4FE-45D6-A74F-CDE1F7389B36}" destId="{CB4910B3-3C58-474F-9634-DC7A3932B991}" srcOrd="0" destOrd="0" presId="urn:microsoft.com/office/officeart/2009/3/layout/HorizontalOrganizationChart"/>
    <dgm:cxn modelId="{7DED17A5-F991-4F6C-966A-2A187E0996BE}" srcId="{2FE613E2-231E-4B7A-9B21-E5E1503F89C7}" destId="{CA18FA1B-B221-4BE7-89DF-1A0081C41D07}" srcOrd="0" destOrd="0" parTransId="{8AE33EBC-A95E-4A09-B38F-B2BB6D95E8A4}" sibTransId="{1CC0D02C-9415-4B4E-ADBE-7E5E7D3299FE}"/>
    <dgm:cxn modelId="{05ECDF66-C64C-401E-9C5E-E496B8E5E436}" srcId="{16EB84E6-B4FE-45D6-A74F-CDE1F7389B36}" destId="{2FE613E2-231E-4B7A-9B21-E5E1503F89C7}" srcOrd="0" destOrd="0" parTransId="{3B043F57-053C-4E40-8273-30342B4E86EF}" sibTransId="{DF3F54BB-5E89-4870-8676-5343C778AEEE}"/>
    <dgm:cxn modelId="{B892B57A-A996-48C6-810D-126FA2C87EBF}" type="presOf" srcId="{A924F457-FB0B-4552-8616-08755D659E06}" destId="{288D4FEB-5390-4076-B87F-55F2F479F399}" srcOrd="0" destOrd="0" presId="urn:microsoft.com/office/officeart/2009/3/layout/HorizontalOrganizationChart"/>
    <dgm:cxn modelId="{B6893512-92A3-465F-9510-CA4786FEEFE7}" srcId="{2FE613E2-231E-4B7A-9B21-E5E1503F89C7}" destId="{5D03E9C7-14CE-4A7E-8F28-BAA2C3B785C5}" srcOrd="2" destOrd="0" parTransId="{8A6EA83B-4064-4BF7-9A9F-0ED4DBBEA382}" sibTransId="{092C89ED-3AAC-4209-86B7-EFD3D6DDCAAC}"/>
    <dgm:cxn modelId="{CC662E42-8DE5-4591-99D7-2FE4F7914CA3}" type="presOf" srcId="{8A6EA83B-4064-4BF7-9A9F-0ED4DBBEA382}" destId="{163FBDF0-EFE0-4CE3-95B7-74F342100637}" srcOrd="0" destOrd="0" presId="urn:microsoft.com/office/officeart/2009/3/layout/HorizontalOrganizationChart"/>
    <dgm:cxn modelId="{D9773DE9-29F5-428C-AC63-17CDE3B251D9}" type="presOf" srcId="{8C7DF028-78E3-438D-B048-DEC51F011F8D}" destId="{B06178E5-5E49-45E3-A703-7DAD4BDF2365}" srcOrd="0" destOrd="0" presId="urn:microsoft.com/office/officeart/2009/3/layout/HorizontalOrganizationChart"/>
    <dgm:cxn modelId="{FA8F591F-064D-42AA-A0E2-9FEF15ADA30C}" type="presOf" srcId="{5D03E9C7-14CE-4A7E-8F28-BAA2C3B785C5}" destId="{9A342DCA-F070-483E-BA02-01B849B98F16}" srcOrd="0" destOrd="0" presId="urn:microsoft.com/office/officeart/2009/3/layout/HorizontalOrganizationChart"/>
    <dgm:cxn modelId="{CA2CEF02-99AF-486D-9E0E-7512DB699C41}" type="presParOf" srcId="{CB4910B3-3C58-474F-9634-DC7A3932B991}" destId="{0F879798-50F6-4C3A-8320-2348A00D2CF9}" srcOrd="0" destOrd="0" presId="urn:microsoft.com/office/officeart/2009/3/layout/HorizontalOrganizationChart"/>
    <dgm:cxn modelId="{C6FBB3D7-7601-4283-8658-618DB2439267}" type="presParOf" srcId="{0F879798-50F6-4C3A-8320-2348A00D2CF9}" destId="{C8731443-FDE8-4B07-9ED9-D3CB77F272A6}" srcOrd="0" destOrd="0" presId="urn:microsoft.com/office/officeart/2009/3/layout/HorizontalOrganizationChart"/>
    <dgm:cxn modelId="{2ADB4942-92D4-46C8-B11A-053A560B79A9}" type="presParOf" srcId="{C8731443-FDE8-4B07-9ED9-D3CB77F272A6}" destId="{BDF84334-598A-4BE8-B64F-2D0CE58F4F5B}" srcOrd="0" destOrd="0" presId="urn:microsoft.com/office/officeart/2009/3/layout/HorizontalOrganizationChart"/>
    <dgm:cxn modelId="{BE56ED87-022E-4ADA-BA9A-22E3A346A68B}" type="presParOf" srcId="{C8731443-FDE8-4B07-9ED9-D3CB77F272A6}" destId="{B7BE1DEA-2E89-4E2E-9A86-2B4F6A32DC26}" srcOrd="1" destOrd="0" presId="urn:microsoft.com/office/officeart/2009/3/layout/HorizontalOrganizationChart"/>
    <dgm:cxn modelId="{9F561CF0-8761-49EC-BD36-FFFB922E2BF6}" type="presParOf" srcId="{0F879798-50F6-4C3A-8320-2348A00D2CF9}" destId="{EBF683B6-3A48-487D-8B94-97916B1112F7}" srcOrd="1" destOrd="0" presId="urn:microsoft.com/office/officeart/2009/3/layout/HorizontalOrganizationChart"/>
    <dgm:cxn modelId="{318CF4CE-996D-40F1-8ED6-108A09AA2E56}" type="presParOf" srcId="{EBF683B6-3A48-487D-8B94-97916B1112F7}" destId="{E1BFB7BF-4CD4-46E3-93D0-E7700EF25732}" srcOrd="0" destOrd="0" presId="urn:microsoft.com/office/officeart/2009/3/layout/HorizontalOrganizationChart"/>
    <dgm:cxn modelId="{F534EACB-C327-453C-89AC-5CB58A22D279}" type="presParOf" srcId="{EBF683B6-3A48-487D-8B94-97916B1112F7}" destId="{9D945542-D0A0-4B8C-8B9D-B04D2261D8FC}" srcOrd="1" destOrd="0" presId="urn:microsoft.com/office/officeart/2009/3/layout/HorizontalOrganizationChart"/>
    <dgm:cxn modelId="{44167765-8E5D-42A5-8B9E-1754B088302E}" type="presParOf" srcId="{9D945542-D0A0-4B8C-8B9D-B04D2261D8FC}" destId="{3D94A964-67A1-4176-98C2-AA870575C2BB}" srcOrd="0" destOrd="0" presId="urn:microsoft.com/office/officeart/2009/3/layout/HorizontalOrganizationChart"/>
    <dgm:cxn modelId="{8B9E9529-2780-42E4-A691-E480BD3B4AD6}" type="presParOf" srcId="{3D94A964-67A1-4176-98C2-AA870575C2BB}" destId="{CB815F4D-7DAB-4C1A-B98E-2CEF1E2A8DC9}" srcOrd="0" destOrd="0" presId="urn:microsoft.com/office/officeart/2009/3/layout/HorizontalOrganizationChart"/>
    <dgm:cxn modelId="{0461A590-6630-4A47-BD54-66CEDC3D2761}" type="presParOf" srcId="{3D94A964-67A1-4176-98C2-AA870575C2BB}" destId="{1C68F127-44C5-47C1-90A1-855307483856}" srcOrd="1" destOrd="0" presId="urn:microsoft.com/office/officeart/2009/3/layout/HorizontalOrganizationChart"/>
    <dgm:cxn modelId="{7738C3D4-635E-45E6-9CBD-E1C36CBBD12D}" type="presParOf" srcId="{9D945542-D0A0-4B8C-8B9D-B04D2261D8FC}" destId="{79ADA26E-3A59-431B-AE50-1ABD7CD742FB}" srcOrd="1" destOrd="0" presId="urn:microsoft.com/office/officeart/2009/3/layout/HorizontalOrganizationChart"/>
    <dgm:cxn modelId="{FCB89C35-C2DA-421C-B9BB-18F73D4E558F}" type="presParOf" srcId="{9D945542-D0A0-4B8C-8B9D-B04D2261D8FC}" destId="{F89CAD34-C87E-49C0-AAB9-F698807EDE4B}" srcOrd="2" destOrd="0" presId="urn:microsoft.com/office/officeart/2009/3/layout/HorizontalOrganizationChart"/>
    <dgm:cxn modelId="{30B60885-3154-427A-A7B1-107B84BF8022}" type="presParOf" srcId="{EBF683B6-3A48-487D-8B94-97916B1112F7}" destId="{B06178E5-5E49-45E3-A703-7DAD4BDF2365}" srcOrd="2" destOrd="0" presId="urn:microsoft.com/office/officeart/2009/3/layout/HorizontalOrganizationChart"/>
    <dgm:cxn modelId="{55876C7A-B782-47DC-83B9-DCDEF421F090}" type="presParOf" srcId="{EBF683B6-3A48-487D-8B94-97916B1112F7}" destId="{BCE7E54A-E2EE-4EC2-AA90-0BEDE82BC5C6}" srcOrd="3" destOrd="0" presId="urn:microsoft.com/office/officeart/2009/3/layout/HorizontalOrganizationChart"/>
    <dgm:cxn modelId="{50EEEF75-DD7E-4257-8011-CEEDB046D0CA}" type="presParOf" srcId="{BCE7E54A-E2EE-4EC2-AA90-0BEDE82BC5C6}" destId="{A7213C70-8DF7-4698-94E9-798016CE47C0}" srcOrd="0" destOrd="0" presId="urn:microsoft.com/office/officeart/2009/3/layout/HorizontalOrganizationChart"/>
    <dgm:cxn modelId="{0BE4E6D4-55BA-4BEF-9A3C-47F4389A34BB}" type="presParOf" srcId="{A7213C70-8DF7-4698-94E9-798016CE47C0}" destId="{288D4FEB-5390-4076-B87F-55F2F479F399}" srcOrd="0" destOrd="0" presId="urn:microsoft.com/office/officeart/2009/3/layout/HorizontalOrganizationChart"/>
    <dgm:cxn modelId="{CD0216A7-7B52-40A6-8C3C-641405D975AD}" type="presParOf" srcId="{A7213C70-8DF7-4698-94E9-798016CE47C0}" destId="{4E6EBFE2-F4F1-4CF9-8DB9-D2277BC9FBEE}" srcOrd="1" destOrd="0" presId="urn:microsoft.com/office/officeart/2009/3/layout/HorizontalOrganizationChart"/>
    <dgm:cxn modelId="{8EB0BBD8-029B-4F0C-8E1F-33D847779318}" type="presParOf" srcId="{BCE7E54A-E2EE-4EC2-AA90-0BEDE82BC5C6}" destId="{2F5E3C2E-05F4-4D08-853D-E7C4CB4CA1FB}" srcOrd="1" destOrd="0" presId="urn:microsoft.com/office/officeart/2009/3/layout/HorizontalOrganizationChart"/>
    <dgm:cxn modelId="{765AA382-F4F1-43C8-B195-3187F8B20E9E}" type="presParOf" srcId="{BCE7E54A-E2EE-4EC2-AA90-0BEDE82BC5C6}" destId="{42723488-0D89-4E83-8A75-D149A3A83E5E}" srcOrd="2" destOrd="0" presId="urn:microsoft.com/office/officeart/2009/3/layout/HorizontalOrganizationChart"/>
    <dgm:cxn modelId="{A349FFFB-8436-4296-BD41-B68E2F8EF5B6}" type="presParOf" srcId="{EBF683B6-3A48-487D-8B94-97916B1112F7}" destId="{163FBDF0-EFE0-4CE3-95B7-74F342100637}" srcOrd="4" destOrd="0" presId="urn:microsoft.com/office/officeart/2009/3/layout/HorizontalOrganizationChart"/>
    <dgm:cxn modelId="{B92B6E85-BFC9-4A8E-BF6A-0941A192B899}" type="presParOf" srcId="{EBF683B6-3A48-487D-8B94-97916B1112F7}" destId="{D7688197-5197-4789-84FC-758EE7A89188}" srcOrd="5" destOrd="0" presId="urn:microsoft.com/office/officeart/2009/3/layout/HorizontalOrganizationChart"/>
    <dgm:cxn modelId="{718F0B2F-B950-41BF-B2F5-B57A7EBEECAE}" type="presParOf" srcId="{D7688197-5197-4789-84FC-758EE7A89188}" destId="{83F7C31B-E2AF-4745-8114-D1BDC863F427}" srcOrd="0" destOrd="0" presId="urn:microsoft.com/office/officeart/2009/3/layout/HorizontalOrganizationChart"/>
    <dgm:cxn modelId="{0720E271-C5B0-418A-A283-860C9B7B4F04}" type="presParOf" srcId="{83F7C31B-E2AF-4745-8114-D1BDC863F427}" destId="{9A342DCA-F070-483E-BA02-01B849B98F16}" srcOrd="0" destOrd="0" presId="urn:microsoft.com/office/officeart/2009/3/layout/HorizontalOrganizationChart"/>
    <dgm:cxn modelId="{FCE49670-E747-4BC7-B481-CDE0135E40A0}" type="presParOf" srcId="{83F7C31B-E2AF-4745-8114-D1BDC863F427}" destId="{0000C3EE-6440-4249-B3B6-2E5EC2FF1956}" srcOrd="1" destOrd="0" presId="urn:microsoft.com/office/officeart/2009/3/layout/HorizontalOrganizationChart"/>
    <dgm:cxn modelId="{2EBFCFD5-DD86-4FB7-93BE-762D407BC3A1}" type="presParOf" srcId="{D7688197-5197-4789-84FC-758EE7A89188}" destId="{EDD61864-D42B-4446-9EBD-577A03344EC9}" srcOrd="1" destOrd="0" presId="urn:microsoft.com/office/officeart/2009/3/layout/HorizontalOrganizationChart"/>
    <dgm:cxn modelId="{E06F465F-542B-41CE-A3C3-EBF7861D636D}" type="presParOf" srcId="{D7688197-5197-4789-84FC-758EE7A89188}" destId="{EBF9CC2F-0B9D-4AFA-9DDE-A32653CCA8B9}" srcOrd="2" destOrd="0" presId="urn:microsoft.com/office/officeart/2009/3/layout/HorizontalOrganizationChart"/>
    <dgm:cxn modelId="{B88F2AB2-E298-43DA-88B7-2874F64794DB}" type="presParOf" srcId="{EBF683B6-3A48-487D-8B94-97916B1112F7}" destId="{8200DAAC-083E-4716-AB3D-03C5061D7EAA}" srcOrd="6" destOrd="0" presId="urn:microsoft.com/office/officeart/2009/3/layout/HorizontalOrganizationChart"/>
    <dgm:cxn modelId="{997C508A-5BD8-4822-9BE8-16F38C15E69A}" type="presParOf" srcId="{EBF683B6-3A48-487D-8B94-97916B1112F7}" destId="{1D682E99-6731-49B6-95D3-B07F8ABF4D04}" srcOrd="7" destOrd="0" presId="urn:microsoft.com/office/officeart/2009/3/layout/HorizontalOrganizationChart"/>
    <dgm:cxn modelId="{042E257B-EE00-4FD3-BC1A-C21DE034E02F}" type="presParOf" srcId="{1D682E99-6731-49B6-95D3-B07F8ABF4D04}" destId="{FB7D2BD7-BE86-4904-B8C3-5D12B4DA3AA2}" srcOrd="0" destOrd="0" presId="urn:microsoft.com/office/officeart/2009/3/layout/HorizontalOrganizationChart"/>
    <dgm:cxn modelId="{47F99FD4-C60C-433C-B403-343DA21C65B6}" type="presParOf" srcId="{FB7D2BD7-BE86-4904-B8C3-5D12B4DA3AA2}" destId="{B6A7891B-6CF4-48FD-B085-501CC64646BF}" srcOrd="0" destOrd="0" presId="urn:microsoft.com/office/officeart/2009/3/layout/HorizontalOrganizationChart"/>
    <dgm:cxn modelId="{84F5D43F-6D28-4AD7-B11A-5D49FA910E2B}" type="presParOf" srcId="{FB7D2BD7-BE86-4904-B8C3-5D12B4DA3AA2}" destId="{9092DEA7-04EC-46C8-B3F9-3AF3E5616D99}" srcOrd="1" destOrd="0" presId="urn:microsoft.com/office/officeart/2009/3/layout/HorizontalOrganizationChart"/>
    <dgm:cxn modelId="{E3FA03B4-0F25-4ABF-9159-B2FE9A4C755B}" type="presParOf" srcId="{1D682E99-6731-49B6-95D3-B07F8ABF4D04}" destId="{C3564D84-2067-4CAA-9BF2-893400992B88}" srcOrd="1" destOrd="0" presId="urn:microsoft.com/office/officeart/2009/3/layout/HorizontalOrganizationChart"/>
    <dgm:cxn modelId="{C8A868AE-843C-4A37-BAB5-70A26876442D}" type="presParOf" srcId="{1D682E99-6731-49B6-95D3-B07F8ABF4D04}" destId="{B030CC32-E658-4DA1-BB2D-43083938F116}" srcOrd="2" destOrd="0" presId="urn:microsoft.com/office/officeart/2009/3/layout/HorizontalOrganizationChart"/>
    <dgm:cxn modelId="{55AFD801-FCC6-462D-AF24-7E8EB2EF4B06}" type="presParOf" srcId="{0F879798-50F6-4C3A-8320-2348A00D2CF9}" destId="{97BEE15D-11A6-4AC1-9D05-C4087AE989C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0DAAC-083E-4716-AB3D-03C5061D7EAA}">
      <dsp:nvSpPr>
        <dsp:cNvPr id="0" name=""/>
        <dsp:cNvSpPr/>
      </dsp:nvSpPr>
      <dsp:spPr>
        <a:xfrm>
          <a:off x="4891906" y="2312068"/>
          <a:ext cx="579387" cy="1868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9693" y="0"/>
              </a:lnTo>
              <a:lnTo>
                <a:pt x="289693" y="1868525"/>
              </a:lnTo>
              <a:lnTo>
                <a:pt x="579387" y="18685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3FBDF0-EFE0-4CE3-95B7-74F342100637}">
      <dsp:nvSpPr>
        <dsp:cNvPr id="0" name=""/>
        <dsp:cNvSpPr/>
      </dsp:nvSpPr>
      <dsp:spPr>
        <a:xfrm>
          <a:off x="4891906" y="2312068"/>
          <a:ext cx="579387" cy="622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9693" y="0"/>
              </a:lnTo>
              <a:lnTo>
                <a:pt x="289693" y="622841"/>
              </a:lnTo>
              <a:lnTo>
                <a:pt x="579387" y="62284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178E5-5E49-45E3-A703-7DAD4BDF2365}">
      <dsp:nvSpPr>
        <dsp:cNvPr id="0" name=""/>
        <dsp:cNvSpPr/>
      </dsp:nvSpPr>
      <dsp:spPr>
        <a:xfrm>
          <a:off x="4891906" y="1689226"/>
          <a:ext cx="579387" cy="622841"/>
        </a:xfrm>
        <a:custGeom>
          <a:avLst/>
          <a:gdLst/>
          <a:ahLst/>
          <a:cxnLst/>
          <a:rect l="0" t="0" r="0" b="0"/>
          <a:pathLst>
            <a:path>
              <a:moveTo>
                <a:pt x="0" y="622841"/>
              </a:moveTo>
              <a:lnTo>
                <a:pt x="289693" y="622841"/>
              </a:lnTo>
              <a:lnTo>
                <a:pt x="289693" y="0"/>
              </a:lnTo>
              <a:lnTo>
                <a:pt x="579387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BFB7BF-4CD4-46E3-93D0-E7700EF25732}">
      <dsp:nvSpPr>
        <dsp:cNvPr id="0" name=""/>
        <dsp:cNvSpPr/>
      </dsp:nvSpPr>
      <dsp:spPr>
        <a:xfrm>
          <a:off x="4891906" y="443542"/>
          <a:ext cx="579387" cy="1868525"/>
        </a:xfrm>
        <a:custGeom>
          <a:avLst/>
          <a:gdLst/>
          <a:ahLst/>
          <a:cxnLst/>
          <a:rect l="0" t="0" r="0" b="0"/>
          <a:pathLst>
            <a:path>
              <a:moveTo>
                <a:pt x="0" y="1868525"/>
              </a:moveTo>
              <a:lnTo>
                <a:pt x="289693" y="1868525"/>
              </a:lnTo>
              <a:lnTo>
                <a:pt x="289693" y="0"/>
              </a:lnTo>
              <a:lnTo>
                <a:pt x="579387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F84334-598A-4BE8-B64F-2D0CE58F4F5B}">
      <dsp:nvSpPr>
        <dsp:cNvPr id="0" name=""/>
        <dsp:cNvSpPr/>
      </dsp:nvSpPr>
      <dsp:spPr>
        <a:xfrm>
          <a:off x="1994966" y="1870285"/>
          <a:ext cx="2896939" cy="8835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ICT</a:t>
          </a:r>
          <a:endParaRPr lang="en-US" sz="2600" kern="1200" dirty="0"/>
        </a:p>
      </dsp:txBody>
      <dsp:txXfrm>
        <a:off x="1994966" y="1870285"/>
        <a:ext cx="2896939" cy="883566"/>
      </dsp:txXfrm>
    </dsp:sp>
    <dsp:sp modelId="{CB815F4D-7DAB-4C1A-B98E-2CEF1E2A8DC9}">
      <dsp:nvSpPr>
        <dsp:cNvPr id="0" name=""/>
        <dsp:cNvSpPr/>
      </dsp:nvSpPr>
      <dsp:spPr>
        <a:xfrm>
          <a:off x="5471293" y="1759"/>
          <a:ext cx="2896939" cy="8835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What is ICT?</a:t>
          </a:r>
          <a:endParaRPr lang="en-US" sz="2600" kern="1200" dirty="0"/>
        </a:p>
      </dsp:txBody>
      <dsp:txXfrm>
        <a:off x="5471293" y="1759"/>
        <a:ext cx="2896939" cy="883566"/>
      </dsp:txXfrm>
    </dsp:sp>
    <dsp:sp modelId="{288D4FEB-5390-4076-B87F-55F2F479F399}">
      <dsp:nvSpPr>
        <dsp:cNvPr id="0" name=""/>
        <dsp:cNvSpPr/>
      </dsp:nvSpPr>
      <dsp:spPr>
        <a:xfrm>
          <a:off x="5471293" y="1247443"/>
          <a:ext cx="2896939" cy="8835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UINAM language center</a:t>
          </a:r>
          <a:endParaRPr lang="en-US" sz="2600" kern="1200" dirty="0"/>
        </a:p>
      </dsp:txBody>
      <dsp:txXfrm>
        <a:off x="5471293" y="1247443"/>
        <a:ext cx="2896939" cy="883566"/>
      </dsp:txXfrm>
    </dsp:sp>
    <dsp:sp modelId="{9A342DCA-F070-483E-BA02-01B849B98F16}">
      <dsp:nvSpPr>
        <dsp:cNvPr id="0" name=""/>
        <dsp:cNvSpPr/>
      </dsp:nvSpPr>
      <dsp:spPr>
        <a:xfrm>
          <a:off x="5471293" y="2493127"/>
          <a:ext cx="2896939" cy="8835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Aspects of Technology</a:t>
          </a:r>
          <a:endParaRPr lang="en-US" sz="2600" kern="1200" dirty="0"/>
        </a:p>
      </dsp:txBody>
      <dsp:txXfrm>
        <a:off x="5471293" y="2493127"/>
        <a:ext cx="2896939" cy="883566"/>
      </dsp:txXfrm>
    </dsp:sp>
    <dsp:sp modelId="{B6A7891B-6CF4-48FD-B085-501CC64646BF}">
      <dsp:nvSpPr>
        <dsp:cNvPr id="0" name=""/>
        <dsp:cNvSpPr/>
      </dsp:nvSpPr>
      <dsp:spPr>
        <a:xfrm>
          <a:off x="5471293" y="3738811"/>
          <a:ext cx="2896939" cy="8835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Aspects of Technology in UINAM</a:t>
          </a:r>
          <a:endParaRPr lang="en-US" sz="2600" kern="1200" dirty="0"/>
        </a:p>
      </dsp:txBody>
      <dsp:txXfrm>
        <a:off x="5471293" y="3738811"/>
        <a:ext cx="2896939" cy="883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0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98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0942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96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766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66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50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15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85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93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0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19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3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9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6864DA9-6F96-4A2A-B2E8-6D8CC4662287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FC1876B-41FB-4C6A-8A46-28025D37E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41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and communication technology (ICT) in Language center of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alauddin</a:t>
            </a:r>
            <a:r>
              <a:rPr lang="en-US" dirty="0" smtClean="0"/>
              <a:t> </a:t>
            </a:r>
            <a:r>
              <a:rPr lang="en-US" dirty="0" err="1" smtClean="0"/>
              <a:t>makassar</a:t>
            </a:r>
            <a:r>
              <a:rPr lang="en-US" dirty="0" smtClean="0"/>
              <a:t> (UINAM)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 smtClean="0"/>
              <a:t>Group 4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en-US" dirty="0" err="1" smtClean="0"/>
              <a:t>Heri</a:t>
            </a:r>
            <a:r>
              <a:rPr lang="en-US" dirty="0" smtClean="0"/>
              <a:t> </a:t>
            </a:r>
            <a:r>
              <a:rPr lang="en-US" dirty="0" err="1" smtClean="0"/>
              <a:t>alfian</a:t>
            </a:r>
            <a:endParaRPr lang="en-US" dirty="0" smtClean="0"/>
          </a:p>
          <a:p>
            <a:pPr marL="0" indent="0" algn="r">
              <a:lnSpc>
                <a:spcPct val="100000"/>
              </a:lnSpc>
              <a:buNone/>
            </a:pPr>
            <a:r>
              <a:rPr lang="en-US" dirty="0" smtClean="0"/>
              <a:t>Andi </a:t>
            </a:r>
            <a:r>
              <a:rPr lang="en-US" dirty="0" err="1" smtClean="0"/>
              <a:t>lukman</a:t>
            </a:r>
            <a:r>
              <a:rPr lang="en-US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lalo</a:t>
            </a:r>
            <a:endParaRPr lang="en-US" dirty="0" smtClean="0"/>
          </a:p>
          <a:p>
            <a:pPr marL="0" indent="0" algn="r">
              <a:lnSpc>
                <a:spcPct val="100000"/>
              </a:lnSpc>
              <a:buNone/>
            </a:pPr>
            <a:r>
              <a:rPr lang="en-US" dirty="0" err="1" smtClean="0"/>
              <a:t>Arifuddin</a:t>
            </a:r>
            <a:endParaRPr lang="en-US" dirty="0" smtClean="0"/>
          </a:p>
          <a:p>
            <a:pPr marL="0" indent="0" algn="r">
              <a:lnSpc>
                <a:spcPct val="100000"/>
              </a:lnSpc>
              <a:buNone/>
            </a:pPr>
            <a:r>
              <a:rPr lang="en-US" dirty="0" err="1" smtClean="0"/>
              <a:t>Azwar</a:t>
            </a:r>
            <a:r>
              <a:rPr lang="en-US" dirty="0" smtClean="0"/>
              <a:t> </a:t>
            </a:r>
            <a:r>
              <a:rPr lang="en-US" dirty="0" err="1" smtClean="0"/>
              <a:t>assiddiq</a:t>
            </a:r>
            <a:endParaRPr lang="en-US" dirty="0" smtClean="0"/>
          </a:p>
          <a:p>
            <a:pPr marL="0" indent="0" algn="r">
              <a:lnSpc>
                <a:spcPct val="100000"/>
              </a:lnSpc>
              <a:buNone/>
            </a:pPr>
            <a:r>
              <a:rPr lang="en-US" dirty="0" err="1" smtClean="0"/>
              <a:t>Achmad</a:t>
            </a:r>
            <a:r>
              <a:rPr lang="en-US" dirty="0" smtClean="0"/>
              <a:t> </a:t>
            </a:r>
            <a:r>
              <a:rPr lang="en-US" dirty="0" err="1" smtClean="0"/>
              <a:t>taqlidul</a:t>
            </a:r>
            <a:r>
              <a:rPr lang="en-US" dirty="0" smtClean="0"/>
              <a:t> CF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en-US" dirty="0" err="1" smtClean="0"/>
              <a:t>Sitti</a:t>
            </a:r>
            <a:r>
              <a:rPr lang="en-US" dirty="0" smtClean="0"/>
              <a:t> </a:t>
            </a:r>
            <a:r>
              <a:rPr lang="en-US" dirty="0" err="1" smtClean="0"/>
              <a:t>rahmayanti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26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66051" y="2967335"/>
            <a:ext cx="38599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THANK YOU</a:t>
            </a:r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0474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74300342"/>
              </p:ext>
            </p:extLst>
          </p:nvPr>
        </p:nvGraphicFramePr>
        <p:xfrm>
          <a:off x="914400" y="1167063"/>
          <a:ext cx="10363200" cy="4624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827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50" y="327572"/>
            <a:ext cx="10364451" cy="1596177"/>
          </a:xfrm>
        </p:spPr>
        <p:txBody>
          <a:bodyPr/>
          <a:lstStyle/>
          <a:p>
            <a:r>
              <a:rPr lang="en-US" dirty="0" smtClean="0"/>
              <a:t>What is information and communication technology (ICT)?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771347"/>
            <a:ext cx="10363826" cy="40198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Consists of 3 words;</a:t>
            </a:r>
          </a:p>
          <a:p>
            <a:r>
              <a:rPr lang="en-US" b="1" dirty="0" smtClean="0"/>
              <a:t>Information</a:t>
            </a:r>
          </a:p>
          <a:p>
            <a:pPr marL="0" indent="0">
              <a:buNone/>
            </a:pPr>
            <a:r>
              <a:rPr lang="en-US" dirty="0"/>
              <a:t>Shannon (1948) identified the critical relationship among the elements of a communication </a:t>
            </a:r>
            <a:r>
              <a:rPr lang="en-US" dirty="0" smtClean="0"/>
              <a:t>system</a:t>
            </a:r>
          </a:p>
          <a:p>
            <a:r>
              <a:rPr lang="en-US" b="1" dirty="0" smtClean="0"/>
              <a:t>Communication</a:t>
            </a:r>
          </a:p>
          <a:p>
            <a:pPr marL="0" indent="0">
              <a:buNone/>
            </a:pPr>
            <a:r>
              <a:rPr lang="en-US" dirty="0" smtClean="0"/>
              <a:t>“communication is transfer of information from one person to another, whether or not it elicits confidence, but the information transferred must be understandable to the receiver”,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	</a:t>
            </a:r>
            <a:r>
              <a:rPr lang="en-US" dirty="0" smtClean="0"/>
              <a:t>G.G. Brown</a:t>
            </a:r>
            <a:endParaRPr lang="en-US" dirty="0" smtClean="0"/>
          </a:p>
          <a:p>
            <a:r>
              <a:rPr lang="en-US" b="1" dirty="0" smtClean="0"/>
              <a:t>Technology</a:t>
            </a:r>
          </a:p>
          <a:p>
            <a:pPr marL="0" indent="0">
              <a:buNone/>
            </a:pPr>
            <a:r>
              <a:rPr lang="en-US" dirty="0" smtClean="0"/>
              <a:t>Design for instrumental action that reduces the uncertainty in the cause effect relationships involved in achieving a desired outcome (Rogers, 1983)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61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center of UINAM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Stated in 2010</a:t>
            </a:r>
          </a:p>
          <a:p>
            <a:r>
              <a:rPr lang="en-US" dirty="0" smtClean="0"/>
              <a:t>Located </a:t>
            </a:r>
            <a:r>
              <a:rPr lang="en-US" dirty="0" smtClean="0"/>
              <a:t>in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alauddin</a:t>
            </a:r>
            <a:r>
              <a:rPr lang="en-US" dirty="0" smtClean="0"/>
              <a:t> </a:t>
            </a:r>
            <a:r>
              <a:rPr lang="en-US" dirty="0" err="1" smtClean="0"/>
              <a:t>makassar</a:t>
            </a:r>
            <a:r>
              <a:rPr lang="en-US" dirty="0" smtClean="0"/>
              <a:t> (</a:t>
            </a:r>
            <a:r>
              <a:rPr lang="en-US" dirty="0" err="1" smtClean="0"/>
              <a:t>uinam</a:t>
            </a:r>
            <a:r>
              <a:rPr lang="en-US" dirty="0" smtClean="0"/>
              <a:t>) </a:t>
            </a:r>
            <a:r>
              <a:rPr lang="en-US" dirty="0" err="1" smtClean="0"/>
              <a:t>Samata</a:t>
            </a:r>
            <a:r>
              <a:rPr lang="en-US" dirty="0" smtClean="0"/>
              <a:t> (</a:t>
            </a:r>
            <a:r>
              <a:rPr lang="en-US" dirty="0" err="1" smtClean="0"/>
              <a:t>Kampus</a:t>
            </a:r>
            <a:r>
              <a:rPr lang="en-US" dirty="0" smtClean="0"/>
              <a:t> II)</a:t>
            </a:r>
            <a:endParaRPr lang="en-US" dirty="0" smtClean="0"/>
          </a:p>
          <a:p>
            <a:r>
              <a:rPr lang="en-US" dirty="0" smtClean="0"/>
              <a:t>Advance computer laboratory in UINAM</a:t>
            </a:r>
          </a:p>
          <a:p>
            <a:r>
              <a:rPr lang="en-US" dirty="0" smtClean="0"/>
              <a:t>History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24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Aspects of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Rogers (1986)</a:t>
            </a:r>
          </a:p>
          <a:p>
            <a:r>
              <a:rPr lang="en-US" dirty="0" smtClean="0"/>
              <a:t>Hardware</a:t>
            </a:r>
          </a:p>
          <a:p>
            <a:r>
              <a:rPr lang="en-US" dirty="0" smtClean="0"/>
              <a:t>Software</a:t>
            </a:r>
          </a:p>
          <a:p>
            <a:pPr marL="0" indent="0">
              <a:buNone/>
            </a:pPr>
            <a:r>
              <a:rPr lang="en-US" dirty="0" err="1" smtClean="0"/>
              <a:t>Sadjad</a:t>
            </a:r>
            <a:r>
              <a:rPr lang="en-US" dirty="0" smtClean="0"/>
              <a:t> (2013) added one more aspect</a:t>
            </a:r>
          </a:p>
          <a:p>
            <a:r>
              <a:rPr lang="en-US" dirty="0" err="1" smtClean="0"/>
              <a:t>humanware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14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49" y="230589"/>
            <a:ext cx="10364451" cy="1596177"/>
          </a:xfrm>
        </p:spPr>
        <p:txBody>
          <a:bodyPr/>
          <a:lstStyle/>
          <a:p>
            <a:r>
              <a:rPr lang="en-US" dirty="0" smtClean="0"/>
              <a:t>Aspects of technology in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alauddin</a:t>
            </a:r>
            <a:r>
              <a:rPr lang="en-US" dirty="0" smtClean="0"/>
              <a:t> </a:t>
            </a:r>
            <a:r>
              <a:rPr lang="en-US" dirty="0" err="1" smtClean="0"/>
              <a:t>makassar</a:t>
            </a:r>
            <a:r>
              <a:rPr lang="en-US" dirty="0" smtClean="0"/>
              <a:t> (UINAM)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67345"/>
            <a:ext cx="10363826" cy="4890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/>
              <a:t>Hardware</a:t>
            </a:r>
          </a:p>
          <a:p>
            <a:r>
              <a:rPr lang="en-US" dirty="0" smtClean="0"/>
              <a:t>30 unit computers </a:t>
            </a:r>
            <a:r>
              <a:rPr lang="en-US" dirty="0"/>
              <a:t>+ 1 </a:t>
            </a:r>
            <a:r>
              <a:rPr lang="en-US" dirty="0" smtClean="0"/>
              <a:t>main computer, custom desks</a:t>
            </a:r>
          </a:p>
          <a:p>
            <a:r>
              <a:rPr lang="en-US" dirty="0" smtClean="0"/>
              <a:t>2 speakers with pure quality</a:t>
            </a:r>
            <a:endParaRPr lang="en-US" dirty="0"/>
          </a:p>
          <a:p>
            <a:r>
              <a:rPr lang="en-US" dirty="0" smtClean="0"/>
              <a:t>LCD</a:t>
            </a:r>
          </a:p>
          <a:p>
            <a:r>
              <a:rPr lang="en-US" dirty="0" smtClean="0"/>
              <a:t>Earphones</a:t>
            </a:r>
          </a:p>
          <a:p>
            <a:r>
              <a:rPr lang="en-US" dirty="0" smtClean="0"/>
              <a:t>Guidance book</a:t>
            </a:r>
          </a:p>
          <a:p>
            <a:r>
              <a:rPr lang="en-US" dirty="0" smtClean="0"/>
              <a:t>Speedy 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43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37603"/>
            <a:ext cx="10363826" cy="342410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Software</a:t>
            </a:r>
            <a:endParaRPr lang="en-US" b="1" dirty="0"/>
          </a:p>
          <a:p>
            <a:r>
              <a:rPr lang="en-US" dirty="0" err="1" smtClean="0"/>
              <a:t>Sanako</a:t>
            </a:r>
            <a:r>
              <a:rPr lang="en-US" dirty="0" smtClean="0"/>
              <a:t> lab 300</a:t>
            </a:r>
            <a:endParaRPr lang="en-US" dirty="0" smtClean="0"/>
          </a:p>
          <a:p>
            <a:r>
              <a:rPr lang="en-US" dirty="0" smtClean="0"/>
              <a:t>Windows XP</a:t>
            </a:r>
            <a:endParaRPr lang="en-US" dirty="0" smtClean="0"/>
          </a:p>
          <a:p>
            <a:r>
              <a:rPr lang="en-US" dirty="0" smtClean="0"/>
              <a:t>Microsoft office </a:t>
            </a:r>
            <a:r>
              <a:rPr lang="en-US" dirty="0" smtClean="0"/>
              <a:t>2003</a:t>
            </a:r>
            <a:endParaRPr lang="en-US" dirty="0" smtClean="0"/>
          </a:p>
          <a:p>
            <a:r>
              <a:rPr lang="en-US" dirty="0" smtClean="0"/>
              <a:t>Anti-Viruses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3774" y="341426"/>
            <a:ext cx="10364451" cy="1596177"/>
          </a:xfrm>
        </p:spPr>
        <p:txBody>
          <a:bodyPr/>
          <a:lstStyle/>
          <a:p>
            <a:r>
              <a:rPr lang="en-US" dirty="0" smtClean="0"/>
              <a:t>Aspects of technology in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alauddin</a:t>
            </a:r>
            <a:r>
              <a:rPr lang="en-US" dirty="0" smtClean="0"/>
              <a:t> </a:t>
            </a:r>
            <a:r>
              <a:rPr lang="en-US" dirty="0" err="1" smtClean="0"/>
              <a:t>makassar</a:t>
            </a:r>
            <a:r>
              <a:rPr lang="en-US" dirty="0" smtClean="0"/>
              <a:t> (UINAM)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96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399" y="1909894"/>
            <a:ext cx="10363826" cy="3424107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Humanware</a:t>
            </a:r>
            <a:endParaRPr lang="en-US" b="1" dirty="0"/>
          </a:p>
          <a:p>
            <a:r>
              <a:rPr lang="en-US" dirty="0" smtClean="0"/>
              <a:t>Eight people in different division</a:t>
            </a:r>
          </a:p>
          <a:p>
            <a:r>
              <a:rPr lang="en-US" dirty="0" smtClean="0"/>
              <a:t>Teacher, trainer, tester, interpreter</a:t>
            </a:r>
          </a:p>
          <a:p>
            <a:r>
              <a:rPr lang="en-US" dirty="0" smtClean="0"/>
              <a:t>Whole students of UINAM</a:t>
            </a:r>
          </a:p>
          <a:p>
            <a:r>
              <a:rPr lang="en-US" dirty="0" smtClean="0"/>
              <a:t>General students (training participants, </a:t>
            </a:r>
            <a:r>
              <a:rPr lang="en-US" dirty="0" err="1" smtClean="0"/>
              <a:t>tOEFL</a:t>
            </a:r>
            <a:r>
              <a:rPr lang="en-US" dirty="0" smtClean="0"/>
              <a:t> and TOAFL testes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3774" y="313717"/>
            <a:ext cx="10364451" cy="1596177"/>
          </a:xfrm>
        </p:spPr>
        <p:txBody>
          <a:bodyPr/>
          <a:lstStyle/>
          <a:p>
            <a:r>
              <a:rPr lang="en-US" dirty="0" smtClean="0"/>
              <a:t>Aspects of technology in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alauddin</a:t>
            </a:r>
            <a:r>
              <a:rPr lang="en-US" dirty="0" smtClean="0"/>
              <a:t> </a:t>
            </a:r>
            <a:r>
              <a:rPr lang="en-US" dirty="0" err="1" smtClean="0"/>
              <a:t>makassar</a:t>
            </a:r>
            <a:r>
              <a:rPr lang="en-US" dirty="0" smtClean="0"/>
              <a:t> (UINAM)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78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-11520"/>
            <a:ext cx="10364451" cy="1596177"/>
          </a:xfrm>
        </p:spPr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027" y="1307931"/>
            <a:ext cx="3900012" cy="219375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027" y="4122822"/>
            <a:ext cx="3900012" cy="21937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67" y="2538663"/>
            <a:ext cx="3807326" cy="214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16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172</TotalTime>
  <Words>256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Tw Cen MT</vt:lpstr>
      <vt:lpstr>Droplet</vt:lpstr>
      <vt:lpstr>Information and communication technology (ICT) in Language center of universitas islam negeri alauddin makassar (UINAM)</vt:lpstr>
      <vt:lpstr>PowerPoint Presentation</vt:lpstr>
      <vt:lpstr>What is information and communication technology (ICT)?</vt:lpstr>
      <vt:lpstr>Language center of UINAM</vt:lpstr>
      <vt:lpstr>Aspects of technology</vt:lpstr>
      <vt:lpstr>Aspects of technology in universitas islam negeri alauddin makassar (UINAM)</vt:lpstr>
      <vt:lpstr>Aspects of technology in universitas islam negeri alauddin makassar (UINAM)</vt:lpstr>
      <vt:lpstr>Aspects of technology in universitas islam negeri alauddin makassar (UINAM)</vt:lpstr>
      <vt:lpstr>documentation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18</cp:revision>
  <dcterms:created xsi:type="dcterms:W3CDTF">2017-01-03T14:59:07Z</dcterms:created>
  <dcterms:modified xsi:type="dcterms:W3CDTF">2017-01-04T02:44:22Z</dcterms:modified>
</cp:coreProperties>
</file>