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719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764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414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291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25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084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073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269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372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812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585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7D691-B8BF-4EC1-B4CB-E2B66ED5A6D9}" type="datetimeFigureOut">
              <a:rPr lang="id-ID" smtClean="0"/>
              <a:t>18/04/2019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05080-6062-4ACB-B947-FFE8CBCF54C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979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TUGAS 3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Metode Komputasi Numerik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1836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PREDATOR and PREY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48883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15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TUGAS 3</vt:lpstr>
      <vt:lpstr>PREDATOR and PREY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3</dc:title>
  <dc:creator>LENOVO</dc:creator>
  <cp:lastModifiedBy>LENOVO</cp:lastModifiedBy>
  <cp:revision>1</cp:revision>
  <dcterms:created xsi:type="dcterms:W3CDTF">2019-04-17T18:41:38Z</dcterms:created>
  <dcterms:modified xsi:type="dcterms:W3CDTF">2019-04-17T18:45:00Z</dcterms:modified>
</cp:coreProperties>
</file>