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AFAE4-6388-47E2-A04A-CAE97444A96D}" type="datetimeFigureOut">
              <a:rPr lang="en-US" smtClean="0"/>
              <a:pPr/>
              <a:t>1/1/2013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65599-46E7-4DF2-92BD-BB8E39E4E3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71678"/>
            <a:ext cx="7772400" cy="1285884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PENGENDALIAN KECEPATAN MOTOR DC  </a:t>
            </a:r>
            <a:r>
              <a:rPr lang="en-US" sz="3100" b="1" dirty="0" smtClean="0"/>
              <a:t/>
            </a:r>
            <a:br>
              <a:rPr lang="en-US" sz="3100" b="1" dirty="0" smtClean="0"/>
            </a:br>
            <a:r>
              <a:rPr lang="en-US" sz="3100" b="1" dirty="0" smtClean="0"/>
              <a:t>DENGAN </a:t>
            </a:r>
            <a:r>
              <a:rPr lang="en-US" sz="3100" b="1" dirty="0"/>
              <a:t>PID </a:t>
            </a:r>
            <a:r>
              <a:rPr lang="en-US" sz="3100" b="1" i="1" dirty="0"/>
              <a:t>CONTROLLER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14436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Nicolaus</a:t>
            </a:r>
            <a:r>
              <a:rPr lang="en-US" sz="2400" dirty="0" smtClean="0"/>
              <a:t> </a:t>
            </a:r>
            <a:r>
              <a:rPr lang="en-US" sz="2400" dirty="0" err="1" smtClean="0"/>
              <a:t>Allu</a:t>
            </a:r>
            <a:r>
              <a:rPr lang="en-US" sz="2400" dirty="0" smtClean="0"/>
              <a:t>       P2700212412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874713"/>
            <a:ext cx="8186766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 smtClean="0"/>
              <a:t>Ide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dasar</a:t>
            </a:r>
            <a:endParaRPr lang="en-US" sz="2000" dirty="0"/>
          </a:p>
          <a:p>
            <a:pPr algn="just">
              <a:buNone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terpisahkan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proses</a:t>
            </a:r>
            <a:r>
              <a:rPr lang="en-US" sz="2000" dirty="0"/>
              <a:t> </a:t>
            </a:r>
            <a:r>
              <a:rPr lang="en-US" sz="2000" dirty="0" err="1"/>
              <a:t>kehidupan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khususnya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bidang</a:t>
            </a:r>
            <a:r>
              <a:rPr lang="en-US" sz="2000" dirty="0"/>
              <a:t> </a:t>
            </a:r>
            <a:r>
              <a:rPr lang="en-US" sz="2000" dirty="0" err="1"/>
              <a:t>rekayasa</a:t>
            </a:r>
            <a:r>
              <a:rPr lang="en-US" sz="2000" dirty="0"/>
              <a:t> </a:t>
            </a:r>
            <a:r>
              <a:rPr lang="en-US" sz="2000" dirty="0" err="1"/>
              <a:t>industri</a:t>
            </a:r>
            <a:r>
              <a:rPr lang="en-US" sz="2000" dirty="0"/>
              <a:t>,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bantuan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terwujud</a:t>
            </a:r>
            <a:r>
              <a:rPr lang="en-US" sz="2000" dirty="0"/>
              <a:t>.</a:t>
            </a:r>
          </a:p>
          <a:p>
            <a:pPr algn="just">
              <a:buNone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 smtClean="0"/>
              <a:t>dibutuhkan</a:t>
            </a:r>
            <a:r>
              <a:rPr lang="en-US" sz="2000" dirty="0" smtClean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memperbaiki</a:t>
            </a:r>
            <a:r>
              <a:rPr lang="en-US" sz="2000" dirty="0"/>
              <a:t> </a:t>
            </a:r>
            <a:r>
              <a:rPr lang="en-US" sz="2000" dirty="0" err="1"/>
              <a:t>tanggapan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 smtClean="0"/>
              <a:t>dinamik</a:t>
            </a:r>
            <a:r>
              <a:rPr lang="en-US" sz="2000" dirty="0" smtClean="0"/>
              <a:t> agar </a:t>
            </a:r>
            <a:r>
              <a:rPr lang="en-US" sz="2000" dirty="0" err="1"/>
              <a:t>didapat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keluaran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/>
              <a:t>.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mempunyai</a:t>
            </a:r>
            <a:r>
              <a:rPr lang="en-US" sz="2000" dirty="0"/>
              <a:t> </a:t>
            </a:r>
            <a:r>
              <a:rPr lang="en-US" sz="2000" dirty="0" err="1"/>
              <a:t>tanggapan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yang </a:t>
            </a:r>
            <a:r>
              <a:rPr lang="en-US" sz="2000" dirty="0" err="1"/>
              <a:t>beragam</a:t>
            </a:r>
            <a:r>
              <a:rPr lang="en-US" sz="2000" dirty="0"/>
              <a:t>.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perancangan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diperlukan</a:t>
            </a:r>
            <a:r>
              <a:rPr lang="en-US" sz="2000" dirty="0"/>
              <a:t> </a:t>
            </a:r>
            <a:r>
              <a:rPr lang="en-US" sz="2000" dirty="0" err="1"/>
              <a:t>gambaran</a:t>
            </a:r>
            <a:r>
              <a:rPr lang="en-US" sz="2000" dirty="0"/>
              <a:t> </a:t>
            </a:r>
            <a:r>
              <a:rPr lang="en-US" sz="2000" dirty="0" err="1"/>
              <a:t>tanggapan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aksi</a:t>
            </a:r>
            <a:r>
              <a:rPr lang="en-US" sz="2000" dirty="0"/>
              <a:t> </a:t>
            </a:r>
            <a:r>
              <a:rPr lang="en-US" sz="2000" dirty="0" err="1"/>
              <a:t>pengontrolan</a:t>
            </a:r>
            <a:r>
              <a:rPr lang="en-US" sz="2000" dirty="0"/>
              <a:t> yang </a:t>
            </a:r>
            <a:r>
              <a:rPr lang="en-US" sz="2000" dirty="0" err="1"/>
              <a:t>meliputi</a:t>
            </a:r>
            <a:r>
              <a:rPr lang="en-US" sz="2000" dirty="0"/>
              <a:t> :</a:t>
            </a:r>
          </a:p>
          <a:p>
            <a:pPr lvl="0" algn="just">
              <a:buNone/>
            </a:pPr>
            <a:r>
              <a:rPr lang="en-US" sz="2000" dirty="0" smtClean="0"/>
              <a:t>           1. </a:t>
            </a:r>
            <a:r>
              <a:rPr lang="en-US" sz="2000" dirty="0" err="1" smtClean="0"/>
              <a:t>Tanggapan</a:t>
            </a:r>
            <a:r>
              <a:rPr lang="en-US" sz="2000" dirty="0" smtClean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masukan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berupa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alih</a:t>
            </a:r>
            <a:r>
              <a:rPr lang="en-US" sz="2000" dirty="0"/>
              <a:t>, </a:t>
            </a:r>
            <a:r>
              <a:rPr lang="en-US" sz="2000" dirty="0" smtClean="0"/>
              <a:t>        	</a:t>
            </a:r>
            <a:r>
              <a:rPr lang="en-US" sz="2000" dirty="0" err="1" smtClean="0"/>
              <a:t>fungsi</a:t>
            </a:r>
            <a:r>
              <a:rPr lang="en-US" sz="2000" dirty="0" smtClean="0"/>
              <a:t> </a:t>
            </a:r>
            <a:r>
              <a:rPr lang="en-US" sz="2000" dirty="0" err="1"/>
              <a:t>undak</a:t>
            </a:r>
            <a:r>
              <a:rPr lang="en-US" sz="2000" dirty="0"/>
              <a:t>,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impuls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lainnya</a:t>
            </a:r>
            <a:r>
              <a:rPr lang="en-US" sz="2000" dirty="0"/>
              <a:t>.</a:t>
            </a:r>
          </a:p>
          <a:p>
            <a:pPr lvl="0" algn="just">
              <a:buNone/>
            </a:pPr>
            <a:r>
              <a:rPr lang="en-US" sz="2000" dirty="0" smtClean="0"/>
              <a:t>	      2. </a:t>
            </a:r>
            <a:r>
              <a:rPr lang="en-US" sz="2000" dirty="0" err="1" smtClean="0"/>
              <a:t>Kestabilan</a:t>
            </a:r>
            <a:r>
              <a:rPr lang="en-US" sz="2000" dirty="0" smtClean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yang </a:t>
            </a:r>
            <a:r>
              <a:rPr lang="en-US" sz="2000" dirty="0" err="1"/>
              <a:t>dirancang</a:t>
            </a:r>
            <a:endParaRPr lang="en-US" sz="2000" dirty="0"/>
          </a:p>
          <a:p>
            <a:pPr lvl="0" algn="just">
              <a:buNone/>
            </a:pPr>
            <a:r>
              <a:rPr lang="en-US" sz="2000" dirty="0" smtClean="0"/>
              <a:t>            3. </a:t>
            </a:r>
            <a:r>
              <a:rPr lang="en-US" sz="2000" dirty="0" err="1" smtClean="0"/>
              <a:t>Tanggapan</a:t>
            </a:r>
            <a:r>
              <a:rPr lang="en-US" sz="2000" dirty="0" smtClean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aksi</a:t>
            </a:r>
            <a:r>
              <a:rPr lang="en-US" sz="2000" dirty="0"/>
              <a:t> </a:t>
            </a:r>
            <a:r>
              <a:rPr lang="en-US" sz="2000" dirty="0" err="1"/>
              <a:t>pengontrolan</a:t>
            </a:r>
            <a:r>
              <a:rPr lang="en-US" sz="2000" dirty="0"/>
              <a:t>.</a:t>
            </a:r>
          </a:p>
          <a:p>
            <a:pPr algn="just"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37"/>
            <a:ext cx="8229600" cy="562612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/>
              <a:t>           </a:t>
            </a:r>
            <a:r>
              <a:rPr lang="en-US" sz="2000" dirty="0" err="1" smtClean="0"/>
              <a:t>Permasalahan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dihadapi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perancangan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alih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Setelah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</a:t>
            </a:r>
            <a:r>
              <a:rPr lang="en-US" sz="2000" dirty="0" err="1"/>
              <a:t>alih</a:t>
            </a:r>
            <a:r>
              <a:rPr lang="en-US" sz="2000" dirty="0"/>
              <a:t> </a:t>
            </a:r>
            <a:r>
              <a:rPr lang="en-US" sz="2000" dirty="0" err="1"/>
              <a:t>didapatkan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</a:t>
            </a:r>
            <a:r>
              <a:rPr lang="en-US" sz="2000" dirty="0" err="1"/>
              <a:t>selanjutnya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menganalisisnya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system yang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belum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b="1" dirty="0" smtClean="0"/>
              <a:t>    </a:t>
            </a:r>
          </a:p>
          <a:p>
            <a:pPr algn="just">
              <a:buNone/>
            </a:pPr>
            <a:r>
              <a:rPr lang="en-US" sz="2000" b="1" dirty="0"/>
              <a:t>	</a:t>
            </a:r>
            <a:r>
              <a:rPr lang="en-US" sz="2000" b="1" dirty="0" err="1" smtClean="0"/>
              <a:t>Sistem</a:t>
            </a:r>
            <a:r>
              <a:rPr lang="en-US" sz="2000" b="1" dirty="0" smtClean="0"/>
              <a:t> </a:t>
            </a:r>
            <a:r>
              <a:rPr lang="en-US" sz="2000" b="1" dirty="0" err="1"/>
              <a:t>Pengendali</a:t>
            </a:r>
            <a:r>
              <a:rPr lang="en-US" sz="2000" b="1" dirty="0"/>
              <a:t> PID </a:t>
            </a:r>
            <a:endParaRPr lang="en-US" sz="2000" b="1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dirty="0" smtClean="0"/>
              <a:t>                   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 </a:t>
            </a:r>
            <a:r>
              <a:rPr lang="en-US" sz="2000" dirty="0"/>
              <a:t>Diagram </a:t>
            </a:r>
            <a:r>
              <a:rPr lang="en-US" sz="2000" dirty="0" err="1"/>
              <a:t>blok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</a:t>
            </a:r>
            <a:r>
              <a:rPr lang="en-US" sz="2000" dirty="0" err="1"/>
              <a:t>berumpan</a:t>
            </a:r>
            <a:r>
              <a:rPr lang="en-US" sz="2000" dirty="0"/>
              <a:t> </a:t>
            </a:r>
            <a:r>
              <a:rPr lang="en-US" sz="2000" dirty="0" err="1"/>
              <a:t>balik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1428728" y="3071810"/>
          <a:ext cx="6072230" cy="1357322"/>
        </p:xfrm>
        <a:graphic>
          <a:graphicData uri="http://schemas.openxmlformats.org/presentationml/2006/ole">
            <p:oleObj spid="_x0000_s10241" name="VISIO" r:id="rId3" imgW="4118760" imgH="971280" progId="Visio.Drawing.6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357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Kendali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diaplikasikan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pengendalian</a:t>
            </a:r>
            <a:r>
              <a:rPr lang="en-US" sz="2000" dirty="0"/>
              <a:t> </a:t>
            </a:r>
            <a:r>
              <a:rPr lang="en-US" sz="2000" dirty="0" err="1"/>
              <a:t>putaran</a:t>
            </a:r>
            <a:r>
              <a:rPr lang="en-US" sz="2000" dirty="0"/>
              <a:t> motor dc </a:t>
            </a:r>
            <a:r>
              <a:rPr lang="en-US" sz="2000" dirty="0" err="1"/>
              <a:t>pada</a:t>
            </a:r>
            <a:r>
              <a:rPr lang="en-US" sz="2000" dirty="0"/>
              <a:t> project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PID.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, </a:t>
            </a:r>
            <a:r>
              <a:rPr lang="en-US" sz="2000" dirty="0" err="1"/>
              <a:t>blok</a:t>
            </a:r>
            <a:r>
              <a:rPr lang="en-US" sz="2000" dirty="0"/>
              <a:t> diagram </a:t>
            </a:r>
            <a:r>
              <a:rPr lang="en-US" sz="2000" dirty="0" err="1"/>
              <a:t>pengendali</a:t>
            </a:r>
            <a:r>
              <a:rPr lang="en-US" sz="2000" dirty="0"/>
              <a:t> PID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 smtClean="0"/>
              <a:t>:</a:t>
            </a:r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</a:t>
            </a:r>
            <a:r>
              <a:rPr lang="en-US" sz="2000" dirty="0" err="1" smtClean="0"/>
              <a:t>Gambar</a:t>
            </a:r>
            <a:r>
              <a:rPr lang="en-US" sz="2000" dirty="0" smtClean="0"/>
              <a:t>  </a:t>
            </a:r>
            <a:r>
              <a:rPr lang="en-US" sz="2000" dirty="0"/>
              <a:t>Blok </a:t>
            </a:r>
            <a:r>
              <a:rPr lang="en-US" sz="2000" dirty="0" err="1"/>
              <a:t>Pengendali</a:t>
            </a:r>
            <a:r>
              <a:rPr lang="en-US" sz="2000" dirty="0"/>
              <a:t> </a:t>
            </a:r>
            <a:r>
              <a:rPr lang="en-US" sz="2000" dirty="0" smtClean="0"/>
              <a:t>PID</a:t>
            </a:r>
          </a:p>
          <a:p>
            <a:endParaRPr lang="en-US" sz="2000" dirty="0"/>
          </a:p>
          <a:p>
            <a:pPr algn="just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Fungsi</a:t>
            </a:r>
            <a:r>
              <a:rPr lang="en-US" sz="2000" dirty="0" smtClean="0"/>
              <a:t> transfer </a:t>
            </a:r>
            <a:r>
              <a:rPr lang="en-US" sz="2000" dirty="0" err="1" smtClean="0"/>
              <a:t>pengendali</a:t>
            </a:r>
            <a:r>
              <a:rPr lang="en-US" sz="2000" dirty="0" smtClean="0"/>
              <a:t> PID </a:t>
            </a:r>
            <a:r>
              <a:rPr lang="en-US" sz="2000" dirty="0" err="1" smtClean="0"/>
              <a:t>dalam</a:t>
            </a:r>
            <a:r>
              <a:rPr lang="en-US" sz="2000" dirty="0" smtClean="0"/>
              <a:t> domain s </a:t>
            </a:r>
            <a:r>
              <a:rPr lang="en-US" sz="2000" dirty="0" err="1" smtClean="0"/>
              <a:t>dinyatakan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persamaan</a:t>
            </a:r>
            <a:r>
              <a:rPr lang="en-US" sz="2000" dirty="0" smtClean="0"/>
              <a:t>:	 </a:t>
            </a:r>
          </a:p>
          <a:p>
            <a:pPr algn="just"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/>
              <a:t> </a:t>
            </a:r>
          </a:p>
          <a:p>
            <a:pPr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>
            <a:lum bright="-57000" contrast="73000"/>
          </a:blip>
          <a:srcRect/>
          <a:stretch>
            <a:fillRect/>
          </a:stretch>
        </p:blipFill>
        <p:spPr bwMode="auto">
          <a:xfrm>
            <a:off x="1285852" y="1571612"/>
            <a:ext cx="571504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595438" y="5186363"/>
            <a:ext cx="6691338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6000" contrast="40000"/>
          </a:blip>
          <a:srcRect/>
          <a:stretch>
            <a:fillRect/>
          </a:stretch>
        </p:blipFill>
        <p:spPr bwMode="auto">
          <a:xfrm>
            <a:off x="1357290" y="5572140"/>
            <a:ext cx="5286412" cy="500066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357166"/>
            <a:ext cx="8472518" cy="6143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dirty="0" smtClean="0"/>
              <a:t>           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/>
              <a:t>merancang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PID, </a:t>
            </a:r>
            <a:r>
              <a:rPr lang="en-US" sz="2000" dirty="0" err="1"/>
              <a:t>kebanyakan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trial &amp; error. Hal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disebabkan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parameter </a:t>
            </a:r>
            <a:r>
              <a:rPr lang="en-US" sz="2000" dirty="0" err="1"/>
              <a:t>Kp</a:t>
            </a:r>
            <a:r>
              <a:rPr lang="en-US" sz="2000" dirty="0"/>
              <a:t>, Kid an </a:t>
            </a:r>
            <a:r>
              <a:rPr lang="en-US" sz="2000" dirty="0" err="1"/>
              <a:t>Kd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independent.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mendapatkan</a:t>
            </a:r>
            <a:r>
              <a:rPr lang="en-US" sz="2000" dirty="0"/>
              <a:t> </a:t>
            </a:r>
            <a:r>
              <a:rPr lang="en-US" sz="2000" dirty="0" err="1"/>
              <a:t>aksi</a:t>
            </a:r>
            <a:r>
              <a:rPr lang="en-US" sz="2000" dirty="0"/>
              <a:t> </a:t>
            </a:r>
            <a:r>
              <a:rPr lang="en-US" sz="2000" dirty="0" err="1"/>
              <a:t>kendali</a:t>
            </a:r>
            <a:r>
              <a:rPr lang="en-US" sz="2000" dirty="0"/>
              <a:t> yang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diperlukan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coba-coba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kombinasi</a:t>
            </a:r>
            <a:r>
              <a:rPr lang="en-US" sz="2000" dirty="0"/>
              <a:t> P, I </a:t>
            </a:r>
            <a:r>
              <a:rPr lang="en-US" sz="2000" dirty="0" err="1"/>
              <a:t>dan</a:t>
            </a:r>
            <a:r>
              <a:rPr lang="en-US" sz="2000" dirty="0"/>
              <a:t> D </a:t>
            </a:r>
            <a:r>
              <a:rPr lang="en-US" sz="2000" dirty="0" err="1"/>
              <a:t>sampai</a:t>
            </a:r>
            <a:r>
              <a:rPr lang="en-US" sz="2000" dirty="0"/>
              <a:t>  </a:t>
            </a:r>
            <a:r>
              <a:rPr lang="en-US" sz="2000" dirty="0" err="1"/>
              <a:t>ditemukan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Kp</a:t>
            </a:r>
            <a:r>
              <a:rPr lang="en-US" sz="2000" dirty="0"/>
              <a:t>, </a:t>
            </a:r>
            <a:r>
              <a:rPr lang="en-US" sz="2000" dirty="0" err="1"/>
              <a:t>Ki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Kd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yang </a:t>
            </a:r>
            <a:r>
              <a:rPr lang="en-US" sz="2000" dirty="0" err="1"/>
              <a:t>diinginkan</a:t>
            </a:r>
            <a:r>
              <a:rPr lang="en-US" sz="2000" dirty="0" smtClean="0"/>
              <a:t>.</a:t>
            </a:r>
          </a:p>
          <a:p>
            <a:pPr algn="just">
              <a:buNone/>
            </a:pPr>
            <a:r>
              <a:rPr lang="en-US" sz="2000" dirty="0" smtClean="0"/>
              <a:t>      PID controller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transfer function </a:t>
            </a:r>
            <a:r>
              <a:rPr lang="en-US" sz="2000" dirty="0" err="1" smtClean="0"/>
              <a:t>sbb</a:t>
            </a:r>
            <a:r>
              <a:rPr lang="en-US" sz="2000" dirty="0" smtClean="0"/>
              <a:t> :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Tanggapan</a:t>
            </a:r>
            <a:r>
              <a:rPr lang="en-US" sz="2000" dirty="0" smtClean="0"/>
              <a:t> </a:t>
            </a:r>
            <a:r>
              <a:rPr lang="en-US" sz="2000" dirty="0" err="1" smtClean="0"/>
              <a:t>sistem</a:t>
            </a:r>
            <a:r>
              <a:rPr lang="en-US" sz="2000" dirty="0" smtClean="0"/>
              <a:t> </a:t>
            </a:r>
            <a:r>
              <a:rPr lang="en-US" sz="2000" dirty="0" err="1" smtClean="0"/>
              <a:t>kendali</a:t>
            </a:r>
            <a:r>
              <a:rPr lang="en-US" sz="2000" dirty="0" smtClean="0"/>
              <a:t> PID </a:t>
            </a:r>
            <a:r>
              <a:rPr lang="en-US" sz="2000" dirty="0" err="1" smtClean="0"/>
              <a:t>terhadap</a:t>
            </a:r>
            <a:r>
              <a:rPr lang="en-US" sz="2000" dirty="0" smtClean="0"/>
              <a:t> parameter :</a:t>
            </a:r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 smtClean="0"/>
          </a:p>
          <a:p>
            <a:pPr algn="just">
              <a:buNone/>
            </a:pPr>
            <a:endParaRPr lang="en-US" sz="2000" dirty="0"/>
          </a:p>
          <a:p>
            <a:pPr algn="just">
              <a:buNone/>
            </a:pPr>
            <a:endParaRPr lang="en-US" sz="2000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lum bright="-15000" contrast="31000"/>
          </a:blip>
          <a:srcRect/>
          <a:stretch>
            <a:fillRect/>
          </a:stretch>
        </p:blipFill>
        <p:spPr bwMode="auto">
          <a:xfrm>
            <a:off x="1500166" y="2357430"/>
            <a:ext cx="3714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857628"/>
            <a:ext cx="778674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255</Words>
  <Application>Microsoft Office PowerPoint</Application>
  <PresentationFormat>On-screen Show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VISIO</vt:lpstr>
      <vt:lpstr>PENGENDALIAN KECEPATAN MOTOR DC   DENGAN PID CONTROLLER 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PENGENDALIAN KECEPATAN MOTOR DC  DENGAN PID CONTROLLER </dc:title>
  <dc:creator>user</dc:creator>
  <cp:lastModifiedBy>user</cp:lastModifiedBy>
  <cp:revision>16</cp:revision>
  <dcterms:created xsi:type="dcterms:W3CDTF">2013-01-01T15:47:06Z</dcterms:created>
  <dcterms:modified xsi:type="dcterms:W3CDTF">2013-01-01T14:59:43Z</dcterms:modified>
</cp:coreProperties>
</file>