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48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Title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11F507-40E7-47AA-AAF1-7EBDB67CF2D1}" type="datetimeFigureOut">
              <a:rPr lang="en-US" smtClean="0"/>
              <a:t>4/10/2013</a:t>
            </a:fld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5260A79-EC98-4DA5-89F3-00635EE9FCEE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11F507-40E7-47AA-AAF1-7EBDB67CF2D1}" type="datetimeFigureOut">
              <a:rPr lang="en-US" smtClean="0"/>
              <a:t>4/10/2013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60A79-EC98-4DA5-89F3-00635EE9FCE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11F507-40E7-47AA-AAF1-7EBDB67CF2D1}" type="datetimeFigureOut">
              <a:rPr lang="en-US" smtClean="0"/>
              <a:t>4/10/2013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60A79-EC98-4DA5-89F3-00635EE9FCE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9711F507-40E7-47AA-AAF1-7EBDB67CF2D1}" type="datetimeFigureOut">
              <a:rPr lang="en-US" smtClean="0"/>
              <a:t>4/10/2013</a:t>
            </a:fld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D5260A79-EC98-4DA5-89F3-00635EE9FCEE}" type="slidenum">
              <a:rPr lang="en-US" smtClean="0"/>
              <a:t>‹#›</a:t>
            </a:fld>
            <a:endParaRPr lang="en-US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11F507-40E7-47AA-AAF1-7EBDB67CF2D1}" type="datetimeFigureOut">
              <a:rPr lang="en-US" smtClean="0"/>
              <a:t>4/10/2013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60A79-EC98-4DA5-89F3-00635EE9FCEE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11F507-40E7-47AA-AAF1-7EBDB67CF2D1}" type="datetimeFigureOut">
              <a:rPr lang="en-US" smtClean="0"/>
              <a:t>4/10/2013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60A79-EC98-4DA5-89F3-00635EE9FCEE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60A79-EC98-4DA5-89F3-00635EE9FCEE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11F507-40E7-47AA-AAF1-7EBDB67CF2D1}" type="datetimeFigureOut">
              <a:rPr lang="en-US" smtClean="0"/>
              <a:t>4/10/2013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2" name="Content Placeholder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4" name="Content Placeholder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11F507-40E7-47AA-AAF1-7EBDB67CF2D1}" type="datetimeFigureOut">
              <a:rPr lang="en-US" smtClean="0"/>
              <a:t>4/10/2013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60A79-EC98-4DA5-89F3-00635EE9FCEE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11F507-40E7-47AA-AAF1-7EBDB67CF2D1}" type="datetimeFigureOut">
              <a:rPr lang="en-US" smtClean="0"/>
              <a:t>4/10/2013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60A79-EC98-4DA5-89F3-00635EE9FCE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Content Placeholder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1" name="Title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9711F507-40E7-47AA-AAF1-7EBDB67CF2D1}" type="datetimeFigureOut">
              <a:rPr lang="en-US" smtClean="0"/>
              <a:t>4/10/2013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D5260A79-EC98-4DA5-89F3-00635EE9FCEE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11F507-40E7-47AA-AAF1-7EBDB67CF2D1}" type="datetimeFigureOut">
              <a:rPr lang="en-US" smtClean="0"/>
              <a:t>4/10/2013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5260A79-EC98-4DA5-89F3-00635EE9FCEE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9711F507-40E7-47AA-AAF1-7EBDB67CF2D1}" type="datetimeFigureOut">
              <a:rPr lang="en-US" smtClean="0"/>
              <a:t>4/10/2013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D5260A79-EC98-4DA5-89F3-00635EE9FCEE}" type="slidenum">
              <a:rPr lang="en-US" smtClean="0"/>
              <a:t>‹#›</a:t>
            </a:fld>
            <a:endParaRPr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2800" b="1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</a:rPr>
              <a:t>By </a:t>
            </a:r>
            <a:r>
              <a:rPr lang="en-US" sz="2800" b="1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</a:rPr>
              <a:t>Umar</a:t>
            </a:r>
            <a:r>
              <a:rPr lang="en-US" sz="2800" b="1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</a:rPr>
              <a:t> Muhammad</a:t>
            </a:r>
          </a:p>
          <a:p>
            <a:r>
              <a:rPr lang="en-US" sz="2800" b="1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</a:rPr>
              <a:t>(P2700212001)</a:t>
            </a:r>
            <a:endParaRPr lang="en-US" sz="2800" b="1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60007" dist="310007" dir="7680000" sy="30000" kx="1300200" algn="ctr" rotWithShape="0">
                  <a:prstClr val="black">
                    <a:alpha val="32000"/>
                  </a:prstClr>
                </a:outerShdw>
              </a:effectLst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err="1" smtClean="0"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  <a:innerShdw blurRad="50800" dist="25400" dir="13500000">
                    <a:srgbClr val="000000">
                      <a:alpha val="70000"/>
                    </a:srgbClr>
                  </a:innerShdw>
                </a:effectLst>
                <a:latin typeface="Trajan Pro" pitchFamily="18" charset="0"/>
              </a:rPr>
              <a:t>Lengan</a:t>
            </a:r>
            <a:r>
              <a:rPr lang="en-US" b="1" dirty="0" smtClean="0"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  <a:innerShdw blurRad="50800" dist="25400" dir="13500000">
                    <a:srgbClr val="000000">
                      <a:alpha val="70000"/>
                    </a:srgbClr>
                  </a:innerShdw>
                </a:effectLst>
                <a:latin typeface="Trajan Pro" pitchFamily="18" charset="0"/>
              </a:rPr>
              <a:t> robot </a:t>
            </a:r>
            <a:r>
              <a:rPr lang="en-US" b="1" dirty="0" err="1" smtClean="0"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  <a:innerShdw blurRad="50800" dist="25400" dir="13500000">
                    <a:srgbClr val="000000">
                      <a:alpha val="70000"/>
                    </a:srgbClr>
                  </a:innerShdw>
                </a:effectLst>
                <a:latin typeface="Trajan Pro" pitchFamily="18" charset="0"/>
              </a:rPr>
              <a:t>Pemilah</a:t>
            </a:r>
            <a:r>
              <a:rPr lang="en-US" b="1" dirty="0" smtClean="0"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  <a:innerShdw blurRad="50800" dist="25400" dir="13500000">
                    <a:srgbClr val="000000">
                      <a:alpha val="70000"/>
                    </a:srgbClr>
                  </a:innerShdw>
                </a:effectLst>
                <a:latin typeface="Trajan Pro" pitchFamily="18" charset="0"/>
              </a:rPr>
              <a:t/>
            </a:r>
            <a:br>
              <a:rPr lang="en-US" b="1" dirty="0" smtClean="0"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  <a:innerShdw blurRad="50800" dist="25400" dir="13500000">
                    <a:srgbClr val="000000">
                      <a:alpha val="70000"/>
                    </a:srgbClr>
                  </a:innerShdw>
                </a:effectLst>
                <a:latin typeface="Trajan Pro" pitchFamily="18" charset="0"/>
              </a:rPr>
            </a:br>
            <a:r>
              <a:rPr lang="en-US" b="1" dirty="0" smtClean="0"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  <a:innerShdw blurRad="50800" dist="25400" dir="13500000">
                    <a:srgbClr val="000000">
                      <a:alpha val="70000"/>
                    </a:srgbClr>
                  </a:innerShdw>
                </a:effectLst>
                <a:latin typeface="Trajan Pro" pitchFamily="18" charset="0"/>
              </a:rPr>
              <a:t> </a:t>
            </a:r>
            <a:r>
              <a:rPr lang="en-US" b="1" dirty="0" err="1" smtClean="0"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  <a:innerShdw blurRad="50800" dist="25400" dir="13500000">
                    <a:srgbClr val="000000">
                      <a:alpha val="70000"/>
                    </a:srgbClr>
                  </a:innerShdw>
                </a:effectLst>
                <a:latin typeface="Trajan Pro" pitchFamily="18" charset="0"/>
              </a:rPr>
              <a:t>rumput</a:t>
            </a:r>
            <a:r>
              <a:rPr lang="en-US" b="1" dirty="0" smtClean="0"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  <a:innerShdw blurRad="50800" dist="25400" dir="13500000">
                    <a:srgbClr val="000000">
                      <a:alpha val="70000"/>
                    </a:srgbClr>
                  </a:innerShdw>
                </a:effectLst>
                <a:latin typeface="Trajan Pro" pitchFamily="18" charset="0"/>
              </a:rPr>
              <a:t> </a:t>
            </a:r>
            <a:r>
              <a:rPr lang="en-US" b="1" dirty="0" err="1" smtClean="0"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  <a:innerShdw blurRad="50800" dist="25400" dir="13500000">
                    <a:srgbClr val="000000">
                      <a:alpha val="70000"/>
                    </a:srgbClr>
                  </a:innerShdw>
                </a:effectLst>
                <a:latin typeface="Trajan Pro" pitchFamily="18" charset="0"/>
              </a:rPr>
              <a:t>laut</a:t>
            </a:r>
            <a:endParaRPr lang="en-US" b="1" dirty="0">
              <a:effectLst>
                <a:glow rad="228600">
                  <a:schemeClr val="accent3">
                    <a:satMod val="175000"/>
                    <a:alpha val="40000"/>
                  </a:schemeClr>
                </a:glow>
                <a:innerShdw blurRad="50800" dist="25400" dir="13500000">
                  <a:srgbClr val="000000">
                    <a:alpha val="70000"/>
                  </a:srgbClr>
                </a:innerShdw>
              </a:effectLst>
              <a:latin typeface="Trajan Pro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6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7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26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1000" tmFilter="0, 0; .2, .5; .8, .5; 1, 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3" dur="500" autoRev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4" presetID="26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1000" tmFilter="0, 0; .2, .5; .8, .5; 1, 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6" dur="500" autoRev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Indonesia</a:t>
            </a:r>
            <a:r>
              <a:rPr lang="en-US" dirty="0"/>
              <a:t> </a:t>
            </a:r>
            <a:r>
              <a:rPr lang="en-US" dirty="0" err="1"/>
              <a:t>memiliki</a:t>
            </a:r>
            <a:r>
              <a:rPr lang="en-US" dirty="0"/>
              <a:t> </a:t>
            </a:r>
            <a:r>
              <a:rPr lang="en-US" dirty="0" err="1"/>
              <a:t>panjang</a:t>
            </a:r>
            <a:r>
              <a:rPr lang="en-US" dirty="0"/>
              <a:t>  </a:t>
            </a:r>
            <a:r>
              <a:rPr lang="en-US" dirty="0" err="1"/>
              <a:t>garis</a:t>
            </a:r>
            <a:r>
              <a:rPr lang="en-US" dirty="0"/>
              <a:t>  </a:t>
            </a:r>
            <a:r>
              <a:rPr lang="en-US" dirty="0" err="1"/>
              <a:t>pantai</a:t>
            </a:r>
            <a:r>
              <a:rPr lang="en-US" dirty="0"/>
              <a:t>  81.000 km </a:t>
            </a:r>
            <a:r>
              <a:rPr lang="en-US" dirty="0" err="1"/>
              <a:t>merupakan</a:t>
            </a:r>
            <a:r>
              <a:rPr lang="en-US" dirty="0"/>
              <a:t>  </a:t>
            </a:r>
            <a:r>
              <a:rPr lang="en-US" b="1" dirty="0" err="1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kawasan</a:t>
            </a:r>
            <a:r>
              <a:rPr lang="en-US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en-US" b="1" dirty="0" err="1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pesisir</a:t>
            </a:r>
            <a:r>
              <a:rPr lang="en-US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en-US" b="1" dirty="0" err="1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dan</a:t>
            </a:r>
            <a:r>
              <a:rPr lang="en-US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en-US" b="1" dirty="0" err="1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lautan</a:t>
            </a:r>
            <a:r>
              <a:rPr lang="en-US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en-US" b="1" dirty="0" smtClean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endParaRPr lang="en-US" b="1" dirty="0" smtClean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r>
              <a:rPr lang="en-US" dirty="0" err="1" smtClean="0"/>
              <a:t>memiliki</a:t>
            </a:r>
            <a:r>
              <a:rPr lang="en-US" dirty="0" smtClean="0"/>
              <a:t>  </a:t>
            </a:r>
            <a:r>
              <a:rPr lang="en-US" dirty="0" err="1"/>
              <a:t>berbagai</a:t>
            </a:r>
            <a:r>
              <a:rPr lang="en-US" dirty="0"/>
              <a:t>  </a:t>
            </a:r>
            <a:r>
              <a:rPr lang="en-US" b="1" dirty="0" err="1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sumberdaya</a:t>
            </a:r>
            <a:r>
              <a:rPr lang="en-US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err="1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hayati</a:t>
            </a:r>
            <a:r>
              <a:rPr lang="en-US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en-US" dirty="0"/>
              <a:t>yang  </a:t>
            </a:r>
            <a:r>
              <a:rPr lang="en-US" dirty="0" err="1"/>
              <a:t>sangat</a:t>
            </a:r>
            <a:r>
              <a:rPr lang="en-US" dirty="0"/>
              <a:t>  </a:t>
            </a:r>
            <a:r>
              <a:rPr lang="en-US" dirty="0" err="1"/>
              <a:t>besar</a:t>
            </a:r>
            <a:r>
              <a:rPr lang="en-US" dirty="0"/>
              <a:t>  </a:t>
            </a:r>
            <a:r>
              <a:rPr lang="en-US" dirty="0" err="1"/>
              <a:t>dan</a:t>
            </a:r>
            <a:r>
              <a:rPr lang="en-US" dirty="0"/>
              <a:t>  </a:t>
            </a:r>
            <a:r>
              <a:rPr lang="en-US" dirty="0" err="1" smtClean="0"/>
              <a:t>beragam</a:t>
            </a:r>
            <a:endParaRPr lang="en-US" dirty="0" smtClean="0"/>
          </a:p>
          <a:p>
            <a:pPr algn="just"/>
            <a:endParaRPr lang="en-US" dirty="0" smtClean="0"/>
          </a:p>
          <a:p>
            <a:pPr algn="just"/>
            <a:r>
              <a:rPr lang="en-US" dirty="0" err="1"/>
              <a:t>Salah</a:t>
            </a:r>
            <a:r>
              <a:rPr lang="en-US" dirty="0"/>
              <a:t> </a:t>
            </a:r>
            <a:r>
              <a:rPr lang="en-US" dirty="0" err="1"/>
              <a:t>satu</a:t>
            </a:r>
            <a:r>
              <a:rPr lang="en-US" dirty="0"/>
              <a:t> </a:t>
            </a:r>
            <a:r>
              <a:rPr lang="en-US" dirty="0" err="1"/>
              <a:t>sumberdaya</a:t>
            </a:r>
            <a:r>
              <a:rPr lang="en-US" dirty="0"/>
              <a:t> </a:t>
            </a:r>
            <a:r>
              <a:rPr lang="en-US" dirty="0" err="1"/>
              <a:t>hayati</a:t>
            </a:r>
            <a:r>
              <a:rPr lang="en-US" dirty="0"/>
              <a:t> yang </a:t>
            </a:r>
            <a:r>
              <a:rPr lang="en-US" dirty="0" err="1"/>
              <a:t>memiliki</a:t>
            </a:r>
            <a:r>
              <a:rPr lang="en-US" dirty="0"/>
              <a:t> </a:t>
            </a:r>
            <a:r>
              <a:rPr lang="en-US" dirty="0" err="1"/>
              <a:t>potensi</a:t>
            </a:r>
            <a:r>
              <a:rPr lang="en-US" dirty="0"/>
              <a:t> yang </a:t>
            </a:r>
            <a:r>
              <a:rPr lang="en-US" dirty="0" err="1"/>
              <a:t>besar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budidaya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b="1" dirty="0" err="1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rumput</a:t>
            </a:r>
            <a:r>
              <a:rPr lang="en-US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err="1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laut</a:t>
            </a:r>
            <a:endParaRPr lang="en-US" b="1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762000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Fakta</a:t>
            </a:r>
            <a:endParaRPr lang="en-US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b="1" dirty="0" err="1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Potensi</a:t>
            </a:r>
            <a:r>
              <a:rPr lang="en-US" dirty="0"/>
              <a:t> </a:t>
            </a:r>
            <a:r>
              <a:rPr lang="en-US" dirty="0" err="1"/>
              <a:t>pengembangan</a:t>
            </a:r>
            <a:r>
              <a:rPr lang="en-US" dirty="0"/>
              <a:t> </a:t>
            </a:r>
            <a:r>
              <a:rPr lang="en-US" dirty="0" err="1"/>
              <a:t>budidaya</a:t>
            </a:r>
            <a:r>
              <a:rPr lang="en-US" dirty="0"/>
              <a:t> </a:t>
            </a:r>
            <a:r>
              <a:rPr lang="en-US" dirty="0" err="1"/>
              <a:t>rumput</a:t>
            </a:r>
            <a:r>
              <a:rPr lang="en-US" dirty="0"/>
              <a:t> </a:t>
            </a:r>
            <a:r>
              <a:rPr lang="en-US" dirty="0" err="1"/>
              <a:t>laut</a:t>
            </a:r>
            <a:r>
              <a:rPr lang="en-US" dirty="0"/>
              <a:t> </a:t>
            </a:r>
            <a:r>
              <a:rPr lang="en-US" dirty="0" err="1"/>
              <a:t>masih</a:t>
            </a:r>
            <a:r>
              <a:rPr lang="en-US" dirty="0"/>
              <a:t> </a:t>
            </a:r>
            <a:r>
              <a:rPr lang="en-US" dirty="0" err="1"/>
              <a:t>sangat</a:t>
            </a:r>
            <a:r>
              <a:rPr lang="en-US" dirty="0"/>
              <a:t> </a:t>
            </a:r>
            <a:r>
              <a:rPr lang="en-US" b="1" dirty="0" err="1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besar</a:t>
            </a:r>
            <a:r>
              <a:rPr lang="en-US" dirty="0"/>
              <a:t> </a:t>
            </a:r>
            <a:r>
              <a:rPr lang="en-US" dirty="0" err="1" smtClean="0"/>
              <a:t>karena</a:t>
            </a:r>
            <a:r>
              <a:rPr lang="en-US" dirty="0" smtClean="0"/>
              <a:t> </a:t>
            </a:r>
            <a:r>
              <a:rPr lang="en-US" dirty="0" err="1"/>
              <a:t>saat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tingkat</a:t>
            </a:r>
            <a:r>
              <a:rPr lang="en-US" dirty="0"/>
              <a:t> </a:t>
            </a:r>
            <a:r>
              <a:rPr lang="en-US" dirty="0" err="1"/>
              <a:t>produktivitas</a:t>
            </a:r>
            <a:r>
              <a:rPr lang="en-US" dirty="0"/>
              <a:t> </a:t>
            </a:r>
            <a:r>
              <a:rPr lang="en-US" dirty="0" err="1"/>
              <a:t>rumput</a:t>
            </a:r>
            <a:r>
              <a:rPr lang="en-US" dirty="0"/>
              <a:t> </a:t>
            </a:r>
            <a:r>
              <a:rPr lang="en-US" dirty="0" err="1"/>
              <a:t>laut</a:t>
            </a:r>
            <a:r>
              <a:rPr lang="en-US" dirty="0"/>
              <a:t> Indonesia </a:t>
            </a:r>
            <a:r>
              <a:rPr lang="en-US" dirty="0" err="1"/>
              <a:t>masih</a:t>
            </a:r>
            <a:r>
              <a:rPr lang="en-US" dirty="0"/>
              <a:t> </a:t>
            </a:r>
            <a:r>
              <a:rPr lang="en-US" dirty="0" err="1"/>
              <a:t>belum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menjawab</a:t>
            </a:r>
            <a:r>
              <a:rPr lang="en-US" dirty="0"/>
              <a:t> </a:t>
            </a:r>
            <a:r>
              <a:rPr lang="en-US" dirty="0" err="1"/>
              <a:t>permintaan</a:t>
            </a:r>
            <a:r>
              <a:rPr lang="en-US" dirty="0"/>
              <a:t> </a:t>
            </a:r>
            <a:r>
              <a:rPr lang="en-US" dirty="0" err="1"/>
              <a:t>pasar</a:t>
            </a:r>
            <a:r>
              <a:rPr lang="en-US" dirty="0"/>
              <a:t> global</a:t>
            </a:r>
            <a:r>
              <a:rPr lang="en-US" dirty="0" smtClean="0"/>
              <a:t>.</a:t>
            </a:r>
          </a:p>
          <a:p>
            <a:pPr algn="just"/>
            <a:endParaRPr lang="en-US" dirty="0" smtClean="0"/>
          </a:p>
          <a:p>
            <a:pPr algn="just"/>
            <a:r>
              <a:rPr lang="en-US" dirty="0" err="1" smtClean="0"/>
              <a:t>Budidaya</a:t>
            </a:r>
            <a:r>
              <a:rPr lang="en-US" dirty="0" smtClean="0"/>
              <a:t> </a:t>
            </a:r>
            <a:r>
              <a:rPr lang="en-US" dirty="0" err="1" smtClean="0"/>
              <a:t>rumput</a:t>
            </a:r>
            <a:r>
              <a:rPr lang="en-US" dirty="0" smtClean="0"/>
              <a:t> </a:t>
            </a:r>
            <a:r>
              <a:rPr lang="en-US" dirty="0" err="1" smtClean="0"/>
              <a:t>laut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Indonesia </a:t>
            </a:r>
            <a:r>
              <a:rPr lang="en-US" dirty="0" err="1" smtClean="0"/>
              <a:t>masih</a:t>
            </a:r>
            <a:r>
              <a:rPr lang="en-US" dirty="0" smtClean="0"/>
              <a:t> </a:t>
            </a:r>
            <a:r>
              <a:rPr lang="en-US" dirty="0" err="1" smtClean="0"/>
              <a:t>dihadapkan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beberapa</a:t>
            </a:r>
            <a:r>
              <a:rPr lang="en-US" dirty="0" smtClean="0"/>
              <a:t> </a:t>
            </a:r>
            <a:r>
              <a:rPr lang="en-US" b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permasalahan</a:t>
            </a:r>
            <a:r>
              <a:rPr lang="en-US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 smtClean="0"/>
              <a:t>kesenjangan</a:t>
            </a:r>
            <a:r>
              <a:rPr lang="en-US" dirty="0" smtClean="0"/>
              <a:t> </a:t>
            </a:r>
            <a:r>
              <a:rPr lang="en-US" dirty="0" err="1" smtClean="0"/>
              <a:t>informasi</a:t>
            </a:r>
            <a:r>
              <a:rPr lang="en-US" dirty="0" smtClean="0"/>
              <a:t> </a:t>
            </a:r>
            <a:r>
              <a:rPr lang="en-US" dirty="0" err="1" smtClean="0"/>
              <a:t>masyarakat</a:t>
            </a:r>
            <a:r>
              <a:rPr lang="en-US" dirty="0" smtClean="0"/>
              <a:t> </a:t>
            </a:r>
            <a:r>
              <a:rPr lang="en-US" dirty="0" err="1" smtClean="0"/>
              <a:t>utamanya</a:t>
            </a:r>
            <a:r>
              <a:rPr lang="en-US" dirty="0" smtClean="0"/>
              <a:t> </a:t>
            </a:r>
            <a:r>
              <a:rPr lang="en-US" dirty="0" err="1" smtClean="0"/>
              <a:t>kesenjangan</a:t>
            </a:r>
            <a:r>
              <a:rPr lang="en-US" dirty="0" smtClean="0"/>
              <a:t> </a:t>
            </a:r>
            <a:r>
              <a:rPr lang="en-US" dirty="0" err="1" smtClean="0"/>
              <a:t>informasi</a:t>
            </a:r>
            <a:r>
              <a:rPr lang="en-US" dirty="0" smtClean="0"/>
              <a:t>  </a:t>
            </a:r>
            <a:r>
              <a:rPr lang="en-US" dirty="0" err="1" smtClean="0"/>
              <a:t>pasar</a:t>
            </a:r>
            <a:r>
              <a:rPr lang="en-US" dirty="0" smtClean="0"/>
              <a:t>, </a:t>
            </a:r>
            <a:r>
              <a:rPr lang="en-US" b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informasi</a:t>
            </a:r>
            <a:r>
              <a:rPr lang="en-US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teknologi</a:t>
            </a:r>
            <a:r>
              <a:rPr lang="en-US" dirty="0" smtClean="0"/>
              <a:t>,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sumber</a:t>
            </a:r>
            <a:r>
              <a:rPr lang="en-US" dirty="0" smtClean="0"/>
              <a:t> </a:t>
            </a:r>
            <a:r>
              <a:rPr lang="en-US" dirty="0" err="1" smtClean="0"/>
              <a:t>permodalan</a:t>
            </a:r>
            <a:endParaRPr lang="en-US" dirty="0" smtClean="0"/>
          </a:p>
          <a:p>
            <a:pPr algn="just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762000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Kenyataan</a:t>
            </a:r>
            <a:endParaRPr lang="en-US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1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 err="1"/>
              <a:t>Masalah</a:t>
            </a:r>
            <a:r>
              <a:rPr lang="en-US" dirty="0"/>
              <a:t> yang </a:t>
            </a:r>
            <a:r>
              <a:rPr lang="en-US" dirty="0" err="1"/>
              <a:t>sering</a:t>
            </a:r>
            <a:r>
              <a:rPr lang="en-US" dirty="0"/>
              <a:t> </a:t>
            </a:r>
            <a:r>
              <a:rPr lang="en-US" dirty="0" err="1"/>
              <a:t>dihadapi</a:t>
            </a:r>
            <a:r>
              <a:rPr lang="en-US" dirty="0"/>
              <a:t> </a:t>
            </a:r>
            <a:r>
              <a:rPr lang="en-US" dirty="0" err="1"/>
              <a:t>yaitu</a:t>
            </a:r>
            <a:r>
              <a:rPr lang="en-US" dirty="0"/>
              <a:t> </a:t>
            </a:r>
            <a:r>
              <a:rPr lang="en-US" dirty="0" err="1"/>
              <a:t>permasalahan</a:t>
            </a:r>
            <a:r>
              <a:rPr lang="en-US" dirty="0"/>
              <a:t> </a:t>
            </a:r>
            <a:r>
              <a:rPr lang="en-US" dirty="0" err="1"/>
              <a:t>bibit</a:t>
            </a:r>
            <a:r>
              <a:rPr lang="en-US" dirty="0"/>
              <a:t>, </a:t>
            </a:r>
            <a:r>
              <a:rPr lang="en-US" dirty="0" err="1"/>
              <a:t>hama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penyakit</a:t>
            </a:r>
            <a:r>
              <a:rPr lang="en-US" dirty="0"/>
              <a:t> </a:t>
            </a:r>
            <a:r>
              <a:rPr lang="en-US" dirty="0" err="1"/>
              <a:t>serta</a:t>
            </a:r>
            <a:r>
              <a:rPr lang="en-US" dirty="0"/>
              <a:t> </a:t>
            </a:r>
            <a:r>
              <a:rPr lang="en-US" b="1" dirty="0" err="1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penanganan</a:t>
            </a:r>
            <a:r>
              <a:rPr lang="en-US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err="1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pasca</a:t>
            </a:r>
            <a:r>
              <a:rPr lang="en-US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panen</a:t>
            </a:r>
            <a:endParaRPr lang="en-US" b="1" dirty="0" smtClean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endParaRPr lang="en-US" b="1" dirty="0" smtClean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r>
              <a:rPr lang="en-US" dirty="0" err="1" smtClean="0"/>
              <a:t>penangan</a:t>
            </a:r>
            <a:r>
              <a:rPr lang="en-US" dirty="0" smtClean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 smtClean="0"/>
              <a:t>menyebabkan</a:t>
            </a:r>
            <a:r>
              <a:rPr lang="en-US" dirty="0" smtClean="0"/>
              <a:t> </a:t>
            </a:r>
            <a:r>
              <a:rPr lang="en-US" b="1" dirty="0" err="1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tingginya</a:t>
            </a:r>
            <a:r>
              <a:rPr lang="en-US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err="1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kadar</a:t>
            </a:r>
            <a:r>
              <a:rPr lang="en-US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air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rumput</a:t>
            </a:r>
            <a:r>
              <a:rPr lang="en-US" dirty="0"/>
              <a:t> </a:t>
            </a:r>
            <a:r>
              <a:rPr lang="en-US" dirty="0" err="1"/>
              <a:t>laut</a:t>
            </a:r>
            <a:r>
              <a:rPr lang="en-US" dirty="0"/>
              <a:t>, </a:t>
            </a:r>
            <a:endParaRPr lang="en-US" dirty="0" smtClean="0"/>
          </a:p>
          <a:p>
            <a:pPr algn="just"/>
            <a:endParaRPr lang="en-US" dirty="0" smtClean="0"/>
          </a:p>
          <a:p>
            <a:pPr algn="just"/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/>
              <a:t>akibat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b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ketidaktahuan</a:t>
            </a:r>
            <a:r>
              <a:rPr lang="en-US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err="1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petani</a:t>
            </a:r>
            <a:r>
              <a:rPr lang="en-US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kadar</a:t>
            </a:r>
            <a:r>
              <a:rPr lang="en-US" dirty="0" smtClean="0"/>
              <a:t> air </a:t>
            </a:r>
            <a:r>
              <a:rPr lang="en-US" dirty="0" err="1" smtClean="0"/>
              <a:t>rumput</a:t>
            </a:r>
            <a:r>
              <a:rPr lang="en-US" dirty="0" smtClean="0"/>
              <a:t> </a:t>
            </a:r>
            <a:r>
              <a:rPr lang="en-US" dirty="0" err="1" smtClean="0"/>
              <a:t>laut</a:t>
            </a:r>
            <a:r>
              <a:rPr lang="en-US" dirty="0"/>
              <a:t>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762000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Permasalahan</a:t>
            </a:r>
            <a:endParaRPr lang="en-US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en-US" dirty="0" smtClean="0"/>
              <a:t>	</a:t>
            </a:r>
            <a:r>
              <a:rPr lang="en-US" b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jan Pro" pitchFamily="18" charset="0"/>
              </a:rPr>
              <a:t>Lengan</a:t>
            </a:r>
            <a:r>
              <a:rPr lang="en-US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jan Pro" pitchFamily="18" charset="0"/>
              </a:rPr>
              <a:t> Robot  </a:t>
            </a:r>
            <a:r>
              <a:rPr lang="en-US" dirty="0" smtClean="0">
                <a:sym typeface="Wingdings" pitchFamily="2" charset="2"/>
              </a:rPr>
              <a:t> </a:t>
            </a:r>
            <a:r>
              <a:rPr lang="en-US" dirty="0" smtClean="0"/>
              <a:t>	</a:t>
            </a:r>
            <a:r>
              <a:rPr lang="en-US" dirty="0" smtClean="0"/>
              <a:t> </a:t>
            </a:r>
            <a:r>
              <a:rPr lang="en-US" dirty="0" err="1"/>
              <a:t>memilah</a:t>
            </a:r>
            <a:r>
              <a:rPr lang="en-US" dirty="0"/>
              <a:t> </a:t>
            </a:r>
            <a:r>
              <a:rPr lang="en-US" dirty="0" err="1"/>
              <a:t>rumput</a:t>
            </a:r>
            <a:r>
              <a:rPr lang="en-US" dirty="0"/>
              <a:t> </a:t>
            </a:r>
            <a:r>
              <a:rPr lang="en-US" dirty="0" err="1"/>
              <a:t>laut</a:t>
            </a:r>
            <a:r>
              <a:rPr lang="en-US" dirty="0"/>
              <a:t> </a:t>
            </a:r>
            <a:endParaRPr lang="en-US" dirty="0" smtClean="0"/>
          </a:p>
          <a:p>
            <a:pPr algn="just">
              <a:buNone/>
            </a:pPr>
            <a:endParaRPr lang="en-US" dirty="0" smtClean="0"/>
          </a:p>
          <a:p>
            <a:pPr algn="just">
              <a:buNone/>
            </a:pPr>
            <a:endParaRPr lang="en-US" dirty="0" smtClean="0"/>
          </a:p>
          <a:p>
            <a:pPr algn="just">
              <a:buNone/>
            </a:pPr>
            <a:r>
              <a:rPr lang="en-US" dirty="0" smtClean="0"/>
              <a:t>				</a:t>
            </a:r>
            <a:r>
              <a:rPr lang="en-US" dirty="0" err="1" smtClean="0"/>
              <a:t>sesuai</a:t>
            </a:r>
            <a:r>
              <a:rPr lang="en-US" dirty="0" smtClean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tingkat</a:t>
            </a:r>
            <a:r>
              <a:rPr lang="en-US" dirty="0"/>
              <a:t> </a:t>
            </a:r>
            <a:r>
              <a:rPr lang="en-US" dirty="0" err="1"/>
              <a:t>kadar</a:t>
            </a:r>
            <a:r>
              <a:rPr lang="en-US" dirty="0"/>
              <a:t> </a:t>
            </a:r>
            <a:r>
              <a:rPr lang="en-US" dirty="0" err="1" smtClean="0"/>
              <a:t>airnya</a:t>
            </a:r>
            <a:endParaRPr lang="en-US" dirty="0" smtClean="0"/>
          </a:p>
          <a:p>
            <a:pPr algn="just">
              <a:buNone/>
            </a:pPr>
            <a:endParaRPr lang="en-US" dirty="0" smtClean="0"/>
          </a:p>
          <a:p>
            <a:pPr algn="just">
              <a:buNone/>
            </a:pPr>
            <a:r>
              <a:rPr lang="en-US" dirty="0" smtClean="0"/>
              <a:t>		</a:t>
            </a:r>
          </a:p>
          <a:p>
            <a:pPr algn="just">
              <a:buNone/>
            </a:pPr>
            <a:r>
              <a:rPr lang="en-US" dirty="0" smtClean="0"/>
              <a:t>			     	     </a:t>
            </a:r>
            <a:r>
              <a:rPr lang="en-US" dirty="0" err="1" smtClean="0"/>
              <a:t>menjaga</a:t>
            </a:r>
            <a:r>
              <a:rPr lang="en-US" dirty="0" smtClean="0"/>
              <a:t> </a:t>
            </a:r>
            <a:r>
              <a:rPr lang="en-US" dirty="0" err="1"/>
              <a:t>kualitas</a:t>
            </a:r>
            <a:r>
              <a:rPr lang="en-US" dirty="0"/>
              <a:t> </a:t>
            </a:r>
            <a:r>
              <a:rPr lang="en-US" dirty="0" err="1"/>
              <a:t>rumput</a:t>
            </a:r>
            <a:r>
              <a:rPr lang="en-US" dirty="0"/>
              <a:t> </a:t>
            </a:r>
            <a:r>
              <a:rPr lang="en-US" dirty="0" err="1" smtClean="0"/>
              <a:t>laut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762000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Solusi</a:t>
            </a:r>
            <a:endParaRPr lang="en-US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4" name="Down Arrow 3"/>
          <p:cNvSpPr/>
          <p:nvPr/>
        </p:nvSpPr>
        <p:spPr>
          <a:xfrm>
            <a:off x="5257800" y="2133600"/>
            <a:ext cx="1219200" cy="762000"/>
          </a:xfrm>
          <a:prstGeom prst="down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own Arrow 4"/>
          <p:cNvSpPr/>
          <p:nvPr/>
        </p:nvSpPr>
        <p:spPr>
          <a:xfrm>
            <a:off x="5181600" y="3505200"/>
            <a:ext cx="1219200" cy="990600"/>
          </a:xfrm>
          <a:prstGeom prst="down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500"/>
                            </p:stCondLst>
                            <p:childTnLst>
                              <p:par>
                                <p:cTn id="24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" grpId="0" animBg="1"/>
      <p:bldP spid="4" grpId="0" animBg="1"/>
      <p:bldP spid="5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er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Paper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pe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49</TotalTime>
  <Words>124</Words>
  <Application>Microsoft Office PowerPoint</Application>
  <PresentationFormat>On-screen Show (4:3)</PresentationFormat>
  <Paragraphs>27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Paper</vt:lpstr>
      <vt:lpstr>Lengan robot Pemilah  rumput laut</vt:lpstr>
      <vt:lpstr>Fakta</vt:lpstr>
      <vt:lpstr>Kenyataan</vt:lpstr>
      <vt:lpstr>Permasalahan</vt:lpstr>
      <vt:lpstr>Solusi</vt:lpstr>
    </vt:vector>
  </TitlesOfParts>
  <Company>kempo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Lengan robot Pemilah  rumput laut</dc:title>
  <dc:creator>umar</dc:creator>
  <cp:lastModifiedBy>umar</cp:lastModifiedBy>
  <cp:revision>20</cp:revision>
  <dcterms:created xsi:type="dcterms:W3CDTF">2013-04-10T08:01:28Z</dcterms:created>
  <dcterms:modified xsi:type="dcterms:W3CDTF">2013-04-10T08:50:29Z</dcterms:modified>
</cp:coreProperties>
</file>