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0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BA2094-8BE6-44C7-8D09-674067ED1BD5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48CA3B-03AD-466E-B1D5-93447CBD1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013448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err="1" smtClean="0"/>
              <a:t>Sistem</a:t>
            </a:r>
            <a:r>
              <a:rPr lang="en-US" sz="4000" dirty="0" smtClean="0"/>
              <a:t> </a:t>
            </a:r>
            <a:r>
              <a:rPr lang="en-US" sz="4000" dirty="0" err="1" smtClean="0"/>
              <a:t>kontron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monitoring </a:t>
            </a:r>
            <a:r>
              <a:rPr lang="en-US" sz="4000" dirty="0" err="1" smtClean="0"/>
              <a:t>peralatan</a:t>
            </a:r>
            <a:r>
              <a:rPr lang="en-US" sz="4000" dirty="0" smtClean="0"/>
              <a:t>  </a:t>
            </a:r>
            <a:r>
              <a:rPr lang="en-US" sz="4000" dirty="0" err="1" smtClean="0"/>
              <a:t>rumah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6480048" cy="817388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Usman</a:t>
            </a:r>
            <a:r>
              <a:rPr lang="en-US" sz="2800" dirty="0" smtClean="0"/>
              <a:t> </a:t>
            </a:r>
            <a:r>
              <a:rPr lang="en-US" sz="2800" dirty="0" err="1" smtClean="0"/>
              <a:t>Bauna</a:t>
            </a:r>
            <a:r>
              <a:rPr lang="en-US" sz="2800" dirty="0" smtClean="0"/>
              <a:t> / P2700212419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467600" cy="2514600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fi-FI" dirty="0" smtClean="0"/>
              <a:t> Kehidupan manusia saat ini tidak dapat dilepaskan dari alat-alat elektronik (hand phone)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memamfaatkan</a:t>
            </a:r>
            <a:r>
              <a:rPr lang="en-US" dirty="0" smtClean="0"/>
              <a:t>  hp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: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4038600"/>
            <a:ext cx="6781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000" dirty="0" err="1" smtClean="0"/>
              <a:t>Menyalakan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mematikan</a:t>
            </a:r>
            <a:r>
              <a:rPr lang="en-US" sz="2000" dirty="0" smtClean="0"/>
              <a:t> </a:t>
            </a:r>
            <a:r>
              <a:rPr lang="en-US" sz="2000" dirty="0" err="1" smtClean="0"/>
              <a:t>lampu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 smtClean="0"/>
              <a:t>menyalakan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mamatikan</a:t>
            </a:r>
            <a:r>
              <a:rPr lang="en-US" sz="2000" dirty="0" smtClean="0"/>
              <a:t> </a:t>
            </a:r>
            <a:r>
              <a:rPr lang="en-US" sz="2000" dirty="0" err="1" smtClean="0"/>
              <a:t>kipas</a:t>
            </a:r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Menyalakan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mematikan</a:t>
            </a:r>
            <a:r>
              <a:rPr lang="en-US" sz="2000" dirty="0" smtClean="0"/>
              <a:t> </a:t>
            </a:r>
            <a:r>
              <a:rPr lang="en-US" sz="2000" dirty="0" err="1" smtClean="0"/>
              <a:t>pompa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 smtClean="0"/>
              <a:t>menyalakan</a:t>
            </a:r>
            <a:r>
              <a:rPr lang="en-US" sz="2000" dirty="0" smtClean="0"/>
              <a:t> Ac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menuju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rumah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Menyiram</a:t>
            </a:r>
            <a:r>
              <a:rPr lang="en-US" sz="2000" dirty="0" smtClean="0"/>
              <a:t> </a:t>
            </a:r>
            <a:r>
              <a:rPr lang="en-US" sz="2000" dirty="0" err="1" smtClean="0"/>
              <a:t>tanaman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Memberi</a:t>
            </a:r>
            <a:r>
              <a:rPr lang="en-US" sz="2000" dirty="0" smtClean="0"/>
              <a:t> </a:t>
            </a:r>
            <a:r>
              <a:rPr lang="en-US" sz="2000" dirty="0" err="1" smtClean="0"/>
              <a:t>makan</a:t>
            </a:r>
            <a:r>
              <a:rPr lang="en-US" sz="2000" dirty="0" smtClean="0"/>
              <a:t> </a:t>
            </a:r>
            <a:r>
              <a:rPr lang="en-US" sz="2000" dirty="0" err="1" smtClean="0"/>
              <a:t>ikan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akuarium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Bagaimana memonitor peralatan dan situasi </a:t>
            </a:r>
            <a:r>
              <a:rPr lang="fi-FI" dirty="0" smtClean="0"/>
              <a:t>di rumah</a:t>
            </a:r>
            <a:endParaRPr lang="fi-FI" dirty="0" smtClean="0"/>
          </a:p>
          <a:p>
            <a:r>
              <a:rPr lang="fi-FI" dirty="0" smtClean="0"/>
              <a:t>Bagaimana sistem ini memberikan informasi setiap kejadian di rumah</a:t>
            </a:r>
          </a:p>
          <a:p>
            <a:r>
              <a:rPr lang="fi-FI" dirty="0" smtClean="0"/>
              <a:t>Bagaiman sistem ini dapat di buat dalam beberapa mode  baik secara manual maupun otomatis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/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mengawasi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mengontrol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memanfaatkan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SMS Gateway </a:t>
            </a:r>
            <a:r>
              <a:rPr lang="en-US" sz="2800" dirty="0" err="1" smtClean="0"/>
              <a:t>dan</a:t>
            </a:r>
            <a:r>
              <a:rPr lang="en-US" sz="2800" dirty="0" smtClean="0"/>
              <a:t>  </a:t>
            </a:r>
            <a:r>
              <a:rPr lang="en-US" sz="2800" dirty="0" err="1" smtClean="0"/>
              <a:t>mikrokontroler</a:t>
            </a:r>
            <a:endParaRPr lang="en-US" sz="2800" dirty="0" smtClean="0"/>
          </a:p>
          <a:p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kejadian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terdeteksi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rumah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kirim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pengiriman</a:t>
            </a:r>
            <a:r>
              <a:rPr lang="en-US" sz="2800" dirty="0" smtClean="0"/>
              <a:t> </a:t>
            </a:r>
            <a:r>
              <a:rPr lang="en-US" sz="2800" dirty="0" err="1" smtClean="0"/>
              <a:t>pesan</a:t>
            </a:r>
            <a:r>
              <a:rPr lang="en-US" sz="2800" dirty="0" smtClean="0"/>
              <a:t> </a:t>
            </a:r>
            <a:r>
              <a:rPr lang="en-US" sz="2800" dirty="0" err="1" smtClean="0"/>
              <a:t>singkat</a:t>
            </a:r>
            <a:r>
              <a:rPr lang="en-US" sz="2800" dirty="0" smtClean="0"/>
              <a:t> (SMS). </a:t>
            </a:r>
          </a:p>
          <a:p>
            <a:pPr>
              <a:buNone/>
            </a:pP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3200400" cy="533400"/>
          </a:xfrm>
        </p:spPr>
        <p:txBody>
          <a:bodyPr/>
          <a:lstStyle/>
          <a:p>
            <a:r>
              <a:rPr lang="en-US" dirty="0" smtClean="0"/>
              <a:t>BLOK DIAGRAM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3124200"/>
            <a:ext cx="609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HP (SMS)</a:t>
            </a:r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2286000" y="3048000"/>
            <a:ext cx="762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HP </a:t>
            </a:r>
          </a:p>
          <a:p>
            <a:pPr algn="ctr"/>
            <a:r>
              <a:rPr lang="en-US" sz="1200" dirty="0" smtClean="0"/>
              <a:t>Modem GSM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429000" y="2590800"/>
            <a:ext cx="1600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Unit </a:t>
            </a:r>
            <a:r>
              <a:rPr lang="en-US" sz="2800" dirty="0" err="1" smtClean="0"/>
              <a:t>K</a:t>
            </a:r>
            <a:r>
              <a:rPr lang="en-US" sz="2800" dirty="0" err="1" smtClean="0"/>
              <a:t>ontrol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486400" y="2667000"/>
            <a:ext cx="838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81400" y="49530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KOMPARATOR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3581400" y="5638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SENSOR</a:t>
            </a:r>
            <a:endParaRPr lang="en-US" sz="1000" dirty="0"/>
          </a:p>
        </p:txBody>
      </p:sp>
      <p:sp>
        <p:nvSpPr>
          <p:cNvPr id="12" name="Rectangle 11"/>
          <p:cNvSpPr/>
          <p:nvPr/>
        </p:nvSpPr>
        <p:spPr>
          <a:xfrm>
            <a:off x="3657600" y="1524000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LCD Display</a:t>
            </a:r>
            <a:endParaRPr lang="en-US" sz="1000" dirty="0"/>
          </a:p>
        </p:txBody>
      </p:sp>
      <p:sp>
        <p:nvSpPr>
          <p:cNvPr id="14" name="Rectangle 13"/>
          <p:cNvSpPr/>
          <p:nvPr/>
        </p:nvSpPr>
        <p:spPr>
          <a:xfrm>
            <a:off x="6781800" y="25908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</a:t>
            </a:r>
            <a:r>
              <a:rPr lang="en-US" sz="1000" dirty="0" smtClean="0"/>
              <a:t>river 1</a:t>
            </a:r>
            <a:endParaRPr lang="en-US" sz="1000" dirty="0"/>
          </a:p>
        </p:txBody>
      </p:sp>
      <p:sp>
        <p:nvSpPr>
          <p:cNvPr id="15" name="Rectangle 14"/>
          <p:cNvSpPr/>
          <p:nvPr/>
        </p:nvSpPr>
        <p:spPr>
          <a:xfrm>
            <a:off x="6781800" y="32004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Driver 2</a:t>
            </a:r>
            <a:endParaRPr lang="en-US" sz="1000" dirty="0"/>
          </a:p>
        </p:txBody>
      </p:sp>
      <p:sp>
        <p:nvSpPr>
          <p:cNvPr id="16" name="Rectangle 15"/>
          <p:cNvSpPr/>
          <p:nvPr/>
        </p:nvSpPr>
        <p:spPr>
          <a:xfrm>
            <a:off x="6781800" y="4419600"/>
            <a:ext cx="762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Driver </a:t>
            </a:r>
            <a:r>
              <a:rPr lang="en-US" sz="1000" dirty="0" smtClean="0"/>
              <a:t>n</a:t>
            </a:r>
            <a:endParaRPr lang="en-US" sz="1000" dirty="0"/>
          </a:p>
        </p:txBody>
      </p:sp>
      <p:sp>
        <p:nvSpPr>
          <p:cNvPr id="18" name="Rectangle 17"/>
          <p:cNvSpPr/>
          <p:nvPr/>
        </p:nvSpPr>
        <p:spPr>
          <a:xfrm>
            <a:off x="7696200" y="25908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KENDALIAN 1</a:t>
            </a:r>
            <a:endParaRPr lang="en-US" sz="1000" dirty="0"/>
          </a:p>
        </p:txBody>
      </p:sp>
      <p:sp>
        <p:nvSpPr>
          <p:cNvPr id="19" name="Rectangle 18"/>
          <p:cNvSpPr/>
          <p:nvPr/>
        </p:nvSpPr>
        <p:spPr>
          <a:xfrm>
            <a:off x="7696200" y="32004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KENDALIAN 2</a:t>
            </a:r>
            <a:endParaRPr lang="en-US" sz="1000" dirty="0"/>
          </a:p>
        </p:txBody>
      </p:sp>
      <p:sp>
        <p:nvSpPr>
          <p:cNvPr id="21" name="Rectangle 20"/>
          <p:cNvSpPr/>
          <p:nvPr/>
        </p:nvSpPr>
        <p:spPr>
          <a:xfrm>
            <a:off x="7696200" y="44196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KENDALIAN n</a:t>
            </a:r>
            <a:endParaRPr lang="en-US" sz="1000" dirty="0"/>
          </a:p>
        </p:txBody>
      </p:sp>
      <p:cxnSp>
        <p:nvCxnSpPr>
          <p:cNvPr id="26" name="Elbow Connector 25"/>
          <p:cNvCxnSpPr>
            <a:endCxn id="15" idx="1"/>
          </p:cNvCxnSpPr>
          <p:nvPr/>
        </p:nvCxnSpPr>
        <p:spPr>
          <a:xfrm flipV="1">
            <a:off x="6248400" y="3352800"/>
            <a:ext cx="533400" cy="152400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endCxn id="14" idx="1"/>
          </p:cNvCxnSpPr>
          <p:nvPr/>
        </p:nvCxnSpPr>
        <p:spPr>
          <a:xfrm flipV="1">
            <a:off x="6248400" y="2743200"/>
            <a:ext cx="533400" cy="152400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>
            <a:off x="6248400" y="4419600"/>
            <a:ext cx="533400" cy="152400"/>
          </a:xfrm>
          <a:prstGeom prst="bent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029200" y="3733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029200" y="3429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029200" y="3124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029200" y="4038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4" idx="3"/>
            <a:endCxn id="18" idx="1"/>
          </p:cNvCxnSpPr>
          <p:nvPr/>
        </p:nvCxnSpPr>
        <p:spPr>
          <a:xfrm>
            <a:off x="7467600" y="27432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7467600" y="33528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6" idx="3"/>
          </p:cNvCxnSpPr>
          <p:nvPr/>
        </p:nvCxnSpPr>
        <p:spPr>
          <a:xfrm>
            <a:off x="7543800" y="4572000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048000" y="34290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7" idx="0"/>
            <a:endCxn id="12" idx="2"/>
          </p:cNvCxnSpPr>
          <p:nvPr/>
        </p:nvCxnSpPr>
        <p:spPr>
          <a:xfrm rot="5400000" flipH="1" flipV="1">
            <a:off x="4057650" y="2305050"/>
            <a:ext cx="4572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381000" y="2286000"/>
            <a:ext cx="762000" cy="914400"/>
            <a:chOff x="838200" y="2971800"/>
            <a:chExt cx="762000" cy="914400"/>
          </a:xfrm>
        </p:grpSpPr>
        <p:sp>
          <p:nvSpPr>
            <p:cNvPr id="82" name="Arc 81"/>
            <p:cNvSpPr/>
            <p:nvPr/>
          </p:nvSpPr>
          <p:spPr>
            <a:xfrm>
              <a:off x="914400" y="3276600"/>
              <a:ext cx="381000" cy="381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Arc 82"/>
            <p:cNvSpPr/>
            <p:nvPr/>
          </p:nvSpPr>
          <p:spPr>
            <a:xfrm>
              <a:off x="914400" y="3200400"/>
              <a:ext cx="457200" cy="533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Arc 85"/>
            <p:cNvSpPr/>
            <p:nvPr/>
          </p:nvSpPr>
          <p:spPr>
            <a:xfrm>
              <a:off x="838200" y="3102429"/>
              <a:ext cx="635000" cy="653143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Arc 86"/>
            <p:cNvSpPr/>
            <p:nvPr/>
          </p:nvSpPr>
          <p:spPr>
            <a:xfrm>
              <a:off x="838200" y="2971800"/>
              <a:ext cx="762000" cy="914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8" name="Straight Arrow Connector 87"/>
          <p:cNvCxnSpPr/>
          <p:nvPr/>
        </p:nvCxnSpPr>
        <p:spPr>
          <a:xfrm flipH="1">
            <a:off x="3048000" y="3733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48000" y="3200400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TX</a:t>
            </a:r>
            <a:endParaRPr lang="en-US" sz="1200" dirty="0"/>
          </a:p>
        </p:txBody>
      </p:sp>
      <p:sp>
        <p:nvSpPr>
          <p:cNvPr id="92" name="Rectangle 91"/>
          <p:cNvSpPr/>
          <p:nvPr/>
        </p:nvSpPr>
        <p:spPr>
          <a:xfrm>
            <a:off x="3048000" y="3505200"/>
            <a:ext cx="3626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R</a:t>
            </a:r>
            <a:r>
              <a:rPr lang="en-US" sz="1000" dirty="0" smtClean="0"/>
              <a:t>X</a:t>
            </a:r>
            <a:endParaRPr lang="en-US" sz="1000" dirty="0"/>
          </a:p>
        </p:txBody>
      </p:sp>
      <p:grpSp>
        <p:nvGrpSpPr>
          <p:cNvPr id="94" name="Group 93"/>
          <p:cNvGrpSpPr/>
          <p:nvPr/>
        </p:nvGrpSpPr>
        <p:grpSpPr>
          <a:xfrm rot="16951728">
            <a:off x="1900562" y="2528507"/>
            <a:ext cx="762000" cy="914400"/>
            <a:chOff x="838200" y="2971800"/>
            <a:chExt cx="762000" cy="914400"/>
          </a:xfrm>
        </p:grpSpPr>
        <p:sp>
          <p:nvSpPr>
            <p:cNvPr id="95" name="Arc 94"/>
            <p:cNvSpPr/>
            <p:nvPr/>
          </p:nvSpPr>
          <p:spPr>
            <a:xfrm>
              <a:off x="914400" y="3276600"/>
              <a:ext cx="381000" cy="381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Arc 95"/>
            <p:cNvSpPr/>
            <p:nvPr/>
          </p:nvSpPr>
          <p:spPr>
            <a:xfrm>
              <a:off x="914400" y="3200400"/>
              <a:ext cx="457200" cy="533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Arc 96"/>
            <p:cNvSpPr/>
            <p:nvPr/>
          </p:nvSpPr>
          <p:spPr>
            <a:xfrm>
              <a:off x="838200" y="3102429"/>
              <a:ext cx="635000" cy="653143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Arc 97"/>
            <p:cNvSpPr/>
            <p:nvPr/>
          </p:nvSpPr>
          <p:spPr>
            <a:xfrm>
              <a:off x="838200" y="2971800"/>
              <a:ext cx="762000" cy="9144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0" name="Straight Arrow Connector 99"/>
          <p:cNvCxnSpPr>
            <a:stCxn id="11" idx="0"/>
            <a:endCxn id="10" idx="2"/>
          </p:cNvCxnSpPr>
          <p:nvPr/>
        </p:nvCxnSpPr>
        <p:spPr>
          <a:xfrm flipV="1">
            <a:off x="4229100" y="5410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0" idx="0"/>
            <a:endCxn id="7" idx="2"/>
          </p:cNvCxnSpPr>
          <p:nvPr/>
        </p:nvCxnSpPr>
        <p:spPr>
          <a:xfrm flipV="1">
            <a:off x="4229100" y="4572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315200" y="4191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315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315200" y="3886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315200" y="3733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3048000"/>
            <a:ext cx="6096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Cell phone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2971800"/>
            <a:ext cx="6096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HP </a:t>
            </a:r>
            <a:r>
              <a:rPr lang="en-US" sz="1000" dirty="0" err="1" smtClean="0">
                <a:solidFill>
                  <a:srgbClr val="FF0000"/>
                </a:solidFill>
              </a:rPr>
              <a:t>atau</a:t>
            </a:r>
            <a:r>
              <a:rPr lang="en-US" sz="10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Modem GSM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2514600"/>
            <a:ext cx="1600200" cy="2057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Unit </a:t>
            </a:r>
            <a:r>
              <a:rPr lang="en-US" sz="1000" dirty="0" err="1" smtClean="0">
                <a:solidFill>
                  <a:srgbClr val="FF0000"/>
                </a:solidFill>
              </a:rPr>
              <a:t>Kontrol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2971800"/>
            <a:ext cx="838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rgbClr val="FF0000"/>
                </a:solidFill>
              </a:rPr>
              <a:t>Jalankan</a:t>
            </a:r>
            <a:r>
              <a:rPr lang="en-US" sz="1000" dirty="0" smtClean="0">
                <a:solidFill>
                  <a:srgbClr val="FF0000"/>
                </a:solidFill>
              </a:rPr>
              <a:t> </a:t>
            </a:r>
            <a:r>
              <a:rPr lang="en-US" sz="1000" dirty="0" err="1" smtClean="0">
                <a:solidFill>
                  <a:srgbClr val="FF0000"/>
                </a:solidFill>
              </a:rPr>
              <a:t>Instruksi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600" y="3962400"/>
            <a:ext cx="6096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rgbClr val="FF0000"/>
                </a:solidFill>
              </a:rPr>
              <a:t>K</a:t>
            </a:r>
            <a:r>
              <a:rPr lang="en-US" sz="1000" dirty="0" err="1" smtClean="0">
                <a:solidFill>
                  <a:srgbClr val="FF0000"/>
                </a:solidFill>
              </a:rPr>
              <a:t>ipas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39000" y="2743200"/>
            <a:ext cx="10668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rgbClr val="FF0000"/>
                </a:solidFill>
              </a:rPr>
              <a:t>Sistem</a:t>
            </a:r>
            <a:r>
              <a:rPr lang="en-US" sz="1000" dirty="0" smtClean="0">
                <a:solidFill>
                  <a:srgbClr val="FF0000"/>
                </a:solidFill>
              </a:rPr>
              <a:t> </a:t>
            </a:r>
            <a:r>
              <a:rPr lang="en-US" sz="1000" dirty="0" err="1" smtClean="0">
                <a:solidFill>
                  <a:srgbClr val="FF0000"/>
                </a:solidFill>
              </a:rPr>
              <a:t>keamanan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86600" y="41148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AC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96200" y="3962400"/>
            <a:ext cx="838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rgbClr val="FF0000"/>
                </a:solidFill>
              </a:rPr>
              <a:t>A</a:t>
            </a:r>
            <a:r>
              <a:rPr lang="en-US" sz="1000" dirty="0" err="1" smtClean="0">
                <a:solidFill>
                  <a:srgbClr val="FF0000"/>
                </a:solidFill>
              </a:rPr>
              <a:t>kuarium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53200" y="2895600"/>
            <a:ext cx="6096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rgbClr val="FF0000"/>
                </a:solidFill>
              </a:rPr>
              <a:t>Lampu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914400" y="3429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>
            <a:off x="2286000" y="3429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4648200" y="3429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6553200" y="36576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248400" y="3505200"/>
            <a:ext cx="2133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Down Arrow 51"/>
          <p:cNvSpPr/>
          <p:nvPr/>
        </p:nvSpPr>
        <p:spPr>
          <a:xfrm>
            <a:off x="7239000" y="36576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 rot="10800000">
            <a:off x="6781800" y="32004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 rot="10800000">
            <a:off x="7620000" y="32004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Down Arrow 54"/>
          <p:cNvSpPr/>
          <p:nvPr/>
        </p:nvSpPr>
        <p:spPr>
          <a:xfrm>
            <a:off x="8153400" y="3657600"/>
            <a:ext cx="152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52400" y="2667000"/>
            <a:ext cx="1128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Kirim</a:t>
            </a:r>
            <a:r>
              <a:rPr lang="en-US" sz="1000" dirty="0" smtClean="0"/>
              <a:t> </a:t>
            </a:r>
            <a:r>
              <a:rPr lang="en-US" sz="1000" dirty="0" err="1" smtClean="0"/>
              <a:t>pesan</a:t>
            </a:r>
            <a:r>
              <a:rPr lang="en-US" sz="1000" dirty="0" smtClean="0"/>
              <a:t> </a:t>
            </a:r>
            <a:r>
              <a:rPr lang="en-US" sz="1000" dirty="0" err="1" smtClean="0"/>
              <a:t>teks</a:t>
            </a:r>
            <a:endParaRPr lang="en-US" sz="1000" dirty="0"/>
          </a:p>
        </p:txBody>
      </p:sp>
      <p:sp>
        <p:nvSpPr>
          <p:cNvPr id="57" name="Rectangle 56"/>
          <p:cNvSpPr/>
          <p:nvPr/>
        </p:nvSpPr>
        <p:spPr>
          <a:xfrm>
            <a:off x="838200" y="4191000"/>
            <a:ext cx="2073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d-ID" sz="1000" dirty="0"/>
              <a:t>Berkomunikasi </a:t>
            </a:r>
            <a:r>
              <a:rPr lang="en-US" sz="1000" dirty="0" smtClean="0"/>
              <a:t>d</a:t>
            </a:r>
            <a:r>
              <a:rPr lang="id-ID" sz="1000" dirty="0" smtClean="0"/>
              <a:t>engan jaringan</a:t>
            </a:r>
            <a:endParaRPr lang="en-US" sz="1000" dirty="0" smtClean="0"/>
          </a:p>
          <a:p>
            <a:pPr>
              <a:buFont typeface="Wingdings" pitchFamily="2" charset="2"/>
              <a:buChar char="Ø"/>
            </a:pPr>
            <a:r>
              <a:rPr lang="en-US" sz="1000" dirty="0" smtClean="0"/>
              <a:t>T</a:t>
            </a:r>
            <a:r>
              <a:rPr lang="id-ID" sz="1000" dirty="0" smtClean="0"/>
              <a:t>ransfer data ke mikrokontroler</a:t>
            </a:r>
            <a:endParaRPr lang="en-US" sz="1000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3048000" y="4648200"/>
            <a:ext cx="21323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000" dirty="0" err="1" smtClean="0"/>
              <a:t>Menkodekan</a:t>
            </a:r>
            <a:r>
              <a:rPr lang="en-US" sz="1000" dirty="0" smtClean="0"/>
              <a:t> </a:t>
            </a:r>
            <a:r>
              <a:rPr lang="en-US" sz="1000" dirty="0" err="1" smtClean="0"/>
              <a:t>pesan</a:t>
            </a:r>
            <a:r>
              <a:rPr lang="en-US" sz="1000" dirty="0" smtClean="0"/>
              <a:t> yang </a:t>
            </a:r>
            <a:r>
              <a:rPr lang="en-US" sz="1000" dirty="0" err="1" smtClean="0"/>
              <a:t>datang</a:t>
            </a:r>
            <a:endParaRPr lang="en-US" sz="1000" dirty="0" smtClean="0"/>
          </a:p>
          <a:p>
            <a:pPr>
              <a:buFont typeface="Wingdings" pitchFamily="2" charset="2"/>
              <a:buChar char="Ø"/>
            </a:pPr>
            <a:r>
              <a:rPr lang="en-US" sz="1000" dirty="0" err="1" smtClean="0"/>
              <a:t>Mengirim</a:t>
            </a:r>
            <a:r>
              <a:rPr lang="en-US" sz="1000" dirty="0" smtClean="0"/>
              <a:t> </a:t>
            </a:r>
            <a:r>
              <a:rPr lang="en-US" sz="1000" dirty="0" err="1" smtClean="0"/>
              <a:t>instruksi</a:t>
            </a:r>
            <a:r>
              <a:rPr lang="en-US" sz="1000" dirty="0" smtClean="0"/>
              <a:t> </a:t>
            </a:r>
            <a:r>
              <a:rPr lang="en-US" sz="1000" dirty="0" err="1" smtClean="0"/>
              <a:t>ke</a:t>
            </a:r>
            <a:r>
              <a:rPr lang="en-US" sz="1000" dirty="0" smtClean="0"/>
              <a:t> </a:t>
            </a:r>
            <a:r>
              <a:rPr lang="en-US" sz="1000" dirty="0" err="1" smtClean="0"/>
              <a:t>peralatan</a:t>
            </a:r>
            <a:endParaRPr lang="en-US" sz="1000" dirty="0" smtClean="0"/>
          </a:p>
          <a:p>
            <a:pPr>
              <a:buFont typeface="Wingdings" pitchFamily="2" charset="2"/>
              <a:buChar char="Ø"/>
            </a:pPr>
            <a:r>
              <a:rPr lang="en-US" sz="1000" dirty="0" err="1" smtClean="0"/>
              <a:t>Melakukan</a:t>
            </a:r>
            <a:r>
              <a:rPr lang="en-US" sz="1000" dirty="0" smtClean="0"/>
              <a:t> monitor</a:t>
            </a:r>
            <a:endParaRPr lang="en-US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914400" y="3200400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Pesan</a:t>
            </a:r>
            <a:r>
              <a:rPr lang="en-US" sz="1000" dirty="0" smtClean="0"/>
              <a:t> </a:t>
            </a:r>
            <a:r>
              <a:rPr lang="en-US" sz="1000" dirty="0" err="1" smtClean="0"/>
              <a:t>teks</a:t>
            </a:r>
            <a:endParaRPr lang="en-US" sz="1000" dirty="0"/>
          </a:p>
        </p:txBody>
      </p:sp>
      <p:sp>
        <p:nvSpPr>
          <p:cNvPr id="61" name="TextBox 60"/>
          <p:cNvSpPr txBox="1"/>
          <p:nvPr/>
        </p:nvSpPr>
        <p:spPr>
          <a:xfrm>
            <a:off x="2286000" y="3182779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Pesan</a:t>
            </a:r>
            <a:r>
              <a:rPr lang="en-US" sz="1000" dirty="0" smtClean="0"/>
              <a:t> </a:t>
            </a:r>
            <a:r>
              <a:rPr lang="en-US" sz="1000" dirty="0" err="1" smtClean="0"/>
              <a:t>teks</a:t>
            </a:r>
            <a:endParaRPr lang="en-US" sz="1000" dirty="0"/>
          </a:p>
        </p:txBody>
      </p:sp>
      <p:sp>
        <p:nvSpPr>
          <p:cNvPr id="62" name="TextBox 61"/>
          <p:cNvSpPr txBox="1"/>
          <p:nvPr/>
        </p:nvSpPr>
        <p:spPr>
          <a:xfrm>
            <a:off x="4648200" y="3200400"/>
            <a:ext cx="6591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Perintah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6388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Perancangan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599"/>
            <a:ext cx="4800600" cy="5510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419</TotalTime>
  <Words>221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Sistem kontron dan monitoring peralatan  rumah </vt:lpstr>
      <vt:lpstr>Latar Belakang</vt:lpstr>
      <vt:lpstr>Latar Belakang</vt:lpstr>
      <vt:lpstr>Tujuan</vt:lpstr>
      <vt:lpstr>BLOK DIAGRAM</vt:lpstr>
      <vt:lpstr>Diagram operasi sistem</vt:lpstr>
      <vt:lpstr>Perancangan perangkat lunak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monitoring peralatan  rumah</dc:title>
  <dc:creator>TOSHIBA</dc:creator>
  <cp:lastModifiedBy>TOSHIBA</cp:lastModifiedBy>
  <cp:revision>18</cp:revision>
  <dcterms:created xsi:type="dcterms:W3CDTF">2013-04-18T01:51:09Z</dcterms:created>
  <dcterms:modified xsi:type="dcterms:W3CDTF">2013-05-16T08:58:40Z</dcterms:modified>
</cp:coreProperties>
</file>