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9" r:id="rId10"/>
    <p:sldId id="266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32A19-74A3-4F50-B637-0F68B807084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3F871-CE0E-4272-812A-9A68CD8F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3F871-CE0E-4272-812A-9A68CD8FA9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C778AD-76FC-4A6C-A443-5E9E00E5607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65E04A-4385-4163-8F48-08802930A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KAMPUS (S2)\PROJECT PROPOSAL\LOGO-UNHAS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6862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620000" cy="2011680"/>
          </a:xfrm>
        </p:spPr>
        <p:txBody>
          <a:bodyPr>
            <a:noAutofit/>
          </a:bodyPr>
          <a:lstStyle/>
          <a:p>
            <a:r>
              <a:rPr lang="en-US" sz="3200" b="1" dirty="0"/>
              <a:t>MANAJEMEN ARSIP PADA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SISTEM </a:t>
            </a:r>
            <a:r>
              <a:rPr lang="en-US" sz="3200" b="1" dirty="0"/>
              <a:t>INFORMASI AKADEMIK PERGURUAN TINGGI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Proposal </a:t>
            </a:r>
            <a:r>
              <a:rPr lang="en-US" b="1" dirty="0" err="1" smtClean="0">
                <a:solidFill>
                  <a:schemeClr val="tx1"/>
                </a:solidFill>
              </a:rPr>
              <a:t>Penelitian</a:t>
            </a:r>
            <a:r>
              <a:rPr lang="en-US" b="1" i="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b="1" i="0" dirty="0" smtClean="0">
                <a:solidFill>
                  <a:schemeClr val="tx1"/>
                </a:solidFill>
              </a:rPr>
              <a:t>BAMBANG ARIYANTO </a:t>
            </a:r>
          </a:p>
          <a:p>
            <a:r>
              <a:rPr lang="en-US" b="1" i="0" dirty="0" smtClean="0">
                <a:solidFill>
                  <a:schemeClr val="tx1"/>
                </a:solidFill>
              </a:rPr>
              <a:t>P2700212436</a:t>
            </a:r>
          </a:p>
          <a:p>
            <a:endParaRPr lang="en-US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086600" cy="914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Lokasi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/>
              <a:t>U</a:t>
            </a:r>
            <a:r>
              <a:rPr lang="en-US" dirty="0" err="1" smtClean="0"/>
              <a:t>niversitas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uhammadiyah</a:t>
            </a:r>
            <a:r>
              <a:rPr lang="en-US" dirty="0" smtClean="0"/>
              <a:t> Makassar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direncakana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4 (</a:t>
            </a:r>
            <a:r>
              <a:rPr lang="en-US" dirty="0" err="1" smtClean="0"/>
              <a:t>empat</a:t>
            </a:r>
            <a:r>
              <a:rPr lang="en-US" dirty="0" smtClean="0"/>
              <a:t>)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September  s/d </a:t>
            </a:r>
            <a:r>
              <a:rPr lang="en-US" dirty="0" err="1" smtClean="0"/>
              <a:t>Desember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06027"/>
            <a:ext cx="6248400" cy="1456373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34698" r="29722" b="15733"/>
          <a:stretch/>
        </p:blipFill>
        <p:spPr bwMode="auto">
          <a:xfrm>
            <a:off x="1219200" y="914400"/>
            <a:ext cx="6629400" cy="48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8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248400" cy="1456373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2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proses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proposal, </a:t>
            </a:r>
            <a:r>
              <a:rPr lang="en-US" dirty="0" err="1"/>
              <a:t>surat-menyurat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dokumen-dokumen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terekam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 smtClean="0"/>
              <a:t>.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berjalannya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kompleksnya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695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71600" y="1371599"/>
            <a:ext cx="6553200" cy="42672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itchFamily="2" charset="2"/>
              <a:buNone/>
            </a:pP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,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menakutkan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:</a:t>
            </a:r>
          </a:p>
          <a:p>
            <a:pPr marL="285750" indent="-285750" algn="just"/>
            <a:r>
              <a:rPr lang="en-US" dirty="0" err="1" smtClean="0"/>
              <a:t>Musibah</a:t>
            </a:r>
            <a:r>
              <a:rPr lang="en-US" dirty="0" smtClean="0"/>
              <a:t> (</a:t>
            </a:r>
            <a:r>
              <a:rPr lang="en-US" dirty="0" err="1" smtClean="0"/>
              <a:t>kebakaran</a:t>
            </a:r>
            <a:r>
              <a:rPr lang="en-US" dirty="0" smtClean="0"/>
              <a:t>, </a:t>
            </a:r>
            <a:r>
              <a:rPr lang="en-US" dirty="0" err="1" smtClean="0"/>
              <a:t>banjir</a:t>
            </a:r>
            <a:r>
              <a:rPr lang="en-US" dirty="0" smtClean="0"/>
              <a:t>,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)</a:t>
            </a:r>
          </a:p>
          <a:p>
            <a:pPr marL="285750" indent="-285750" algn="just"/>
            <a:r>
              <a:rPr lang="en-US" dirty="0" err="1" smtClean="0"/>
              <a:t>Hilang</a:t>
            </a:r>
            <a:endParaRPr lang="en-US" dirty="0"/>
          </a:p>
          <a:p>
            <a:pPr marL="285750" indent="-285750" algn="just"/>
            <a:r>
              <a:rPr lang="en-US" dirty="0" err="1" smtClean="0"/>
              <a:t>Rusak</a:t>
            </a:r>
            <a:endParaRPr lang="en-US" dirty="0" smtClean="0"/>
          </a:p>
          <a:p>
            <a:pPr indent="0" algn="just">
              <a:buNone/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proses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(BAN-PT) </a:t>
            </a:r>
            <a:r>
              <a:rPr lang="en-US" dirty="0" err="1" smtClean="0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sayangnya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kewalahan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berkas-berkas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lama.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7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manejemen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mengefektifkan</a:t>
            </a:r>
            <a:r>
              <a:rPr lang="en-US" dirty="0" smtClean="0"/>
              <a:t> proses </a:t>
            </a:r>
            <a:r>
              <a:rPr lang="en-US" dirty="0" err="1" smtClean="0"/>
              <a:t>pengarsipan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Makassar.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13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menajemen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mengelolah</a:t>
            </a:r>
            <a:r>
              <a:rPr lang="en-US" dirty="0" smtClean="0"/>
              <a:t> </a:t>
            </a:r>
            <a:r>
              <a:rPr lang="en-US" dirty="0" err="1" smtClean="0"/>
              <a:t>persuratan</a:t>
            </a:r>
            <a:r>
              <a:rPr lang="en-US" dirty="0" smtClean="0"/>
              <a:t> di </a:t>
            </a:r>
            <a:r>
              <a:rPr lang="en-US" dirty="0" err="1" smtClean="0"/>
              <a:t>Institusi</a:t>
            </a:r>
            <a:r>
              <a:rPr lang="en-US" dirty="0" smtClean="0"/>
              <a:t> agar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endParaRPr lang="en-US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dirty="0" err="1" smtClean="0"/>
              <a:t>Mengelolah</a:t>
            </a:r>
            <a:r>
              <a:rPr lang="en-US" dirty="0" smtClean="0"/>
              <a:t> </a:t>
            </a:r>
            <a:r>
              <a:rPr lang="en-US" dirty="0" err="1" smtClean="0"/>
              <a:t>Persuratan</a:t>
            </a:r>
            <a:r>
              <a:rPr lang="en-US" dirty="0" smtClean="0"/>
              <a:t> (SK </a:t>
            </a:r>
            <a:r>
              <a:rPr lang="en-US" dirty="0" err="1" smtClean="0"/>
              <a:t>Dosen</a:t>
            </a:r>
            <a:r>
              <a:rPr lang="en-US" dirty="0" smtClean="0"/>
              <a:t>, SK </a:t>
            </a:r>
            <a:r>
              <a:rPr lang="en-US" dirty="0" err="1" smtClean="0"/>
              <a:t>Rektor</a:t>
            </a:r>
            <a:r>
              <a:rPr lang="en-US" dirty="0" smtClean="0"/>
              <a:t>, SK </a:t>
            </a:r>
            <a:r>
              <a:rPr lang="en-US" dirty="0" err="1" smtClean="0"/>
              <a:t>Karyawan</a:t>
            </a:r>
            <a:r>
              <a:rPr lang="en-US" dirty="0" smtClean="0"/>
              <a:t>, SK </a:t>
            </a:r>
            <a:r>
              <a:rPr lang="en-US" dirty="0" err="1" smtClean="0"/>
              <a:t>Pendirian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), </a:t>
            </a:r>
            <a:r>
              <a:rPr lang="en-US" dirty="0" err="1" smtClean="0"/>
              <a:t>Nilai</a:t>
            </a:r>
            <a:r>
              <a:rPr lang="en-US" dirty="0" smtClean="0"/>
              <a:t>, Data </a:t>
            </a:r>
            <a:r>
              <a:rPr lang="en-US" dirty="0" err="1" smtClean="0"/>
              <a:t>Mahasiswa</a:t>
            </a:r>
            <a:endParaRPr lang="en-US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(SK)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email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semester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dirty="0" err="1" smtClean="0"/>
              <a:t>Penelitian</a:t>
            </a:r>
            <a:r>
              <a:rPr lang="en-US" dirty="0" smtClean="0"/>
              <a:t> di </a:t>
            </a:r>
            <a:r>
              <a:rPr lang="en-US" dirty="0" err="1" smtClean="0"/>
              <a:t>lakukan</a:t>
            </a:r>
            <a:r>
              <a:rPr lang="en-US" dirty="0" smtClean="0"/>
              <a:t> 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Makassar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dirty="0"/>
          </a:p>
          <a:p>
            <a:pPr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0988" lvl="0" indent="-280988" algn="just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Makassar.</a:t>
            </a:r>
            <a:endParaRPr lang="en-US" dirty="0"/>
          </a:p>
          <a:p>
            <a:pPr lvl="0" algn="just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endParaRPr lang="en-US" dirty="0"/>
          </a:p>
          <a:p>
            <a:pPr lvl="0" algn="just"/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arsip</a:t>
            </a:r>
            <a:endParaRPr lang="en-US" dirty="0"/>
          </a:p>
          <a:p>
            <a:pPr marL="273050" lvl="0" indent="-273050"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pengelolah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0" algn="just">
              <a:buNone/>
            </a:pP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:</a:t>
            </a:r>
          </a:p>
          <a:p>
            <a:pPr marL="273050" lvl="0" indent="-273050" algn="just"/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mengelolah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 </a:t>
            </a:r>
          </a:p>
          <a:p>
            <a:pPr marL="273050" lvl="0" indent="-273050" algn="just"/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endParaRPr lang="en-US" dirty="0" smtClean="0"/>
          </a:p>
          <a:p>
            <a:pPr marL="273050" lvl="0" indent="-273050" algn="just"/>
            <a:r>
              <a:rPr lang="en-US" dirty="0" err="1" smtClean="0"/>
              <a:t>Penulis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010400" cy="1456373"/>
          </a:xfrm>
        </p:spPr>
        <p:txBody>
          <a:bodyPr>
            <a:normAutofit/>
          </a:bodyPr>
          <a:lstStyle/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4" t="16721" r="31182" b="13637"/>
          <a:stretch/>
        </p:blipFill>
        <p:spPr bwMode="auto">
          <a:xfrm>
            <a:off x="1620448" y="228600"/>
            <a:ext cx="592335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1674</TotalTime>
  <Words>371</Words>
  <Application>Microsoft Office PowerPoint</Application>
  <PresentationFormat>On-screen Show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MANAJEMEN ARSIP PADA  SISTEM INFORMASI AKADEMIK PERGURUAN TINGGI </vt:lpstr>
      <vt:lpstr>Latar belakang</vt:lpstr>
      <vt:lpstr>PowerPoint Presentation</vt:lpstr>
      <vt:lpstr>Rumusan masalah</vt:lpstr>
      <vt:lpstr>Batasan masalah</vt:lpstr>
      <vt:lpstr>Tujuan penelitian</vt:lpstr>
      <vt:lpstr>Manfaat penelitian</vt:lpstr>
      <vt:lpstr>Kerangka konseptual</vt:lpstr>
      <vt:lpstr>PowerPoint Presentation</vt:lpstr>
      <vt:lpstr>Lokasi &amp; waktu penelitian</vt:lpstr>
      <vt:lpstr>Jadwal penelitian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ARSIP PADA  SISTEM INFORMASI AKADEMIK PERGURUAN TINGGI</dc:title>
  <dc:creator>thelionheart</dc:creator>
  <cp:lastModifiedBy>thelionheart</cp:lastModifiedBy>
  <cp:revision>28</cp:revision>
  <dcterms:created xsi:type="dcterms:W3CDTF">2014-09-01T03:18:24Z</dcterms:created>
  <dcterms:modified xsi:type="dcterms:W3CDTF">2014-09-15T04:13:25Z</dcterms:modified>
</cp:coreProperties>
</file>