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37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E7FE4-3DED-4FF6-B4AE-7DABC42E78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933773-91F1-4C13-9545-3D5B4EFB9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D3E84-282D-48A4-8DC4-0568E2305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01/10/2021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9F16F-F771-4985-AEDD-2F56F3353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A75EB3-B454-423E-964A-C57E90CAB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53369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2228B-48FF-4EB3-B538-4361EE069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63FE6B-FF55-4CE0-8ACE-811C964266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E1A04-D3DA-4E5E-8131-655ADBEA9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01/10/2021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3AC1A-BD6A-450A-B3D1-1D7BCA6E4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28048-9020-440A-B24C-EBFD810CB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9364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9F4728-0706-42FA-9DEB-1ED5845481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057E28-CC07-489A-AA01-F699DE8CD9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A7FE0-5B8F-4D38-AD79-1D97EB386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01/10/2021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D1DB1-5F48-46CC-AC4B-244661E56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EAE37-290F-4096-879F-4CB21E72E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40913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5AE76-859F-4A34-AD6C-AD2ED1940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15505-A625-4185-9545-D4F785EA1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B83ED-57B2-4575-8741-606B4202F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01/10/2021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31443F-8645-4C7B-AC9D-F768C061C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AB57A8-07C1-483F-80BA-F1998D8EB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72316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38E01-5A68-4F67-9470-89B47340B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AEB37F-5696-4804-BD3F-CCB434716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490FB-5D48-49BE-A521-41BF48D2A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01/10/2021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8C10C-0262-44AB-898A-1E3EF7D41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5CC4E-000E-474B-BE71-D830A0456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5490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72F25-7FA7-439A-AA81-1CB738214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AC94D-6FA9-4A60-A202-CD988D5EBB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7BCA3B-2E11-4CAB-8E63-2EE2B32BA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2DBC89-5A2A-4389-B135-57D2C7CBB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01/10/2021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9BFF0E-4B8B-482C-993E-3483BA3BA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F3FDA3-1300-4AE5-8BC9-708F57117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84530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16AC8-3E57-407E-BF16-C6D81DF04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B1BE34-C878-4C53-9CEF-1359C80957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43A91E-F2D1-4EA8-A760-6A55E0B22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5942E-07EB-49EA-AD6D-E7624DD867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03BE71-D8A6-42DB-BBF5-7335828B12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AE6FB5-407A-4F50-943C-4B794FD73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01/10/2021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6388D1-5282-4FE4-BE22-D09FAE0CB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816135-84D2-4A4E-B94A-2B9CFE5CB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39718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3A098-6BE8-40F1-A296-491837543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CDA28B-8B07-4AC1-B164-BD37794E3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01/10/2021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1427DE-F31E-4A67-A55D-EC762FCD7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DAD630-D0FC-4AF0-AFAD-50AEABDAD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18159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559F37-0E6E-4421-BD4C-3A52CA0FA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01/10/2021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3A7F1C-5133-4191-AD42-3F8C4AA58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AA58E1-EAA5-450D-AFEB-EE17F9E34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83732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C7F50-3FC6-4F0F-8761-78E4C6032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F7155-8657-4610-AC3B-C38E9C16F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69E17F-44DD-4BD3-BBE4-A7648C9F68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872D9A-BAEE-418E-9AC5-058120FE5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01/10/2021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7BC905-38A3-4167-9273-610A5B437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C5C45D-4DCB-4DDC-A479-B01CE3A8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45146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646C3-2689-4708-B641-717776343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037FE3-E816-42A5-9EBC-535345CDF2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765F7A-CF1E-441F-9BE6-A2A989D4F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EF3FEC-443C-4C5B-9AA0-48274724F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56D8-E48E-4F01-B588-06E86E6BAA14}" type="datetimeFigureOut">
              <a:rPr lang="en-ID" smtClean="0"/>
              <a:t>01/10/2021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2260E2-3EBE-436C-A529-B31415B6C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D89A44-EED7-4FDE-8C57-C7F21EBC6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83027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F6E18A-A2E1-4444-B6EC-692971EE7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36CC68-B63D-41DF-83B3-E8FE5A4E8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734A9-3384-4657-8EE6-B632AB982C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D56D8-E48E-4F01-B588-06E86E6BAA14}" type="datetimeFigureOut">
              <a:rPr lang="en-ID" smtClean="0"/>
              <a:t>01/10/2021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7261E-0C91-4DE7-BE8F-086DDDADE0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DE888-C77B-4E94-8B78-4F145CDFC0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F3525-9967-4B6C-9617-1FD8B5BBD45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61398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7F5B405-97FB-47CD-9C81-720FD83FD7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6915" y="2905352"/>
            <a:ext cx="9144000" cy="804499"/>
          </a:xfrm>
        </p:spPr>
        <p:txBody>
          <a:bodyPr/>
          <a:lstStyle/>
          <a:p>
            <a:r>
              <a:rPr lang="en-ID" i="1" dirty="0"/>
              <a:t>Optimizer</a:t>
            </a:r>
            <a:r>
              <a:rPr lang="en-ID" dirty="0"/>
              <a:t> Parameter </a:t>
            </a:r>
            <a:r>
              <a:rPr lang="en-ID" dirty="0" err="1"/>
              <a:t>Kendali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Pengukuran</a:t>
            </a:r>
            <a:r>
              <a:rPr lang="en-ID" dirty="0"/>
              <a:t> </a:t>
            </a:r>
            <a:r>
              <a:rPr lang="en-ID" i="1" dirty="0"/>
              <a:t>On-line</a:t>
            </a:r>
            <a:r>
              <a:rPr lang="en-ID" dirty="0"/>
              <a:t> </a:t>
            </a:r>
            <a:r>
              <a:rPr lang="en-ID" dirty="0" err="1"/>
              <a:t>Berbasis</a:t>
            </a:r>
            <a:r>
              <a:rPr lang="en-ID" dirty="0"/>
              <a:t> </a:t>
            </a:r>
            <a:r>
              <a:rPr lang="en-ID" dirty="0" err="1"/>
              <a:t>Akar</a:t>
            </a:r>
            <a:r>
              <a:rPr lang="en-ID" dirty="0"/>
              <a:t> </a:t>
            </a:r>
            <a:r>
              <a:rPr lang="en-ID" dirty="0" err="1"/>
              <a:t>Kuadrat</a:t>
            </a:r>
            <a:r>
              <a:rPr lang="en-ID" dirty="0"/>
              <a:t> Rata-Rata</a:t>
            </a:r>
          </a:p>
        </p:txBody>
      </p:sp>
    </p:spTree>
    <p:extLst>
      <p:ext uri="{BB962C8B-B14F-4D97-AF65-F5344CB8AC3E}">
        <p14:creationId xmlns:p14="http://schemas.microsoft.com/office/powerpoint/2010/main" val="1854530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5FC7D-6E07-4A1B-8F34-815DB5229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487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n-ID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Penelitian</a:t>
            </a:r>
            <a:r>
              <a:rPr lang="en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ini</a:t>
            </a:r>
            <a:r>
              <a:rPr lang="en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dirancang</a:t>
            </a:r>
            <a:r>
              <a:rPr lang="en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untuk</a:t>
            </a:r>
            <a:r>
              <a:rPr lang="en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pengendalian</a:t>
            </a:r>
            <a:r>
              <a:rPr lang="en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kecepatan</a:t>
            </a:r>
            <a:r>
              <a:rPr lang="en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motor DC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menggunakan</a:t>
            </a:r>
            <a:r>
              <a:rPr lang="en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sitem</a:t>
            </a:r>
            <a:r>
              <a:rPr lang="en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kendali</a:t>
            </a:r>
            <a:r>
              <a:rPr lang="en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PID (Proportional Integral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Derivatif</a:t>
            </a:r>
            <a:r>
              <a:rPr lang="en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dengan</a:t>
            </a:r>
            <a:r>
              <a:rPr lang="en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Optimizer</a:t>
            </a:r>
            <a:r>
              <a:rPr lang="en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Parameter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Kendali</a:t>
            </a:r>
            <a:r>
              <a:rPr lang="en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Menggunakan</a:t>
            </a:r>
            <a:r>
              <a:rPr lang="en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Pengukuran</a:t>
            </a:r>
            <a:r>
              <a:rPr lang="en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On-line</a:t>
            </a:r>
            <a:r>
              <a:rPr lang="en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Berbasis</a:t>
            </a:r>
            <a:r>
              <a:rPr lang="en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Akar</a:t>
            </a:r>
            <a:r>
              <a:rPr lang="en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Kuadrat</a:t>
            </a:r>
            <a:r>
              <a:rPr lang="en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Rata-Rata yang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bekerja</a:t>
            </a:r>
            <a:r>
              <a:rPr lang="en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secara</a:t>
            </a:r>
            <a:r>
              <a:rPr lang="en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otomatis</a:t>
            </a:r>
            <a:r>
              <a:rPr lang="en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dan </a:t>
            </a:r>
            <a:r>
              <a:rPr lang="en-ID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real time</a:t>
            </a:r>
            <a:r>
              <a:rPr lang="en-ID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ID" dirty="0" err="1"/>
              <a:t>Bagaimana</a:t>
            </a:r>
            <a:r>
              <a:rPr lang="en-ID" dirty="0"/>
              <a:t> </a:t>
            </a:r>
            <a:r>
              <a:rPr lang="en-ID" dirty="0" err="1"/>
              <a:t>membangun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kendali</a:t>
            </a:r>
            <a:r>
              <a:rPr lang="en-ID" dirty="0"/>
              <a:t> </a:t>
            </a:r>
            <a:r>
              <a:rPr lang="en-ID" dirty="0" err="1"/>
              <a:t>yg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menala</a:t>
            </a:r>
            <a:r>
              <a:rPr lang="en-ID" dirty="0"/>
              <a:t> </a:t>
            </a:r>
            <a:r>
              <a:rPr lang="en-ID" dirty="0" err="1"/>
              <a:t>sendiri</a:t>
            </a:r>
            <a:r>
              <a:rPr lang="en-ID" dirty="0"/>
              <a:t> (self-tuning) parameter-parameter </a:t>
            </a:r>
            <a:r>
              <a:rPr lang="en-ID" dirty="0" err="1"/>
              <a:t>pengendali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otomatis</a:t>
            </a:r>
            <a:r>
              <a:rPr lang="en-ID" dirty="0"/>
              <a:t> dan real-time?</a:t>
            </a:r>
          </a:p>
          <a:p>
            <a:pPr algn="just"/>
            <a:r>
              <a:rPr lang="en-ID" dirty="0" err="1"/>
              <a:t>Bagaimana</a:t>
            </a:r>
            <a:r>
              <a:rPr lang="en-ID" dirty="0"/>
              <a:t> </a:t>
            </a:r>
            <a:r>
              <a:rPr lang="en-ID" dirty="0" err="1"/>
              <a:t>membuat</a:t>
            </a:r>
            <a:r>
              <a:rPr lang="en-ID" dirty="0"/>
              <a:t> RMS Meter yang </a:t>
            </a:r>
            <a:r>
              <a:rPr lang="en-ID" dirty="0" err="1"/>
              <a:t>akurat</a:t>
            </a:r>
            <a:r>
              <a:rPr lang="en-ID" dirty="0"/>
              <a:t>?</a:t>
            </a:r>
          </a:p>
          <a:p>
            <a:pPr marL="0" indent="0" algn="just">
              <a:buNone/>
            </a:pPr>
            <a:endParaRPr lang="en-ID" dirty="0"/>
          </a:p>
          <a:p>
            <a:pPr algn="just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28147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1D7C7-119F-4C52-A77E-ED998AD6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1851"/>
            <a:ext cx="10515600" cy="5515112"/>
          </a:xfrm>
        </p:spPr>
        <p:txBody>
          <a:bodyPr/>
          <a:lstStyle/>
          <a:p>
            <a:pPr marL="0" indent="0" algn="just">
              <a:buNone/>
            </a:pPr>
            <a:r>
              <a:rPr lang="en-ID" dirty="0"/>
              <a:t>Pada </a:t>
            </a:r>
            <a:r>
              <a:rPr lang="en-ID" dirty="0" err="1"/>
              <a:t>tahapan</a:t>
            </a:r>
            <a:r>
              <a:rPr lang="en-ID" dirty="0"/>
              <a:t> </a:t>
            </a:r>
            <a:r>
              <a:rPr lang="en-ID" dirty="0" err="1"/>
              <a:t>awal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,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ditentukan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beberapa</a:t>
            </a:r>
            <a:r>
              <a:rPr lang="en-ID" dirty="0"/>
              <a:t> </a:t>
            </a:r>
            <a:r>
              <a:rPr lang="en-ID" dirty="0" err="1"/>
              <a:t>kendalian</a:t>
            </a:r>
            <a:r>
              <a:rPr lang="en-ID" dirty="0"/>
              <a:t> (plant) yang </a:t>
            </a:r>
            <a:r>
              <a:rPr lang="en-ID" dirty="0" err="1"/>
              <a:t>realistis</a:t>
            </a:r>
            <a:r>
              <a:rPr lang="en-ID" dirty="0"/>
              <a:t> yang </a:t>
            </a:r>
            <a:r>
              <a:rPr lang="en-ID" dirty="0" err="1"/>
              <a:t>dimungkinkan</a:t>
            </a:r>
            <a:r>
              <a:rPr lang="en-ID" dirty="0"/>
              <a:t> </a:t>
            </a:r>
            <a:r>
              <a:rPr lang="en-ID" dirty="0" err="1"/>
              <a:t>mengimplementasikan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yang </a:t>
            </a:r>
            <a:r>
              <a:rPr lang="en-ID" dirty="0" err="1"/>
              <a:t>dikembangkan</a:t>
            </a:r>
            <a:r>
              <a:rPr lang="en-ID" dirty="0"/>
              <a:t>. </a:t>
            </a:r>
            <a:r>
              <a:rPr lang="en-ID" dirty="0" err="1"/>
              <a:t>Kendalian-kendali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dibuat</a:t>
            </a:r>
            <a:r>
              <a:rPr lang="en-ID" dirty="0"/>
              <a:t> model </a:t>
            </a:r>
            <a:r>
              <a:rPr lang="en-ID" dirty="0" err="1"/>
              <a:t>fisiknya</a:t>
            </a:r>
            <a:r>
              <a:rPr lang="en-ID" dirty="0"/>
              <a:t> dan model </a:t>
            </a:r>
            <a:r>
              <a:rPr lang="en-ID" dirty="0" err="1"/>
              <a:t>matematiknya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keperluan</a:t>
            </a:r>
            <a:r>
              <a:rPr lang="en-ID" dirty="0"/>
              <a:t> </a:t>
            </a:r>
            <a:r>
              <a:rPr lang="en-ID" dirty="0" err="1"/>
              <a:t>simulasi</a:t>
            </a:r>
            <a:r>
              <a:rPr lang="en-ID" dirty="0"/>
              <a:t>. </a:t>
            </a:r>
            <a:r>
              <a:rPr lang="en-ID" dirty="0" err="1"/>
              <a:t>Tahap</a:t>
            </a:r>
            <a:r>
              <a:rPr lang="en-ID" dirty="0"/>
              <a:t> </a:t>
            </a:r>
            <a:r>
              <a:rPr lang="en-ID" dirty="0" err="1"/>
              <a:t>berikutnya</a:t>
            </a:r>
            <a:r>
              <a:rPr lang="en-ID" dirty="0"/>
              <a:t> </a:t>
            </a:r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simulasi</a:t>
            </a:r>
            <a:r>
              <a:rPr lang="en-ID" dirty="0"/>
              <a:t>. </a:t>
            </a:r>
            <a:r>
              <a:rPr lang="en-ID" dirty="0" err="1"/>
              <a:t>Kemudian</a:t>
            </a:r>
            <a:r>
              <a:rPr lang="en-ID" dirty="0"/>
              <a:t> </a:t>
            </a:r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RMS-meter yang </a:t>
            </a:r>
            <a:r>
              <a:rPr lang="en-ID" dirty="0" err="1"/>
              <a:t>akurat</a:t>
            </a:r>
            <a:r>
              <a:rPr lang="en-ID" dirty="0"/>
              <a:t> yang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yang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dibangun</a:t>
            </a:r>
            <a:r>
              <a:rPr lang="en-ID" dirty="0"/>
              <a:t>. </a:t>
            </a:r>
            <a:r>
              <a:rPr lang="en-ID" dirty="0" err="1"/>
              <a:t>Kemudian</a:t>
            </a:r>
            <a:r>
              <a:rPr lang="en-ID" dirty="0"/>
              <a:t> </a:t>
            </a:r>
            <a:r>
              <a:rPr lang="en-ID" dirty="0" err="1"/>
              <a:t>tahap</a:t>
            </a:r>
            <a:r>
              <a:rPr lang="en-ID" dirty="0"/>
              <a:t> </a:t>
            </a:r>
            <a:r>
              <a:rPr lang="en-ID" dirty="0" err="1"/>
              <a:t>terakhir</a:t>
            </a:r>
            <a:r>
              <a:rPr lang="en-ID" dirty="0"/>
              <a:t> </a:t>
            </a:r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prototipe</a:t>
            </a:r>
            <a:r>
              <a:rPr lang="en-ID" dirty="0"/>
              <a:t> </a:t>
            </a:r>
            <a:r>
              <a:rPr lang="en-ID" dirty="0" err="1"/>
              <a:t>alat</a:t>
            </a:r>
            <a:r>
              <a:rPr lang="en-ID" dirty="0"/>
              <a:t>.</a:t>
            </a:r>
          </a:p>
          <a:p>
            <a:pPr marL="0" indent="0" algn="just">
              <a:buNone/>
            </a:pPr>
            <a:r>
              <a:rPr lang="en-ID" dirty="0"/>
              <a:t>Hasil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berupa</a:t>
            </a:r>
            <a:r>
              <a:rPr lang="en-ID" dirty="0"/>
              <a:t> </a:t>
            </a:r>
            <a:r>
              <a:rPr lang="en-ID" dirty="0" err="1"/>
              <a:t>prototipe</a:t>
            </a:r>
            <a:r>
              <a:rPr lang="en-ID" dirty="0"/>
              <a:t>, </a:t>
            </a:r>
            <a:r>
              <a:rPr lang="en-ID" dirty="0" err="1"/>
              <a:t>Jurnal</a:t>
            </a:r>
            <a:r>
              <a:rPr lang="en-ID" dirty="0"/>
              <a:t> International dan </a:t>
            </a:r>
            <a:r>
              <a:rPr lang="en-ID" dirty="0" err="1"/>
              <a:t>Hak</a:t>
            </a:r>
            <a:r>
              <a:rPr lang="en-ID" dirty="0"/>
              <a:t> Paten.</a:t>
            </a:r>
          </a:p>
        </p:txBody>
      </p:sp>
    </p:spTree>
    <p:extLst>
      <p:ext uri="{BB962C8B-B14F-4D97-AF65-F5344CB8AC3E}">
        <p14:creationId xmlns:p14="http://schemas.microsoft.com/office/powerpoint/2010/main" val="499378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44D0F-520A-4962-BD4B-331B4A225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5726"/>
            <a:ext cx="10515600" cy="554123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Blok Diagram </a:t>
            </a:r>
            <a:r>
              <a:rPr lang="en-US" dirty="0" err="1"/>
              <a:t>Prototipe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en-US" dirty="0"/>
          </a:p>
          <a:p>
            <a:pPr marL="0" indent="0">
              <a:buNone/>
            </a:pPr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B825E1-493C-4EE3-A79A-9139BC00C3D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245326"/>
            <a:ext cx="10587446" cy="466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480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150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Tajoni Semi</dc:creator>
  <cp:lastModifiedBy>Tajoni Semi</cp:lastModifiedBy>
  <cp:revision>3</cp:revision>
  <dcterms:created xsi:type="dcterms:W3CDTF">2021-09-29T05:19:59Z</dcterms:created>
  <dcterms:modified xsi:type="dcterms:W3CDTF">2021-09-30T23:26:48Z</dcterms:modified>
</cp:coreProperties>
</file>