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7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7FE4-3DED-4FF6-B4AE-7DABC42E7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933773-91F1-4C13-9545-3D5B4EFB9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D3E84-282D-48A4-8DC4-0568E230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9F16F-F771-4985-AEDD-2F56F3353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75EB3-B454-423E-964A-C57E90CA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336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228B-48FF-4EB3-B538-4361EE069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63FE6B-FF55-4CE0-8ACE-811C96426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E1A04-D3DA-4E5E-8131-655ADBEA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AC1A-BD6A-450A-B3D1-1D7BCA6E4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28048-9020-440A-B24C-EBFD810C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364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9F4728-0706-42FA-9DEB-1ED584548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57E28-CC07-489A-AA01-F699DE8CD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A7FE0-5B8F-4D38-AD79-1D97EB386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D1DB1-5F48-46CC-AC4B-244661E5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AE37-290F-4096-879F-4CB21E72E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4091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5AE76-859F-4A34-AD6C-AD2ED194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15505-A625-4185-9545-D4F785EA1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B83ED-57B2-4575-8741-606B4202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1443F-8645-4C7B-AC9D-F768C061C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B57A8-07C1-483F-80BA-F1998D8EB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7231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38E01-5A68-4F67-9470-89B47340B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EB37F-5696-4804-BD3F-CCB434716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490FB-5D48-49BE-A521-41BF48D2A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8C10C-0262-44AB-898A-1E3EF7D4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5CC4E-000E-474B-BE71-D830A0456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5490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72F25-7FA7-439A-AA81-1CB738214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AC94D-6FA9-4A60-A202-CD988D5EBB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BCA3B-2E11-4CAB-8E63-2EE2B32BA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DBC89-5A2A-4389-B135-57D2C7CB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BFF0E-4B8B-482C-993E-3483BA3BA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3FDA3-1300-4AE5-8BC9-708F5711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453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16AC8-3E57-407E-BF16-C6D81DF04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1BE34-C878-4C53-9CEF-1359C8095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3A91E-F2D1-4EA8-A760-6A55E0B22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5942E-07EB-49EA-AD6D-E7624DD86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3BE71-D8A6-42DB-BBF5-7335828B1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E6FB5-407A-4F50-943C-4B794FD73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388D1-5282-4FE4-BE22-D09FAE0CB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816135-84D2-4A4E-B94A-2B9CFE5CB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971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A098-6BE8-40F1-A296-491837543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CDA28B-8B07-4AC1-B164-BD37794E3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427DE-F31E-4A67-A55D-EC762FCD7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DAD630-D0FC-4AF0-AFAD-50AEABDAD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815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59F37-0E6E-4421-BD4C-3A52CA0FA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3A7F1C-5133-4191-AD42-3F8C4AA58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A58E1-EAA5-450D-AFEB-EE17F9E3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373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C7F50-3FC6-4F0F-8761-78E4C603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F7155-8657-4610-AC3B-C38E9C16F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9E17F-44DD-4BD3-BBE4-A7648C9F6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72D9A-BAEE-418E-9AC5-058120FE5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7BC905-38A3-4167-9273-610A5B43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5C45D-4DCB-4DDC-A479-B01CE3A8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514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646C3-2689-4708-B641-717776343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037FE3-E816-42A5-9EBC-535345CDF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5F7A-CF1E-441F-9BE6-A2A989D4F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F3FEC-443C-4C5B-9AA0-48274724F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260E2-3EBE-436C-A529-B31415B6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89A44-EED7-4FDE-8C57-C7F21EBC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8302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F6E18A-A2E1-4444-B6EC-692971EE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6CC68-B63D-41DF-83B3-E8FE5A4E8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734A9-3384-4657-8EE6-B632AB982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7261E-0C91-4DE7-BE8F-086DDDADE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DE888-C77B-4E94-8B78-4F145CDFC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139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7F5B405-97FB-47CD-9C81-720FD83FD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7578" y="2261909"/>
            <a:ext cx="9144000" cy="1953040"/>
          </a:xfrm>
        </p:spPr>
        <p:txBody>
          <a:bodyPr>
            <a:noAutofit/>
          </a:bodyPr>
          <a:lstStyle/>
          <a:p>
            <a:r>
              <a:rPr lang="en-ID" sz="4000" b="1" i="1" dirty="0"/>
              <a:t>Optimizer</a:t>
            </a:r>
            <a:r>
              <a:rPr lang="en-ID" sz="4000" b="1" dirty="0"/>
              <a:t> Parameter </a:t>
            </a:r>
            <a:r>
              <a:rPr lang="en-ID" sz="4000" b="1" dirty="0" err="1"/>
              <a:t>Kendali</a:t>
            </a:r>
            <a:r>
              <a:rPr lang="en-ID" sz="4000" b="1" dirty="0"/>
              <a:t> </a:t>
            </a:r>
            <a:r>
              <a:rPr lang="en-ID" sz="4000" b="1" dirty="0" err="1"/>
              <a:t>Menggunakan</a:t>
            </a:r>
            <a:r>
              <a:rPr lang="en-ID" sz="4000" b="1" dirty="0"/>
              <a:t> </a:t>
            </a:r>
            <a:r>
              <a:rPr lang="en-ID" sz="4000" b="1" dirty="0" err="1"/>
              <a:t>Pengukuran</a:t>
            </a:r>
            <a:r>
              <a:rPr lang="en-ID" sz="4000" b="1" dirty="0"/>
              <a:t> </a:t>
            </a:r>
            <a:r>
              <a:rPr lang="en-ID" sz="4000" b="1" i="1" dirty="0"/>
              <a:t>On-line</a:t>
            </a:r>
            <a:r>
              <a:rPr lang="en-ID" sz="4000" b="1" dirty="0"/>
              <a:t> </a:t>
            </a:r>
            <a:r>
              <a:rPr lang="en-ID" sz="4000" b="1" dirty="0" err="1"/>
              <a:t>Berbasis</a:t>
            </a:r>
            <a:r>
              <a:rPr lang="en-ID" sz="4000" b="1" dirty="0"/>
              <a:t> </a:t>
            </a:r>
            <a:r>
              <a:rPr lang="en-ID" sz="4000" b="1" dirty="0" err="1"/>
              <a:t>Akar</a:t>
            </a:r>
            <a:r>
              <a:rPr lang="en-ID" sz="4000" b="1" dirty="0"/>
              <a:t> </a:t>
            </a:r>
            <a:r>
              <a:rPr lang="en-ID" sz="4000" b="1" dirty="0" err="1"/>
              <a:t>Kuadrat</a:t>
            </a:r>
            <a:r>
              <a:rPr lang="en-ID" sz="4000" b="1" dirty="0"/>
              <a:t> Rata-Rata</a:t>
            </a:r>
          </a:p>
        </p:txBody>
      </p:sp>
    </p:spTree>
    <p:extLst>
      <p:ext uri="{BB962C8B-B14F-4D97-AF65-F5344CB8AC3E}">
        <p14:creationId xmlns:p14="http://schemas.microsoft.com/office/powerpoint/2010/main" val="18545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5FC7D-6E07-4A1B-8F34-815DB5229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487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Penelitian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ini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dirancang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pengendalian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kecepatan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motor DC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menggunakan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sitem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kendali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PID (Proportional Integral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Derivatif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Optimizer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Parameter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Kendali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Menggunakan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Pengukuran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On-line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Berbasis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Akar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Kuadrat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Rata-Rata yang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bekerja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secara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otomatis</a:t>
            </a:r>
            <a:r>
              <a:rPr lang="en-ID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ID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real time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membangun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kendali</a:t>
            </a:r>
            <a:r>
              <a:rPr lang="en-ID" dirty="0"/>
              <a:t> </a:t>
            </a:r>
            <a:r>
              <a:rPr lang="en-ID" dirty="0" err="1"/>
              <a:t>yg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menala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(self-tuning) parameter-parameter </a:t>
            </a:r>
            <a:r>
              <a:rPr lang="en-ID" dirty="0" err="1"/>
              <a:t>pengendali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otomatis</a:t>
            </a:r>
            <a:r>
              <a:rPr lang="en-ID" dirty="0"/>
              <a:t> dan real-time?</a:t>
            </a:r>
          </a:p>
          <a:p>
            <a:pPr algn="just"/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RMS Meter yang </a:t>
            </a:r>
            <a:r>
              <a:rPr lang="en-ID" dirty="0" err="1"/>
              <a:t>akurat</a:t>
            </a:r>
            <a:r>
              <a:rPr lang="en-ID" dirty="0"/>
              <a:t>?</a:t>
            </a:r>
          </a:p>
          <a:p>
            <a:pPr marL="0" indent="0" algn="just">
              <a:buNone/>
            </a:pPr>
            <a:endParaRPr lang="en-ID" dirty="0"/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2814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1D7C7-119F-4C52-A77E-ED998AD6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6751"/>
            <a:ext cx="10515600" cy="276714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D" dirty="0"/>
              <a:t>Pada </a:t>
            </a:r>
            <a:r>
              <a:rPr lang="en-ID" dirty="0" err="1"/>
              <a:t>tahapan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kendalian</a:t>
            </a:r>
            <a:r>
              <a:rPr lang="en-ID" dirty="0"/>
              <a:t> (plant) yang </a:t>
            </a:r>
            <a:r>
              <a:rPr lang="en-ID" dirty="0" err="1"/>
              <a:t>realistis</a:t>
            </a:r>
            <a:r>
              <a:rPr lang="en-ID" dirty="0"/>
              <a:t> yang </a:t>
            </a:r>
            <a:r>
              <a:rPr lang="en-ID" dirty="0" err="1"/>
              <a:t>dimungkinkan</a:t>
            </a:r>
            <a:r>
              <a:rPr lang="en-ID" dirty="0"/>
              <a:t> </a:t>
            </a:r>
            <a:r>
              <a:rPr lang="en-ID" dirty="0" err="1"/>
              <a:t>mengimplementasikan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yang </a:t>
            </a:r>
            <a:r>
              <a:rPr lang="en-ID" dirty="0" err="1"/>
              <a:t>dikembangkan</a:t>
            </a:r>
            <a:r>
              <a:rPr lang="en-ID" dirty="0"/>
              <a:t>. </a:t>
            </a:r>
            <a:r>
              <a:rPr lang="en-ID" dirty="0" err="1"/>
              <a:t>Kendalian-kendali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dibuat</a:t>
            </a:r>
            <a:r>
              <a:rPr lang="en-ID" dirty="0"/>
              <a:t> model </a:t>
            </a:r>
            <a:r>
              <a:rPr lang="en-ID" dirty="0" err="1"/>
              <a:t>fisiknya</a:t>
            </a:r>
            <a:r>
              <a:rPr lang="en-ID" dirty="0"/>
              <a:t> dan model </a:t>
            </a:r>
            <a:r>
              <a:rPr lang="en-ID" dirty="0" err="1"/>
              <a:t>matematiknya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keperluan</a:t>
            </a:r>
            <a:r>
              <a:rPr lang="en-ID" dirty="0"/>
              <a:t> </a:t>
            </a:r>
            <a:r>
              <a:rPr lang="en-ID" dirty="0" err="1"/>
              <a:t>simulasi</a:t>
            </a:r>
            <a:r>
              <a:rPr lang="en-ID" dirty="0"/>
              <a:t>.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berikutnya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simulasi</a:t>
            </a:r>
            <a:r>
              <a:rPr lang="en-ID" dirty="0"/>
              <a:t>.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RMS-meter yang </a:t>
            </a:r>
            <a:r>
              <a:rPr lang="en-ID" dirty="0" err="1"/>
              <a:t>akurat</a:t>
            </a:r>
            <a:r>
              <a:rPr lang="en-ID" dirty="0"/>
              <a:t> yang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dibangun</a:t>
            </a:r>
            <a:r>
              <a:rPr lang="en-ID" dirty="0"/>
              <a:t>.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terakhir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prototipe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937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E34AC-4C9F-4251-869D-06B998664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/>
          <a:lstStyle/>
          <a:p>
            <a:r>
              <a:rPr lang="en-US" b="1" dirty="0" err="1"/>
              <a:t>Konfigurasi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Kendali</a:t>
            </a:r>
            <a:endParaRPr lang="en-US" b="1" dirty="0"/>
          </a:p>
          <a:p>
            <a:endParaRPr lang="en-ID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3AF42C-F34E-4100-B7A3-C9338D2861D3}"/>
              </a:ext>
            </a:extLst>
          </p:cNvPr>
          <p:cNvSpPr txBox="1"/>
          <p:nvPr/>
        </p:nvSpPr>
        <p:spPr>
          <a:xfrm>
            <a:off x="1001487" y="5164183"/>
            <a:ext cx="10024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Suatu</a:t>
            </a:r>
            <a:r>
              <a:rPr lang="en-US" dirty="0"/>
              <a:t> system </a:t>
            </a:r>
            <a:r>
              <a:rPr lang="en-US" dirty="0" err="1"/>
              <a:t>kendali</a:t>
            </a:r>
            <a:r>
              <a:rPr lang="en-US" dirty="0"/>
              <a:t>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(</a:t>
            </a:r>
            <a:r>
              <a:rPr lang="en-US" i="1" dirty="0"/>
              <a:t>correctly designed</a:t>
            </a:r>
            <a:r>
              <a:rPr lang="en-US" dirty="0"/>
              <a:t>),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parameter </a:t>
            </a:r>
            <a:r>
              <a:rPr lang="en-US" dirty="0" err="1"/>
              <a:t>kendali</a:t>
            </a:r>
            <a:r>
              <a:rPr lang="en-US" dirty="0"/>
              <a:t> yang 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membesarnya</a:t>
            </a:r>
            <a:r>
              <a:rPr lang="en-US" dirty="0"/>
              <a:t> UPAYA (</a:t>
            </a:r>
            <a:r>
              <a:rPr lang="en-US" i="1" dirty="0"/>
              <a:t>Effort</a:t>
            </a:r>
            <a:r>
              <a:rPr lang="en-US" dirty="0"/>
              <a:t>) U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memperkecil</a:t>
            </a:r>
            <a:r>
              <a:rPr lang="en-US" dirty="0"/>
              <a:t> GALAT (</a:t>
            </a:r>
            <a:r>
              <a:rPr lang="en-US" i="1" dirty="0"/>
              <a:t>Error</a:t>
            </a:r>
            <a:r>
              <a:rPr lang="en-US" dirty="0"/>
              <a:t>) E, dan </a:t>
            </a:r>
            <a:r>
              <a:rPr lang="en-US" dirty="0" err="1"/>
              <a:t>begitu</a:t>
            </a:r>
            <a:r>
              <a:rPr lang="en-US" dirty="0"/>
              <a:t> juga </a:t>
            </a:r>
            <a:r>
              <a:rPr lang="en-US" dirty="0" err="1"/>
              <a:t>sebaliknya</a:t>
            </a:r>
            <a:r>
              <a:rPr lang="en-US" dirty="0"/>
              <a:t>.</a:t>
            </a:r>
            <a:endParaRPr lang="en-ID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84DEDD-B92F-48D9-85C1-CFA3EFCC0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922" y="1092757"/>
            <a:ext cx="8493369" cy="407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9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44D0F-520A-4962-BD4B-331B4A225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5726"/>
            <a:ext cx="10515600" cy="554123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Blok Diagram </a:t>
            </a:r>
            <a:r>
              <a:rPr lang="en-US" b="1" dirty="0" err="1"/>
              <a:t>Prototipe</a:t>
            </a:r>
            <a:r>
              <a:rPr lang="en-US" b="1" dirty="0"/>
              <a:t> </a:t>
            </a:r>
            <a:r>
              <a:rPr lang="en-US" b="1" dirty="0" err="1"/>
              <a:t>Penelitian</a:t>
            </a:r>
            <a:endParaRPr lang="en-US" b="1" dirty="0"/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B825E1-493C-4EE3-A79A-9139BC00C3D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45326"/>
            <a:ext cx="10587446" cy="466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48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85E1A-F6A6-4FE7-9183-86F54FFAC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5786"/>
            <a:ext cx="10515600" cy="5868141"/>
          </a:xfrm>
        </p:spPr>
        <p:txBody>
          <a:bodyPr/>
          <a:lstStyle/>
          <a:p>
            <a:r>
              <a:rPr lang="en-US" b="1" dirty="0" err="1"/>
              <a:t>Simulasi</a:t>
            </a:r>
            <a:r>
              <a:rPr lang="en-US" b="1" dirty="0"/>
              <a:t> RMS Meter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menggunakan</a:t>
            </a:r>
            <a:r>
              <a:rPr lang="en-US" b="1" dirty="0"/>
              <a:t> Simulink</a:t>
            </a:r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5DDBD2-644B-468D-AC26-ED210118E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831" y="1293215"/>
            <a:ext cx="10075983" cy="494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15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1D7C7-119F-4C52-A77E-ED998AD6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1851"/>
            <a:ext cx="10515600" cy="5515112"/>
          </a:xfrm>
        </p:spPr>
        <p:txBody>
          <a:bodyPr/>
          <a:lstStyle/>
          <a:p>
            <a:pPr marL="0" indent="0" algn="just">
              <a:buNone/>
            </a:pPr>
            <a:r>
              <a:rPr lang="en-ID" b="1" dirty="0"/>
              <a:t>Hasil </a:t>
            </a:r>
            <a:r>
              <a:rPr lang="en-ID" b="1" dirty="0" err="1"/>
              <a:t>dari</a:t>
            </a:r>
            <a:r>
              <a:rPr lang="en-ID" b="1" dirty="0"/>
              <a:t> </a:t>
            </a:r>
            <a:r>
              <a:rPr lang="en-ID" b="1" dirty="0" err="1"/>
              <a:t>penelitian</a:t>
            </a:r>
            <a:r>
              <a:rPr lang="en-ID" b="1" dirty="0"/>
              <a:t> yang </a:t>
            </a:r>
            <a:r>
              <a:rPr lang="en-ID" b="1" dirty="0" err="1"/>
              <a:t>diharapkan</a:t>
            </a:r>
            <a:r>
              <a:rPr lang="en-ID" b="1" dirty="0"/>
              <a:t> </a:t>
            </a:r>
            <a:r>
              <a:rPr lang="en-ID" b="1" dirty="0" err="1"/>
              <a:t>berupa</a:t>
            </a:r>
            <a:r>
              <a:rPr lang="en-ID" b="1" dirty="0"/>
              <a:t>:</a:t>
            </a:r>
          </a:p>
          <a:p>
            <a:pPr marL="358775" indent="-358775" algn="just">
              <a:tabLst>
                <a:tab pos="358775" algn="l"/>
              </a:tabLst>
            </a:pPr>
            <a:r>
              <a:rPr lang="en-ID" dirty="0" err="1"/>
              <a:t>Prototipe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;</a:t>
            </a:r>
          </a:p>
          <a:p>
            <a:pPr marL="358775" indent="-358775" algn="just">
              <a:tabLst>
                <a:tab pos="358775" algn="l"/>
              </a:tabLst>
            </a:pPr>
            <a:r>
              <a:rPr lang="en-ID" dirty="0" err="1"/>
              <a:t>Algoritma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variasi</a:t>
            </a:r>
            <a:r>
              <a:rPr lang="en-ID" dirty="0"/>
              <a:t> parameter </a:t>
            </a:r>
            <a:r>
              <a:rPr lang="en-ID" dirty="0" err="1"/>
              <a:t>kendali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i="1" dirty="0"/>
              <a:t>On-Line</a:t>
            </a:r>
            <a:r>
              <a:rPr lang="en-ID" dirty="0"/>
              <a:t>, </a:t>
            </a:r>
            <a:r>
              <a:rPr lang="en-ID" i="1" dirty="0"/>
              <a:t>Real Time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kendali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Optimal;</a:t>
            </a:r>
          </a:p>
          <a:p>
            <a:pPr marL="358775" indent="-358775" algn="just">
              <a:tabLst>
                <a:tab pos="358775" algn="l"/>
              </a:tabLst>
            </a:pPr>
            <a:r>
              <a:rPr lang="en-ID" dirty="0" err="1"/>
              <a:t>Jurnal</a:t>
            </a:r>
            <a:r>
              <a:rPr lang="en-ID" dirty="0"/>
              <a:t> International dan </a:t>
            </a:r>
            <a:r>
              <a:rPr lang="en-ID" dirty="0" err="1"/>
              <a:t>Hak</a:t>
            </a:r>
            <a:r>
              <a:rPr lang="en-ID" dirty="0"/>
              <a:t> Paten.</a:t>
            </a:r>
          </a:p>
        </p:txBody>
      </p:sp>
    </p:spTree>
    <p:extLst>
      <p:ext uri="{BB962C8B-B14F-4D97-AF65-F5344CB8AC3E}">
        <p14:creationId xmlns:p14="http://schemas.microsoft.com/office/powerpoint/2010/main" val="19478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217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Tajoni Semi</dc:creator>
  <cp:lastModifiedBy>Tajoni Semi</cp:lastModifiedBy>
  <cp:revision>7</cp:revision>
  <dcterms:created xsi:type="dcterms:W3CDTF">2021-09-29T05:19:59Z</dcterms:created>
  <dcterms:modified xsi:type="dcterms:W3CDTF">2021-10-02T02:49:37Z</dcterms:modified>
</cp:coreProperties>
</file>