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Relationship Id="rId4" Type="http://schemas.openxmlformats.org/officeDocument/2006/relationships/image" Target="../media/image24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275117-EAE0-4889-954B-8DB7F0708B5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F5FEA3A5-A38D-402C-BAD9-7E0D99921764}">
      <dgm:prSet phldrT="[Text]"/>
      <dgm:spPr/>
      <dgm:t>
        <a:bodyPr/>
        <a:lstStyle/>
        <a:p>
          <a:endParaRPr lang="en-MY" dirty="0"/>
        </a:p>
      </dgm:t>
    </dgm:pt>
    <dgm:pt modelId="{343BE1B1-4955-4DF7-9A9D-AB46863C35D8}" type="parTrans" cxnId="{13885BC4-80B8-4AEF-B9D8-03B888C6308E}">
      <dgm:prSet/>
      <dgm:spPr/>
      <dgm:t>
        <a:bodyPr/>
        <a:lstStyle/>
        <a:p>
          <a:endParaRPr lang="en-MY"/>
        </a:p>
      </dgm:t>
    </dgm:pt>
    <dgm:pt modelId="{CF46E328-93D4-4D86-9872-EF9FDA7AC343}" type="sibTrans" cxnId="{13885BC4-80B8-4AEF-B9D8-03B888C6308E}">
      <dgm:prSet/>
      <dgm:spPr/>
      <dgm:t>
        <a:bodyPr/>
        <a:lstStyle/>
        <a:p>
          <a:endParaRPr lang="en-MY"/>
        </a:p>
      </dgm:t>
    </dgm:pt>
    <dgm:pt modelId="{D668C1DE-F65E-4F79-A353-61E19FD50B3F}">
      <dgm:prSet/>
      <dgm:spPr/>
      <dgm:t>
        <a:bodyPr/>
        <a:lstStyle/>
        <a:p>
          <a:endParaRPr lang="en-MY" dirty="0"/>
        </a:p>
      </dgm:t>
    </dgm:pt>
    <dgm:pt modelId="{0279B5CE-BE9B-4EFA-B1F9-0BFA678A2FF9}" type="parTrans" cxnId="{97DCD1B0-A779-44C5-AD5D-2748085D413B}">
      <dgm:prSet/>
      <dgm:spPr/>
      <dgm:t>
        <a:bodyPr/>
        <a:lstStyle/>
        <a:p>
          <a:endParaRPr lang="en-MY"/>
        </a:p>
      </dgm:t>
    </dgm:pt>
    <dgm:pt modelId="{E69117C9-FC74-42EF-A421-7F7065559658}" type="sibTrans" cxnId="{97DCD1B0-A779-44C5-AD5D-2748085D413B}">
      <dgm:prSet/>
      <dgm:spPr/>
      <dgm:t>
        <a:bodyPr/>
        <a:lstStyle/>
        <a:p>
          <a:endParaRPr lang="en-MY"/>
        </a:p>
      </dgm:t>
    </dgm:pt>
    <dgm:pt modelId="{293D64D2-8A61-4F82-9DC0-649F4BED29B1}">
      <dgm:prSet phldrT="[Text]"/>
      <dgm:spPr/>
      <dgm:t>
        <a:bodyPr/>
        <a:lstStyle/>
        <a:p>
          <a:endParaRPr lang="en-MY" dirty="0"/>
        </a:p>
      </dgm:t>
    </dgm:pt>
    <dgm:pt modelId="{9DE5F2A6-C6A4-47D9-A41F-749B7F41C163}" type="parTrans" cxnId="{5DFD794D-CFD9-4542-8D9E-C2E21C889F58}">
      <dgm:prSet/>
      <dgm:spPr/>
      <dgm:t>
        <a:bodyPr/>
        <a:lstStyle/>
        <a:p>
          <a:endParaRPr lang="en-MY"/>
        </a:p>
      </dgm:t>
    </dgm:pt>
    <dgm:pt modelId="{F424D581-0F67-46FE-8FC3-38964453F2FC}" type="sibTrans" cxnId="{5DFD794D-CFD9-4542-8D9E-C2E21C889F58}">
      <dgm:prSet/>
      <dgm:spPr/>
      <dgm:t>
        <a:bodyPr/>
        <a:lstStyle/>
        <a:p>
          <a:endParaRPr lang="en-MY"/>
        </a:p>
      </dgm:t>
    </dgm:pt>
    <dgm:pt modelId="{E8C7379B-DD83-412C-9117-7FAAAC6D9F4F}">
      <dgm:prSet/>
      <dgm:spPr/>
      <dgm:t>
        <a:bodyPr/>
        <a:lstStyle/>
        <a:p>
          <a:endParaRPr lang="en-MY" dirty="0"/>
        </a:p>
      </dgm:t>
    </dgm:pt>
    <dgm:pt modelId="{C0C157CD-ED35-4472-9600-0012C84BC591}" type="parTrans" cxnId="{098C70FB-FBAD-4B3B-A529-875A8FFFA116}">
      <dgm:prSet/>
      <dgm:spPr/>
    </dgm:pt>
    <dgm:pt modelId="{6592EBDD-CEB0-4AC4-B834-66E05556ED93}" type="sibTrans" cxnId="{098C70FB-FBAD-4B3B-A529-875A8FFFA116}">
      <dgm:prSet/>
      <dgm:spPr/>
    </dgm:pt>
    <dgm:pt modelId="{10322A69-B74B-4AF3-B093-96CD6F261EFF}">
      <dgm:prSet/>
      <dgm:spPr/>
      <dgm:t>
        <a:bodyPr/>
        <a:lstStyle/>
        <a:p>
          <a:endParaRPr lang="en-MY" sz="1500" dirty="0"/>
        </a:p>
      </dgm:t>
    </dgm:pt>
    <dgm:pt modelId="{62861C3D-BB84-478A-BD29-85220844B0A2}" type="parTrans" cxnId="{F12C8D84-474B-4D41-832E-4C609ADB0D80}">
      <dgm:prSet/>
      <dgm:spPr/>
    </dgm:pt>
    <dgm:pt modelId="{900B4951-8D93-4241-83BF-130A44E979D7}" type="sibTrans" cxnId="{F12C8D84-474B-4D41-832E-4C609ADB0D80}">
      <dgm:prSet/>
      <dgm:spPr/>
    </dgm:pt>
    <dgm:pt modelId="{84B96D45-52B7-4EBF-8A96-5FA55741311D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MY" sz="2400" dirty="0" smtClean="0"/>
            <a:t>Source car image</a:t>
          </a:r>
          <a:endParaRPr lang="en-MY" sz="2400" dirty="0"/>
        </a:p>
      </dgm:t>
    </dgm:pt>
    <dgm:pt modelId="{A67A2614-EF64-41C0-9F20-FEEA6839B023}" type="parTrans" cxnId="{C90EA7E5-3335-44FF-A2DA-A2F916242685}">
      <dgm:prSet/>
      <dgm:spPr/>
    </dgm:pt>
    <dgm:pt modelId="{091C28C2-D59B-4FB6-ACB4-81A8A5EC563C}" type="sibTrans" cxnId="{C90EA7E5-3335-44FF-A2DA-A2F916242685}">
      <dgm:prSet/>
      <dgm:spPr/>
    </dgm:pt>
    <dgm:pt modelId="{A18A7C09-4A32-41A9-83B4-CA2A237FC301}">
      <dgm:prSet/>
      <dgm:spPr/>
      <dgm:t>
        <a:bodyPr/>
        <a:lstStyle/>
        <a:p>
          <a:endParaRPr lang="en-MY" sz="1500" dirty="0"/>
        </a:p>
      </dgm:t>
    </dgm:pt>
    <dgm:pt modelId="{8C13E811-B3B5-4C16-81BB-8FCB2B594CE8}" type="parTrans" cxnId="{E3273412-09F1-4E31-86A6-B72533D5DB15}">
      <dgm:prSet/>
      <dgm:spPr/>
      <dgm:t>
        <a:bodyPr/>
        <a:lstStyle/>
        <a:p>
          <a:endParaRPr lang="en-MY"/>
        </a:p>
      </dgm:t>
    </dgm:pt>
    <dgm:pt modelId="{05096304-474D-45BD-9715-A0BB239978E2}" type="sibTrans" cxnId="{E3273412-09F1-4E31-86A6-B72533D5DB15}">
      <dgm:prSet/>
      <dgm:spPr/>
      <dgm:t>
        <a:bodyPr/>
        <a:lstStyle/>
        <a:p>
          <a:endParaRPr lang="en-MY"/>
        </a:p>
      </dgm:t>
    </dgm:pt>
    <dgm:pt modelId="{1D047AF3-B647-455A-8DBC-FC7D23A779FF}">
      <dgm:prSet custT="1"/>
      <dgm:spPr/>
      <dgm:t>
        <a:bodyPr/>
        <a:lstStyle/>
        <a:p>
          <a:r>
            <a:rPr lang="en-MY" sz="2400" dirty="0" smtClean="0"/>
            <a:t>License plate detection</a:t>
          </a:r>
          <a:endParaRPr lang="en-MY" sz="2400" dirty="0"/>
        </a:p>
      </dgm:t>
    </dgm:pt>
    <dgm:pt modelId="{B1D8652F-F17E-4396-9639-4B471DBCA833}" type="parTrans" cxnId="{77D1CA67-DDB2-43DD-97F9-653FB9D66D99}">
      <dgm:prSet/>
      <dgm:spPr/>
    </dgm:pt>
    <dgm:pt modelId="{35BE18BA-C18B-4D48-BC72-133AEABA3050}" type="sibTrans" cxnId="{77D1CA67-DDB2-43DD-97F9-653FB9D66D99}">
      <dgm:prSet/>
      <dgm:spPr/>
    </dgm:pt>
    <dgm:pt modelId="{7AC77B15-27AE-4BA8-A5BE-85E8FEBDE9EA}">
      <dgm:prSet/>
      <dgm:spPr/>
      <dgm:t>
        <a:bodyPr/>
        <a:lstStyle/>
        <a:p>
          <a:endParaRPr lang="en-MY" sz="1500" dirty="0"/>
        </a:p>
      </dgm:t>
    </dgm:pt>
    <dgm:pt modelId="{D7797C37-2CED-40AC-ABBC-43816AD49111}" type="parTrans" cxnId="{E54B6A57-45C7-4B3B-AE24-7CD4CC18CE56}">
      <dgm:prSet/>
      <dgm:spPr/>
      <dgm:t>
        <a:bodyPr/>
        <a:lstStyle/>
        <a:p>
          <a:endParaRPr lang="en-MY"/>
        </a:p>
      </dgm:t>
    </dgm:pt>
    <dgm:pt modelId="{164748C2-07CF-4128-BA08-018B799589C1}" type="sibTrans" cxnId="{E54B6A57-45C7-4B3B-AE24-7CD4CC18CE56}">
      <dgm:prSet/>
      <dgm:spPr/>
      <dgm:t>
        <a:bodyPr/>
        <a:lstStyle/>
        <a:p>
          <a:endParaRPr lang="en-MY"/>
        </a:p>
      </dgm:t>
    </dgm:pt>
    <dgm:pt modelId="{95F75328-9BEA-4C62-81E6-52BEC748F3FF}">
      <dgm:prSet custT="1"/>
      <dgm:spPr/>
      <dgm:t>
        <a:bodyPr/>
        <a:lstStyle/>
        <a:p>
          <a:r>
            <a:rPr lang="en-MY" sz="2400" dirty="0" smtClean="0"/>
            <a:t>License plate character segmentation</a:t>
          </a:r>
          <a:endParaRPr lang="en-MY" sz="2400" dirty="0"/>
        </a:p>
      </dgm:t>
    </dgm:pt>
    <dgm:pt modelId="{16B1E5DE-3367-424A-9258-B37083DD5811}" type="parTrans" cxnId="{872EBC05-9E32-4A2E-B99A-F025DBD82069}">
      <dgm:prSet/>
      <dgm:spPr/>
      <dgm:t>
        <a:bodyPr/>
        <a:lstStyle/>
        <a:p>
          <a:endParaRPr lang="en-MY"/>
        </a:p>
      </dgm:t>
    </dgm:pt>
    <dgm:pt modelId="{757BEC55-9291-4347-9E5B-22823823F993}" type="sibTrans" cxnId="{872EBC05-9E32-4A2E-B99A-F025DBD82069}">
      <dgm:prSet/>
      <dgm:spPr/>
      <dgm:t>
        <a:bodyPr/>
        <a:lstStyle/>
        <a:p>
          <a:endParaRPr lang="en-MY"/>
        </a:p>
      </dgm:t>
    </dgm:pt>
    <dgm:pt modelId="{D90E99E0-78DD-48C2-86BE-EFD56F47ADC3}">
      <dgm:prSet/>
      <dgm:spPr/>
      <dgm:t>
        <a:bodyPr/>
        <a:lstStyle/>
        <a:p>
          <a:endParaRPr lang="en-MY" sz="1500" dirty="0"/>
        </a:p>
      </dgm:t>
    </dgm:pt>
    <dgm:pt modelId="{CC90D78A-7074-47A9-8FBA-D18E7F06B195}" type="parTrans" cxnId="{7E073C37-8C10-48A9-A523-F6573E443CF5}">
      <dgm:prSet/>
      <dgm:spPr/>
      <dgm:t>
        <a:bodyPr/>
        <a:lstStyle/>
        <a:p>
          <a:endParaRPr lang="en-MY"/>
        </a:p>
      </dgm:t>
    </dgm:pt>
    <dgm:pt modelId="{B1530A0A-7B80-40BA-B668-2372DC83CF00}" type="sibTrans" cxnId="{7E073C37-8C10-48A9-A523-F6573E443CF5}">
      <dgm:prSet/>
      <dgm:spPr/>
      <dgm:t>
        <a:bodyPr/>
        <a:lstStyle/>
        <a:p>
          <a:endParaRPr lang="en-MY"/>
        </a:p>
      </dgm:t>
    </dgm:pt>
    <dgm:pt modelId="{8B49A669-F942-49A1-89EC-AFC6B947915B}">
      <dgm:prSet custT="1"/>
      <dgm:spPr/>
      <dgm:t>
        <a:bodyPr/>
        <a:lstStyle/>
        <a:p>
          <a:r>
            <a:rPr lang="en-MY" sz="2400" dirty="0" smtClean="0"/>
            <a:t>Segmented character recognition</a:t>
          </a:r>
          <a:endParaRPr lang="en-MY" sz="2400" dirty="0"/>
        </a:p>
      </dgm:t>
    </dgm:pt>
    <dgm:pt modelId="{40D67D1C-49DA-4820-B487-34102EEAE70B}" type="parTrans" cxnId="{EB8A1569-85E9-4BCA-BBAF-2767BBF29925}">
      <dgm:prSet/>
      <dgm:spPr/>
    </dgm:pt>
    <dgm:pt modelId="{AF358EE4-F264-47E6-AF24-69C23EB6235A}" type="sibTrans" cxnId="{EB8A1569-85E9-4BCA-BBAF-2767BBF29925}">
      <dgm:prSet/>
      <dgm:spPr/>
    </dgm:pt>
    <dgm:pt modelId="{6EA1E207-9A4C-4AC8-A7D7-A97A5641E9A6}" type="pres">
      <dgm:prSet presAssocID="{3F275117-EAE0-4889-954B-8DB7F0708B5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E6E93CEF-015A-4DDB-A96C-3CDD5B5116EC}" type="pres">
      <dgm:prSet presAssocID="{D668C1DE-F65E-4F79-A353-61E19FD50B3F}" presName="composite" presStyleCnt="0"/>
      <dgm:spPr/>
    </dgm:pt>
    <dgm:pt modelId="{3902124B-4FDD-4911-ACD3-1E89BA4753F6}" type="pres">
      <dgm:prSet presAssocID="{D668C1DE-F65E-4F79-A353-61E19FD50B3F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61D08DA-0DF4-49B3-9F1E-214ED370D71A}" type="pres">
      <dgm:prSet presAssocID="{D668C1DE-F65E-4F79-A353-61E19FD50B3F}" presName="descendantText" presStyleLbl="alignAcc1" presStyleIdx="0" presStyleCnt="4" custLinFactNeighborX="438" custLinFactNeighborY="487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5A47FC1-B9E8-4204-975D-B386DFBDA8DF}" type="pres">
      <dgm:prSet presAssocID="{E69117C9-FC74-42EF-A421-7F7065559658}" presName="sp" presStyleCnt="0"/>
      <dgm:spPr/>
    </dgm:pt>
    <dgm:pt modelId="{E096B44E-8882-4E45-B544-BEB9CEE1F32C}" type="pres">
      <dgm:prSet presAssocID="{293D64D2-8A61-4F82-9DC0-649F4BED29B1}" presName="composite" presStyleCnt="0"/>
      <dgm:spPr/>
    </dgm:pt>
    <dgm:pt modelId="{DEA00F7E-5D84-434C-AC88-D14F442BF740}" type="pres">
      <dgm:prSet presAssocID="{293D64D2-8A61-4F82-9DC0-649F4BED29B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91A0658-CE4D-478C-8874-34807A0106E7}" type="pres">
      <dgm:prSet presAssocID="{293D64D2-8A61-4F82-9DC0-649F4BED29B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0BDEEEE-6C83-4A67-A188-96B03521313C}" type="pres">
      <dgm:prSet presAssocID="{F424D581-0F67-46FE-8FC3-38964453F2FC}" presName="sp" presStyleCnt="0"/>
      <dgm:spPr/>
    </dgm:pt>
    <dgm:pt modelId="{D8C944DC-304A-43EA-876E-59F33BF2E327}" type="pres">
      <dgm:prSet presAssocID="{F5FEA3A5-A38D-402C-BAD9-7E0D99921764}" presName="composite" presStyleCnt="0"/>
      <dgm:spPr/>
    </dgm:pt>
    <dgm:pt modelId="{55659D09-572C-4DBC-8EFF-FEBB36B3A124}" type="pres">
      <dgm:prSet presAssocID="{F5FEA3A5-A38D-402C-BAD9-7E0D9992176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280A4BD-9904-43DA-88E2-70069985CBF6}" type="pres">
      <dgm:prSet presAssocID="{F5FEA3A5-A38D-402C-BAD9-7E0D9992176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148477B-9B56-43FA-A830-D467594BA2C3}" type="pres">
      <dgm:prSet presAssocID="{CF46E328-93D4-4D86-9872-EF9FDA7AC343}" presName="sp" presStyleCnt="0"/>
      <dgm:spPr/>
    </dgm:pt>
    <dgm:pt modelId="{5D7114A8-F506-4B0E-9E44-611D583539BF}" type="pres">
      <dgm:prSet presAssocID="{E8C7379B-DD83-412C-9117-7FAAAC6D9F4F}" presName="composite" presStyleCnt="0"/>
      <dgm:spPr/>
    </dgm:pt>
    <dgm:pt modelId="{54EA0F7F-10B6-4827-8920-7E0E192C0994}" type="pres">
      <dgm:prSet presAssocID="{E8C7379B-DD83-412C-9117-7FAAAC6D9F4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E099717-E70B-4E1B-B285-4146E0990E64}" type="pres">
      <dgm:prSet presAssocID="{E8C7379B-DD83-412C-9117-7FAAAC6D9F4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8FD09431-61CC-41E3-857A-E07A690AF3AB}" type="presOf" srcId="{95F75328-9BEA-4C62-81E6-52BEC748F3FF}" destId="{4280A4BD-9904-43DA-88E2-70069985CBF6}" srcOrd="0" destOrd="1" presId="urn:microsoft.com/office/officeart/2005/8/layout/chevron2"/>
    <dgm:cxn modelId="{E3273412-09F1-4E31-86A6-B72533D5DB15}" srcId="{D668C1DE-F65E-4F79-A353-61E19FD50B3F}" destId="{A18A7C09-4A32-41A9-83B4-CA2A237FC301}" srcOrd="1" destOrd="0" parTransId="{8C13E811-B3B5-4C16-81BB-8FCB2B594CE8}" sibTransId="{05096304-474D-45BD-9715-A0BB239978E2}"/>
    <dgm:cxn modelId="{E683432C-B72F-4660-B045-D4CB7C5CEA99}" type="presOf" srcId="{D90E99E0-78DD-48C2-86BE-EFD56F47ADC3}" destId="{4280A4BD-9904-43DA-88E2-70069985CBF6}" srcOrd="0" destOrd="2" presId="urn:microsoft.com/office/officeart/2005/8/layout/chevron2"/>
    <dgm:cxn modelId="{4B34C1D7-2601-40D8-B4E1-2A2D960A94ED}" type="presOf" srcId="{A18A7C09-4A32-41A9-83B4-CA2A237FC301}" destId="{061D08DA-0DF4-49B3-9F1E-214ED370D71A}" srcOrd="0" destOrd="1" presId="urn:microsoft.com/office/officeart/2005/8/layout/chevron2"/>
    <dgm:cxn modelId="{2DE811A9-6798-4EA4-9D3E-E897932023F6}" type="presOf" srcId="{84B96D45-52B7-4EBF-8A96-5FA55741311D}" destId="{061D08DA-0DF4-49B3-9F1E-214ED370D71A}" srcOrd="0" destOrd="0" presId="urn:microsoft.com/office/officeart/2005/8/layout/chevron2"/>
    <dgm:cxn modelId="{8A2492E2-D648-45B1-AAC6-12132F0609CB}" type="presOf" srcId="{293D64D2-8A61-4F82-9DC0-649F4BED29B1}" destId="{DEA00F7E-5D84-434C-AC88-D14F442BF740}" srcOrd="0" destOrd="0" presId="urn:microsoft.com/office/officeart/2005/8/layout/chevron2"/>
    <dgm:cxn modelId="{FE303EBB-8663-4ACD-8E71-F7B77C729640}" type="presOf" srcId="{7AC77B15-27AE-4BA8-A5BE-85E8FEBDE9EA}" destId="{291A0658-CE4D-478C-8874-34807A0106E7}" srcOrd="0" destOrd="1" presId="urn:microsoft.com/office/officeart/2005/8/layout/chevron2"/>
    <dgm:cxn modelId="{F12C8D84-474B-4D41-832E-4C609ADB0D80}" srcId="{F5FEA3A5-A38D-402C-BAD9-7E0D99921764}" destId="{10322A69-B74B-4AF3-B093-96CD6F261EFF}" srcOrd="0" destOrd="0" parTransId="{62861C3D-BB84-478A-BD29-85220844B0A2}" sibTransId="{900B4951-8D93-4241-83BF-130A44E979D7}"/>
    <dgm:cxn modelId="{53219B73-154C-4281-ABAA-AB0BA196780F}" type="presOf" srcId="{3F275117-EAE0-4889-954B-8DB7F0708B5A}" destId="{6EA1E207-9A4C-4AC8-A7D7-A97A5641E9A6}" srcOrd="0" destOrd="0" presId="urn:microsoft.com/office/officeart/2005/8/layout/chevron2"/>
    <dgm:cxn modelId="{13885BC4-80B8-4AEF-B9D8-03B888C6308E}" srcId="{3F275117-EAE0-4889-954B-8DB7F0708B5A}" destId="{F5FEA3A5-A38D-402C-BAD9-7E0D99921764}" srcOrd="2" destOrd="0" parTransId="{343BE1B1-4955-4DF7-9A9D-AB46863C35D8}" sibTransId="{CF46E328-93D4-4D86-9872-EF9FDA7AC343}"/>
    <dgm:cxn modelId="{3814AED9-1994-4514-A376-77005F2BD8B1}" type="presOf" srcId="{E8C7379B-DD83-412C-9117-7FAAAC6D9F4F}" destId="{54EA0F7F-10B6-4827-8920-7E0E192C0994}" srcOrd="0" destOrd="0" presId="urn:microsoft.com/office/officeart/2005/8/layout/chevron2"/>
    <dgm:cxn modelId="{7E073C37-8C10-48A9-A523-F6573E443CF5}" srcId="{F5FEA3A5-A38D-402C-BAD9-7E0D99921764}" destId="{D90E99E0-78DD-48C2-86BE-EFD56F47ADC3}" srcOrd="2" destOrd="0" parTransId="{CC90D78A-7074-47A9-8FBA-D18E7F06B195}" sibTransId="{B1530A0A-7B80-40BA-B668-2372DC83CF00}"/>
    <dgm:cxn modelId="{ABA6215A-AFF3-438C-9FF9-E6E3F2C60DF3}" type="presOf" srcId="{8B49A669-F942-49A1-89EC-AFC6B947915B}" destId="{CE099717-E70B-4E1B-B285-4146E0990E64}" srcOrd="0" destOrd="0" presId="urn:microsoft.com/office/officeart/2005/8/layout/chevron2"/>
    <dgm:cxn modelId="{C90EA7E5-3335-44FF-A2DA-A2F916242685}" srcId="{D668C1DE-F65E-4F79-A353-61E19FD50B3F}" destId="{84B96D45-52B7-4EBF-8A96-5FA55741311D}" srcOrd="0" destOrd="0" parTransId="{A67A2614-EF64-41C0-9F20-FEEA6839B023}" sibTransId="{091C28C2-D59B-4FB6-ACB4-81A8A5EC563C}"/>
    <dgm:cxn modelId="{2D0321CD-995A-40BC-A35B-9E0A6DB39836}" type="presOf" srcId="{10322A69-B74B-4AF3-B093-96CD6F261EFF}" destId="{4280A4BD-9904-43DA-88E2-70069985CBF6}" srcOrd="0" destOrd="0" presId="urn:microsoft.com/office/officeart/2005/8/layout/chevron2"/>
    <dgm:cxn modelId="{098C70FB-FBAD-4B3B-A529-875A8FFFA116}" srcId="{3F275117-EAE0-4889-954B-8DB7F0708B5A}" destId="{E8C7379B-DD83-412C-9117-7FAAAC6D9F4F}" srcOrd="3" destOrd="0" parTransId="{C0C157CD-ED35-4472-9600-0012C84BC591}" sibTransId="{6592EBDD-CEB0-4AC4-B834-66E05556ED93}"/>
    <dgm:cxn modelId="{E54B6A57-45C7-4B3B-AE24-7CD4CC18CE56}" srcId="{293D64D2-8A61-4F82-9DC0-649F4BED29B1}" destId="{7AC77B15-27AE-4BA8-A5BE-85E8FEBDE9EA}" srcOrd="1" destOrd="0" parTransId="{D7797C37-2CED-40AC-ABBC-43816AD49111}" sibTransId="{164748C2-07CF-4128-BA08-018B799589C1}"/>
    <dgm:cxn modelId="{1B52D299-EBE5-4744-9310-5A007D616D53}" type="presOf" srcId="{1D047AF3-B647-455A-8DBC-FC7D23A779FF}" destId="{291A0658-CE4D-478C-8874-34807A0106E7}" srcOrd="0" destOrd="0" presId="urn:microsoft.com/office/officeart/2005/8/layout/chevron2"/>
    <dgm:cxn modelId="{5DFD794D-CFD9-4542-8D9E-C2E21C889F58}" srcId="{3F275117-EAE0-4889-954B-8DB7F0708B5A}" destId="{293D64D2-8A61-4F82-9DC0-649F4BED29B1}" srcOrd="1" destOrd="0" parTransId="{9DE5F2A6-C6A4-47D9-A41F-749B7F41C163}" sibTransId="{F424D581-0F67-46FE-8FC3-38964453F2FC}"/>
    <dgm:cxn modelId="{872EBC05-9E32-4A2E-B99A-F025DBD82069}" srcId="{F5FEA3A5-A38D-402C-BAD9-7E0D99921764}" destId="{95F75328-9BEA-4C62-81E6-52BEC748F3FF}" srcOrd="1" destOrd="0" parTransId="{16B1E5DE-3367-424A-9258-B37083DD5811}" sibTransId="{757BEC55-9291-4347-9E5B-22823823F993}"/>
    <dgm:cxn modelId="{77D1CA67-DDB2-43DD-97F9-653FB9D66D99}" srcId="{293D64D2-8A61-4F82-9DC0-649F4BED29B1}" destId="{1D047AF3-B647-455A-8DBC-FC7D23A779FF}" srcOrd="0" destOrd="0" parTransId="{B1D8652F-F17E-4396-9639-4B471DBCA833}" sibTransId="{35BE18BA-C18B-4D48-BC72-133AEABA3050}"/>
    <dgm:cxn modelId="{5F69F9F6-859F-4799-8C16-B46AE48572DB}" type="presOf" srcId="{D668C1DE-F65E-4F79-A353-61E19FD50B3F}" destId="{3902124B-4FDD-4911-ACD3-1E89BA4753F6}" srcOrd="0" destOrd="0" presId="urn:microsoft.com/office/officeart/2005/8/layout/chevron2"/>
    <dgm:cxn modelId="{EB8A1569-85E9-4BCA-BBAF-2767BBF29925}" srcId="{E8C7379B-DD83-412C-9117-7FAAAC6D9F4F}" destId="{8B49A669-F942-49A1-89EC-AFC6B947915B}" srcOrd="0" destOrd="0" parTransId="{40D67D1C-49DA-4820-B487-34102EEAE70B}" sibTransId="{AF358EE4-F264-47E6-AF24-69C23EB6235A}"/>
    <dgm:cxn modelId="{07E19ABA-4F38-4EDB-9DF5-C7E74B812A70}" type="presOf" srcId="{F5FEA3A5-A38D-402C-BAD9-7E0D99921764}" destId="{55659D09-572C-4DBC-8EFF-FEBB36B3A124}" srcOrd="0" destOrd="0" presId="urn:microsoft.com/office/officeart/2005/8/layout/chevron2"/>
    <dgm:cxn modelId="{97DCD1B0-A779-44C5-AD5D-2748085D413B}" srcId="{3F275117-EAE0-4889-954B-8DB7F0708B5A}" destId="{D668C1DE-F65E-4F79-A353-61E19FD50B3F}" srcOrd="0" destOrd="0" parTransId="{0279B5CE-BE9B-4EFA-B1F9-0BFA678A2FF9}" sibTransId="{E69117C9-FC74-42EF-A421-7F7065559658}"/>
    <dgm:cxn modelId="{FCB73EA8-CC19-4859-BCB4-4FDA29FABF8C}" type="presParOf" srcId="{6EA1E207-9A4C-4AC8-A7D7-A97A5641E9A6}" destId="{E6E93CEF-015A-4DDB-A96C-3CDD5B5116EC}" srcOrd="0" destOrd="0" presId="urn:microsoft.com/office/officeart/2005/8/layout/chevron2"/>
    <dgm:cxn modelId="{7B04BD48-C2CA-4AF3-94E6-85441B8106AF}" type="presParOf" srcId="{E6E93CEF-015A-4DDB-A96C-3CDD5B5116EC}" destId="{3902124B-4FDD-4911-ACD3-1E89BA4753F6}" srcOrd="0" destOrd="0" presId="urn:microsoft.com/office/officeart/2005/8/layout/chevron2"/>
    <dgm:cxn modelId="{3736A7DA-7F26-4AC0-84DA-F4CC45AD5699}" type="presParOf" srcId="{E6E93CEF-015A-4DDB-A96C-3CDD5B5116EC}" destId="{061D08DA-0DF4-49B3-9F1E-214ED370D71A}" srcOrd="1" destOrd="0" presId="urn:microsoft.com/office/officeart/2005/8/layout/chevron2"/>
    <dgm:cxn modelId="{9B2F812B-C7AA-4505-9AA8-57495E332E28}" type="presParOf" srcId="{6EA1E207-9A4C-4AC8-A7D7-A97A5641E9A6}" destId="{25A47FC1-B9E8-4204-975D-B386DFBDA8DF}" srcOrd="1" destOrd="0" presId="urn:microsoft.com/office/officeart/2005/8/layout/chevron2"/>
    <dgm:cxn modelId="{03F9E0A0-EC27-494C-A706-E86397AD9A26}" type="presParOf" srcId="{6EA1E207-9A4C-4AC8-A7D7-A97A5641E9A6}" destId="{E096B44E-8882-4E45-B544-BEB9CEE1F32C}" srcOrd="2" destOrd="0" presId="urn:microsoft.com/office/officeart/2005/8/layout/chevron2"/>
    <dgm:cxn modelId="{80097274-AF74-44F6-8ED9-97BE82CD9EBD}" type="presParOf" srcId="{E096B44E-8882-4E45-B544-BEB9CEE1F32C}" destId="{DEA00F7E-5D84-434C-AC88-D14F442BF740}" srcOrd="0" destOrd="0" presId="urn:microsoft.com/office/officeart/2005/8/layout/chevron2"/>
    <dgm:cxn modelId="{30B670CB-6D58-4E81-AA60-08920382404E}" type="presParOf" srcId="{E096B44E-8882-4E45-B544-BEB9CEE1F32C}" destId="{291A0658-CE4D-478C-8874-34807A0106E7}" srcOrd="1" destOrd="0" presId="urn:microsoft.com/office/officeart/2005/8/layout/chevron2"/>
    <dgm:cxn modelId="{131335F1-172D-4912-B397-8FE5A6CAB5E3}" type="presParOf" srcId="{6EA1E207-9A4C-4AC8-A7D7-A97A5641E9A6}" destId="{40BDEEEE-6C83-4A67-A188-96B03521313C}" srcOrd="3" destOrd="0" presId="urn:microsoft.com/office/officeart/2005/8/layout/chevron2"/>
    <dgm:cxn modelId="{36358ADC-87DB-4EF8-BCE1-A2FA53D09952}" type="presParOf" srcId="{6EA1E207-9A4C-4AC8-A7D7-A97A5641E9A6}" destId="{D8C944DC-304A-43EA-876E-59F33BF2E327}" srcOrd="4" destOrd="0" presId="urn:microsoft.com/office/officeart/2005/8/layout/chevron2"/>
    <dgm:cxn modelId="{949F734F-871B-4A6F-B03F-D8E2BE72891A}" type="presParOf" srcId="{D8C944DC-304A-43EA-876E-59F33BF2E327}" destId="{55659D09-572C-4DBC-8EFF-FEBB36B3A124}" srcOrd="0" destOrd="0" presId="urn:microsoft.com/office/officeart/2005/8/layout/chevron2"/>
    <dgm:cxn modelId="{C3E4D537-DA1A-41C5-9978-934B2DA76AA6}" type="presParOf" srcId="{D8C944DC-304A-43EA-876E-59F33BF2E327}" destId="{4280A4BD-9904-43DA-88E2-70069985CBF6}" srcOrd="1" destOrd="0" presId="urn:microsoft.com/office/officeart/2005/8/layout/chevron2"/>
    <dgm:cxn modelId="{DCCF7D37-BBA7-44E4-A1F0-E7D6526BCA8B}" type="presParOf" srcId="{6EA1E207-9A4C-4AC8-A7D7-A97A5641E9A6}" destId="{2148477B-9B56-43FA-A830-D467594BA2C3}" srcOrd="5" destOrd="0" presId="urn:microsoft.com/office/officeart/2005/8/layout/chevron2"/>
    <dgm:cxn modelId="{04D2C5BB-4FFC-4E3A-8D70-A4EFFEF49660}" type="presParOf" srcId="{6EA1E207-9A4C-4AC8-A7D7-A97A5641E9A6}" destId="{5D7114A8-F506-4B0E-9E44-611D583539BF}" srcOrd="6" destOrd="0" presId="urn:microsoft.com/office/officeart/2005/8/layout/chevron2"/>
    <dgm:cxn modelId="{C4D75E6F-39B9-4932-85D1-D0D0BFCBDE7D}" type="presParOf" srcId="{5D7114A8-F506-4B0E-9E44-611D583539BF}" destId="{54EA0F7F-10B6-4827-8920-7E0E192C0994}" srcOrd="0" destOrd="0" presId="urn:microsoft.com/office/officeart/2005/8/layout/chevron2"/>
    <dgm:cxn modelId="{38507D9A-A82B-4235-8EEC-A806E917B1AF}" type="presParOf" srcId="{5D7114A8-F506-4B0E-9E44-611D583539BF}" destId="{CE099717-E70B-4E1B-B285-4146E0990E64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8017D4-E89E-40A6-A7A4-2F9D141AFB11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B2CCE83B-368B-478D-A1DC-67E4DC09CCF0}">
      <dgm:prSet phldrT="[Text]"/>
      <dgm:spPr/>
      <dgm:t>
        <a:bodyPr/>
        <a:lstStyle/>
        <a:p>
          <a:r>
            <a:rPr lang="en-MY" dirty="0" smtClean="0"/>
            <a:t>Horizontal projection</a:t>
          </a:r>
        </a:p>
        <a:p>
          <a:endParaRPr lang="en-MY" dirty="0"/>
        </a:p>
      </dgm:t>
    </dgm:pt>
    <dgm:pt modelId="{67C0301C-8001-48AD-A9F1-27478D809BB7}" type="parTrans" cxnId="{C34EB5CF-2CAC-47FD-ACA7-C29A0C19DDF1}">
      <dgm:prSet/>
      <dgm:spPr/>
      <dgm:t>
        <a:bodyPr/>
        <a:lstStyle/>
        <a:p>
          <a:endParaRPr lang="en-MY"/>
        </a:p>
      </dgm:t>
    </dgm:pt>
    <dgm:pt modelId="{280B52CD-9A8B-4CFD-884A-CE808844D1C3}" type="sibTrans" cxnId="{C34EB5CF-2CAC-47FD-ACA7-C29A0C19DDF1}">
      <dgm:prSet/>
      <dgm:spPr/>
      <dgm:t>
        <a:bodyPr/>
        <a:lstStyle/>
        <a:p>
          <a:endParaRPr lang="en-MY"/>
        </a:p>
      </dgm:t>
    </dgm:pt>
    <dgm:pt modelId="{1A40427F-7F9F-4C9B-B6BF-21D9B3267751}">
      <dgm:prSet phldrT="[Text]"/>
      <dgm:spPr/>
      <dgm:t>
        <a:bodyPr/>
        <a:lstStyle/>
        <a:p>
          <a:r>
            <a:rPr lang="en-MY" dirty="0" smtClean="0"/>
            <a:t>Vertical projection</a:t>
          </a:r>
        </a:p>
        <a:p>
          <a:endParaRPr lang="en-MY" dirty="0"/>
        </a:p>
      </dgm:t>
    </dgm:pt>
    <dgm:pt modelId="{B48DC2E8-E735-41DC-AB2C-F4395B828413}" type="parTrans" cxnId="{BED9BB3A-D0BD-4206-9A10-2087983778FB}">
      <dgm:prSet/>
      <dgm:spPr/>
      <dgm:t>
        <a:bodyPr/>
        <a:lstStyle/>
        <a:p>
          <a:endParaRPr lang="en-MY"/>
        </a:p>
      </dgm:t>
    </dgm:pt>
    <dgm:pt modelId="{6AD6D273-EEEF-42A9-9708-F2976DF8B6DA}" type="sibTrans" cxnId="{BED9BB3A-D0BD-4206-9A10-2087983778FB}">
      <dgm:prSet/>
      <dgm:spPr/>
      <dgm:t>
        <a:bodyPr/>
        <a:lstStyle/>
        <a:p>
          <a:endParaRPr lang="en-MY"/>
        </a:p>
      </dgm:t>
    </dgm:pt>
    <dgm:pt modelId="{ED284761-EA35-4F27-BD19-766B9CB8C372}">
      <dgm:prSet phldrT="[Text]"/>
      <dgm:spPr/>
      <dgm:t>
        <a:bodyPr/>
        <a:lstStyle/>
        <a:p>
          <a:r>
            <a:rPr lang="en-MY" dirty="0" err="1" smtClean="0"/>
            <a:t>Binarized</a:t>
          </a:r>
          <a:r>
            <a:rPr lang="en-MY" dirty="0" smtClean="0"/>
            <a:t> image  </a:t>
          </a:r>
          <a:endParaRPr lang="en-MY" dirty="0"/>
        </a:p>
      </dgm:t>
    </dgm:pt>
    <dgm:pt modelId="{37AD55AD-AB70-4C40-A7A7-8B558F680627}" type="parTrans" cxnId="{98AE0B54-5FC5-40E7-B9CF-EB70E2233132}">
      <dgm:prSet/>
      <dgm:spPr/>
      <dgm:t>
        <a:bodyPr/>
        <a:lstStyle/>
        <a:p>
          <a:endParaRPr lang="en-MY"/>
        </a:p>
      </dgm:t>
    </dgm:pt>
    <dgm:pt modelId="{DBA2CC67-0757-4B62-9806-FC6A4CC15F7B}" type="sibTrans" cxnId="{98AE0B54-5FC5-40E7-B9CF-EB70E2233132}">
      <dgm:prSet/>
      <dgm:spPr/>
      <dgm:t>
        <a:bodyPr/>
        <a:lstStyle/>
        <a:p>
          <a:endParaRPr lang="en-MY"/>
        </a:p>
      </dgm:t>
    </dgm:pt>
    <dgm:pt modelId="{5D60D248-26A8-427D-AF21-29357FC418AD}">
      <dgm:prSet phldrT="[Text]"/>
      <dgm:spPr/>
      <dgm:t>
        <a:bodyPr/>
        <a:lstStyle/>
        <a:p>
          <a:r>
            <a:rPr lang="en-MY" dirty="0" smtClean="0"/>
            <a:t>Segmentation of characters</a:t>
          </a:r>
        </a:p>
        <a:p>
          <a:endParaRPr lang="en-MY" dirty="0"/>
        </a:p>
      </dgm:t>
    </dgm:pt>
    <dgm:pt modelId="{2A657B65-D96B-4251-8949-8A85ED25300E}" type="parTrans" cxnId="{EDC9E256-B6E4-4F2D-83DB-5170EDB0C8A6}">
      <dgm:prSet/>
      <dgm:spPr/>
      <dgm:t>
        <a:bodyPr/>
        <a:lstStyle/>
        <a:p>
          <a:endParaRPr lang="en-MY"/>
        </a:p>
      </dgm:t>
    </dgm:pt>
    <dgm:pt modelId="{EDBE344D-4C32-44AC-B7A1-BB25097F1513}" type="sibTrans" cxnId="{EDC9E256-B6E4-4F2D-83DB-5170EDB0C8A6}">
      <dgm:prSet/>
      <dgm:spPr/>
      <dgm:t>
        <a:bodyPr/>
        <a:lstStyle/>
        <a:p>
          <a:endParaRPr lang="en-MY"/>
        </a:p>
      </dgm:t>
    </dgm:pt>
    <dgm:pt modelId="{F33CCFC4-6FDA-4DC9-8E33-7F563758836F}" type="pres">
      <dgm:prSet presAssocID="{FD8017D4-E89E-40A6-A7A4-2F9D141AFB1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90A56266-A664-4979-BB64-8E435BDE36CD}" type="pres">
      <dgm:prSet presAssocID="{B2CCE83B-368B-478D-A1DC-67E4DC09CCF0}" presName="compNode" presStyleCnt="0"/>
      <dgm:spPr/>
    </dgm:pt>
    <dgm:pt modelId="{E38B1F0D-2064-43EF-943C-5118D0C2E526}" type="pres">
      <dgm:prSet presAssocID="{B2CCE83B-368B-478D-A1DC-67E4DC09CCF0}" presName="pictRect" presStyleLbl="node1" presStyleIdx="0" presStyleCnt="4" custScaleX="9693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7419D45-8E08-4A63-94CB-66878851482C}" type="pres">
      <dgm:prSet presAssocID="{B2CCE83B-368B-478D-A1DC-67E4DC09CCF0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4B4A93F-4BC8-48A4-8357-D7C325C28CF3}" type="pres">
      <dgm:prSet presAssocID="{280B52CD-9A8B-4CFD-884A-CE808844D1C3}" presName="sibTrans" presStyleLbl="sibTrans2D1" presStyleIdx="0" presStyleCnt="0"/>
      <dgm:spPr/>
      <dgm:t>
        <a:bodyPr/>
        <a:lstStyle/>
        <a:p>
          <a:endParaRPr lang="en-MY"/>
        </a:p>
      </dgm:t>
    </dgm:pt>
    <dgm:pt modelId="{57AC9A32-DCC5-48CF-B6D9-F2FCBC805765}" type="pres">
      <dgm:prSet presAssocID="{1A40427F-7F9F-4C9B-B6BF-21D9B3267751}" presName="compNode" presStyleCnt="0"/>
      <dgm:spPr/>
    </dgm:pt>
    <dgm:pt modelId="{4E112231-FDA7-443D-9AEA-FFA3558233AD}" type="pres">
      <dgm:prSet presAssocID="{1A40427F-7F9F-4C9B-B6BF-21D9B3267751}" presName="pictRect" presStyleLbl="nod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F93DD69-89F3-4AC4-AA10-D778F7D1C493}" type="pres">
      <dgm:prSet presAssocID="{1A40427F-7F9F-4C9B-B6BF-21D9B3267751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4BEF59A-E072-4319-A20F-E53AA19A746C}" type="pres">
      <dgm:prSet presAssocID="{6AD6D273-EEEF-42A9-9708-F2976DF8B6DA}" presName="sibTrans" presStyleLbl="sibTrans2D1" presStyleIdx="0" presStyleCnt="0"/>
      <dgm:spPr/>
      <dgm:t>
        <a:bodyPr/>
        <a:lstStyle/>
        <a:p>
          <a:endParaRPr lang="en-MY"/>
        </a:p>
      </dgm:t>
    </dgm:pt>
    <dgm:pt modelId="{A73B286A-3062-4C9C-BF29-148961FFC234}" type="pres">
      <dgm:prSet presAssocID="{ED284761-EA35-4F27-BD19-766B9CB8C372}" presName="compNode" presStyleCnt="0"/>
      <dgm:spPr/>
    </dgm:pt>
    <dgm:pt modelId="{5F0D64D3-457D-488A-9167-B1C85AC5503F}" type="pres">
      <dgm:prSet presAssocID="{ED284761-EA35-4F27-BD19-766B9CB8C372}" presName="pictRect" presStyleLbl="nod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A9C86F96-6D90-4DCC-9256-CED5A2476EB9}" type="pres">
      <dgm:prSet presAssocID="{ED284761-EA35-4F27-BD19-766B9CB8C372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572D899-A831-4D70-BD23-0DB5173E93B4}" type="pres">
      <dgm:prSet presAssocID="{DBA2CC67-0757-4B62-9806-FC6A4CC15F7B}" presName="sibTrans" presStyleLbl="sibTrans2D1" presStyleIdx="0" presStyleCnt="0"/>
      <dgm:spPr/>
      <dgm:t>
        <a:bodyPr/>
        <a:lstStyle/>
        <a:p>
          <a:endParaRPr lang="en-MY"/>
        </a:p>
      </dgm:t>
    </dgm:pt>
    <dgm:pt modelId="{24F5F022-15AB-4788-9FA3-23E92FCFE4C9}" type="pres">
      <dgm:prSet presAssocID="{5D60D248-26A8-427D-AF21-29357FC418AD}" presName="compNode" presStyleCnt="0"/>
      <dgm:spPr/>
    </dgm:pt>
    <dgm:pt modelId="{948C7B68-DCBE-4F07-BCD8-9002A47D301C}" type="pres">
      <dgm:prSet presAssocID="{5D60D248-26A8-427D-AF21-29357FC418AD}" presName="pictRect" presStyleLbl="nod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068DB5E6-D678-4ADE-84DA-3F21A6F67796}" type="pres">
      <dgm:prSet presAssocID="{5D60D248-26A8-427D-AF21-29357FC418AD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9120141E-34D7-4017-9149-8CDCB7BA1286}" type="presOf" srcId="{FD8017D4-E89E-40A6-A7A4-2F9D141AFB11}" destId="{F33CCFC4-6FDA-4DC9-8E33-7F563758836F}" srcOrd="0" destOrd="0" presId="urn:microsoft.com/office/officeart/2005/8/layout/pList1"/>
    <dgm:cxn modelId="{D937857E-E82F-4F0B-8D82-573EF3E23E76}" type="presOf" srcId="{280B52CD-9A8B-4CFD-884A-CE808844D1C3}" destId="{64B4A93F-4BC8-48A4-8357-D7C325C28CF3}" srcOrd="0" destOrd="0" presId="urn:microsoft.com/office/officeart/2005/8/layout/pList1"/>
    <dgm:cxn modelId="{98AE0B54-5FC5-40E7-B9CF-EB70E2233132}" srcId="{FD8017D4-E89E-40A6-A7A4-2F9D141AFB11}" destId="{ED284761-EA35-4F27-BD19-766B9CB8C372}" srcOrd="2" destOrd="0" parTransId="{37AD55AD-AB70-4C40-A7A7-8B558F680627}" sibTransId="{DBA2CC67-0757-4B62-9806-FC6A4CC15F7B}"/>
    <dgm:cxn modelId="{BED9BB3A-D0BD-4206-9A10-2087983778FB}" srcId="{FD8017D4-E89E-40A6-A7A4-2F9D141AFB11}" destId="{1A40427F-7F9F-4C9B-B6BF-21D9B3267751}" srcOrd="1" destOrd="0" parTransId="{B48DC2E8-E735-41DC-AB2C-F4395B828413}" sibTransId="{6AD6D273-EEEF-42A9-9708-F2976DF8B6DA}"/>
    <dgm:cxn modelId="{A6E5A243-74A3-4183-8C01-EA33596D8012}" type="presOf" srcId="{5D60D248-26A8-427D-AF21-29357FC418AD}" destId="{068DB5E6-D678-4ADE-84DA-3F21A6F67796}" srcOrd="0" destOrd="0" presId="urn:microsoft.com/office/officeart/2005/8/layout/pList1"/>
    <dgm:cxn modelId="{C34EB5CF-2CAC-47FD-ACA7-C29A0C19DDF1}" srcId="{FD8017D4-E89E-40A6-A7A4-2F9D141AFB11}" destId="{B2CCE83B-368B-478D-A1DC-67E4DC09CCF0}" srcOrd="0" destOrd="0" parTransId="{67C0301C-8001-48AD-A9F1-27478D809BB7}" sibTransId="{280B52CD-9A8B-4CFD-884A-CE808844D1C3}"/>
    <dgm:cxn modelId="{9C91F133-0EFA-48B3-AB00-34F0265EBE26}" type="presOf" srcId="{ED284761-EA35-4F27-BD19-766B9CB8C372}" destId="{A9C86F96-6D90-4DCC-9256-CED5A2476EB9}" srcOrd="0" destOrd="0" presId="urn:microsoft.com/office/officeart/2005/8/layout/pList1"/>
    <dgm:cxn modelId="{48B8137F-9A12-4618-B8EC-79F8A39DE313}" type="presOf" srcId="{6AD6D273-EEEF-42A9-9708-F2976DF8B6DA}" destId="{24BEF59A-E072-4319-A20F-E53AA19A746C}" srcOrd="0" destOrd="0" presId="urn:microsoft.com/office/officeart/2005/8/layout/pList1"/>
    <dgm:cxn modelId="{261459B1-5809-4CE5-8993-7452969B7E2C}" type="presOf" srcId="{DBA2CC67-0757-4B62-9806-FC6A4CC15F7B}" destId="{C572D899-A831-4D70-BD23-0DB5173E93B4}" srcOrd="0" destOrd="0" presId="urn:microsoft.com/office/officeart/2005/8/layout/pList1"/>
    <dgm:cxn modelId="{3695AD07-2495-45E5-8B45-2A26BE665431}" type="presOf" srcId="{B2CCE83B-368B-478D-A1DC-67E4DC09CCF0}" destId="{77419D45-8E08-4A63-94CB-66878851482C}" srcOrd="0" destOrd="0" presId="urn:microsoft.com/office/officeart/2005/8/layout/pList1"/>
    <dgm:cxn modelId="{D9DFA5D0-6D84-4C08-B6E5-6C946C5B9F23}" type="presOf" srcId="{1A40427F-7F9F-4C9B-B6BF-21D9B3267751}" destId="{8F93DD69-89F3-4AC4-AA10-D778F7D1C493}" srcOrd="0" destOrd="0" presId="urn:microsoft.com/office/officeart/2005/8/layout/pList1"/>
    <dgm:cxn modelId="{EDC9E256-B6E4-4F2D-83DB-5170EDB0C8A6}" srcId="{FD8017D4-E89E-40A6-A7A4-2F9D141AFB11}" destId="{5D60D248-26A8-427D-AF21-29357FC418AD}" srcOrd="3" destOrd="0" parTransId="{2A657B65-D96B-4251-8949-8A85ED25300E}" sibTransId="{EDBE344D-4C32-44AC-B7A1-BB25097F1513}"/>
    <dgm:cxn modelId="{503C996F-0C81-4951-8D8E-D8E241AAF7E6}" type="presParOf" srcId="{F33CCFC4-6FDA-4DC9-8E33-7F563758836F}" destId="{90A56266-A664-4979-BB64-8E435BDE36CD}" srcOrd="0" destOrd="0" presId="urn:microsoft.com/office/officeart/2005/8/layout/pList1"/>
    <dgm:cxn modelId="{20A0665C-9B3E-441A-A820-634B531FF49E}" type="presParOf" srcId="{90A56266-A664-4979-BB64-8E435BDE36CD}" destId="{E38B1F0D-2064-43EF-943C-5118D0C2E526}" srcOrd="0" destOrd="0" presId="urn:microsoft.com/office/officeart/2005/8/layout/pList1"/>
    <dgm:cxn modelId="{D7021489-6B5E-4A1A-A77C-B506DA9B82D0}" type="presParOf" srcId="{90A56266-A664-4979-BB64-8E435BDE36CD}" destId="{77419D45-8E08-4A63-94CB-66878851482C}" srcOrd="1" destOrd="0" presId="urn:microsoft.com/office/officeart/2005/8/layout/pList1"/>
    <dgm:cxn modelId="{C3E8B4F9-FD94-4D6C-8123-B509A843E4FF}" type="presParOf" srcId="{F33CCFC4-6FDA-4DC9-8E33-7F563758836F}" destId="{64B4A93F-4BC8-48A4-8357-D7C325C28CF3}" srcOrd="1" destOrd="0" presId="urn:microsoft.com/office/officeart/2005/8/layout/pList1"/>
    <dgm:cxn modelId="{9CA5B3B0-D911-45B3-8693-69A33A80D74B}" type="presParOf" srcId="{F33CCFC4-6FDA-4DC9-8E33-7F563758836F}" destId="{57AC9A32-DCC5-48CF-B6D9-F2FCBC805765}" srcOrd="2" destOrd="0" presId="urn:microsoft.com/office/officeart/2005/8/layout/pList1"/>
    <dgm:cxn modelId="{34655566-5192-4E26-B96D-EC3B8876971D}" type="presParOf" srcId="{57AC9A32-DCC5-48CF-B6D9-F2FCBC805765}" destId="{4E112231-FDA7-443D-9AEA-FFA3558233AD}" srcOrd="0" destOrd="0" presId="urn:microsoft.com/office/officeart/2005/8/layout/pList1"/>
    <dgm:cxn modelId="{17DF253B-42FA-43E5-96F6-E3F780C7383D}" type="presParOf" srcId="{57AC9A32-DCC5-48CF-B6D9-F2FCBC805765}" destId="{8F93DD69-89F3-4AC4-AA10-D778F7D1C493}" srcOrd="1" destOrd="0" presId="urn:microsoft.com/office/officeart/2005/8/layout/pList1"/>
    <dgm:cxn modelId="{38C70682-ED7C-44E5-BF99-753BD5F0C485}" type="presParOf" srcId="{F33CCFC4-6FDA-4DC9-8E33-7F563758836F}" destId="{24BEF59A-E072-4319-A20F-E53AA19A746C}" srcOrd="3" destOrd="0" presId="urn:microsoft.com/office/officeart/2005/8/layout/pList1"/>
    <dgm:cxn modelId="{072D7330-386A-41E2-96B2-6798EF9046F1}" type="presParOf" srcId="{F33CCFC4-6FDA-4DC9-8E33-7F563758836F}" destId="{A73B286A-3062-4C9C-BF29-148961FFC234}" srcOrd="4" destOrd="0" presId="urn:microsoft.com/office/officeart/2005/8/layout/pList1"/>
    <dgm:cxn modelId="{12558369-73E7-4D40-9D5D-1AB94293EB84}" type="presParOf" srcId="{A73B286A-3062-4C9C-BF29-148961FFC234}" destId="{5F0D64D3-457D-488A-9167-B1C85AC5503F}" srcOrd="0" destOrd="0" presId="urn:microsoft.com/office/officeart/2005/8/layout/pList1"/>
    <dgm:cxn modelId="{13412B32-C2BD-4AEC-8A09-8411386AD82F}" type="presParOf" srcId="{A73B286A-3062-4C9C-BF29-148961FFC234}" destId="{A9C86F96-6D90-4DCC-9256-CED5A2476EB9}" srcOrd="1" destOrd="0" presId="urn:microsoft.com/office/officeart/2005/8/layout/pList1"/>
    <dgm:cxn modelId="{2FFDA7BF-99F6-43FD-BBF8-E474A9F9AAED}" type="presParOf" srcId="{F33CCFC4-6FDA-4DC9-8E33-7F563758836F}" destId="{C572D899-A831-4D70-BD23-0DB5173E93B4}" srcOrd="5" destOrd="0" presId="urn:microsoft.com/office/officeart/2005/8/layout/pList1"/>
    <dgm:cxn modelId="{7D7AFF94-2347-4F37-8C39-B75E7505308F}" type="presParOf" srcId="{F33CCFC4-6FDA-4DC9-8E33-7F563758836F}" destId="{24F5F022-15AB-4788-9FA3-23E92FCFE4C9}" srcOrd="6" destOrd="0" presId="urn:microsoft.com/office/officeart/2005/8/layout/pList1"/>
    <dgm:cxn modelId="{32A289DD-9989-4A97-AE6E-B508AC02DB27}" type="presParOf" srcId="{24F5F022-15AB-4788-9FA3-23E92FCFE4C9}" destId="{948C7B68-DCBE-4F07-BCD8-9002A47D301C}" srcOrd="0" destOrd="0" presId="urn:microsoft.com/office/officeart/2005/8/layout/pList1"/>
    <dgm:cxn modelId="{B26EB821-A4C3-45B3-9189-9F6F48BE147B}" type="presParOf" srcId="{24F5F022-15AB-4788-9FA3-23E92FCFE4C9}" destId="{068DB5E6-D678-4ADE-84DA-3F21A6F67796}" srcOrd="1" destOrd="0" presId="urn:microsoft.com/office/officeart/2005/8/layout/p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995E4E-67FE-46B2-8810-4E7B3B60B58D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AE36AE07-61C1-4F5D-A7A2-EC768D30B50C}">
      <dgm:prSet phldrT="[Text]" phldr="1"/>
      <dgm:spPr/>
      <dgm:t>
        <a:bodyPr/>
        <a:lstStyle/>
        <a:p>
          <a:endParaRPr lang="en-MY" dirty="0"/>
        </a:p>
      </dgm:t>
    </dgm:pt>
    <dgm:pt modelId="{CC5ABDA9-DE1E-4C13-9C15-6A0AEB69CB84}" type="parTrans" cxnId="{0B2AA3AE-D6A3-484C-9A9D-4424CB184ADB}">
      <dgm:prSet/>
      <dgm:spPr/>
      <dgm:t>
        <a:bodyPr/>
        <a:lstStyle/>
        <a:p>
          <a:endParaRPr lang="en-MY"/>
        </a:p>
      </dgm:t>
    </dgm:pt>
    <dgm:pt modelId="{61C89178-2E8E-43BB-BAEE-78138C549FED}" type="sibTrans" cxnId="{0B2AA3AE-D6A3-484C-9A9D-4424CB184ADB}">
      <dgm:prSet/>
      <dgm:spPr/>
      <dgm:t>
        <a:bodyPr/>
        <a:lstStyle/>
        <a:p>
          <a:endParaRPr lang="en-MY"/>
        </a:p>
      </dgm:t>
    </dgm:pt>
    <dgm:pt modelId="{E11B3C3F-4275-4028-9072-BCD18CD4E9D4}">
      <dgm:prSet phldrT="[Text]" phldr="1"/>
      <dgm:spPr/>
      <dgm:t>
        <a:bodyPr/>
        <a:lstStyle/>
        <a:p>
          <a:endParaRPr lang="en-MY" dirty="0"/>
        </a:p>
      </dgm:t>
    </dgm:pt>
    <dgm:pt modelId="{CA223289-9E93-4F91-A7E7-0BB976604586}" type="parTrans" cxnId="{3EA297EA-BD18-48DF-BEAD-ABBB31C87779}">
      <dgm:prSet/>
      <dgm:spPr/>
      <dgm:t>
        <a:bodyPr/>
        <a:lstStyle/>
        <a:p>
          <a:endParaRPr lang="en-MY"/>
        </a:p>
      </dgm:t>
    </dgm:pt>
    <dgm:pt modelId="{072552D7-E3FA-4816-B57F-C2F3A249CCD7}" type="sibTrans" cxnId="{3EA297EA-BD18-48DF-BEAD-ABBB31C87779}">
      <dgm:prSet/>
      <dgm:spPr/>
      <dgm:t>
        <a:bodyPr/>
        <a:lstStyle/>
        <a:p>
          <a:endParaRPr lang="en-MY"/>
        </a:p>
      </dgm:t>
    </dgm:pt>
    <dgm:pt modelId="{F59B402D-6458-4003-887C-FBE18E8C58A2}">
      <dgm:prSet phldrT="[Text]" phldr="1"/>
      <dgm:spPr/>
      <dgm:t>
        <a:bodyPr/>
        <a:lstStyle/>
        <a:p>
          <a:endParaRPr lang="en-MY" dirty="0"/>
        </a:p>
      </dgm:t>
    </dgm:pt>
    <dgm:pt modelId="{40E2D1E8-6B14-41CE-B037-02FF6415CC7B}" type="parTrans" cxnId="{2126A826-AEFD-4EBA-8C47-7B08002285D5}">
      <dgm:prSet/>
      <dgm:spPr/>
      <dgm:t>
        <a:bodyPr/>
        <a:lstStyle/>
        <a:p>
          <a:endParaRPr lang="en-MY"/>
        </a:p>
      </dgm:t>
    </dgm:pt>
    <dgm:pt modelId="{EFBA491E-C29B-45F8-8005-D91AFA22859F}" type="sibTrans" cxnId="{2126A826-AEFD-4EBA-8C47-7B08002285D5}">
      <dgm:prSet/>
      <dgm:spPr/>
      <dgm:t>
        <a:bodyPr/>
        <a:lstStyle/>
        <a:p>
          <a:endParaRPr lang="en-MY"/>
        </a:p>
      </dgm:t>
    </dgm:pt>
    <dgm:pt modelId="{0A316607-1562-4EE2-AA47-40B6B8A5F682}">
      <dgm:prSet phldrT="[Text]" phldr="1"/>
      <dgm:spPr/>
      <dgm:t>
        <a:bodyPr/>
        <a:lstStyle/>
        <a:p>
          <a:endParaRPr lang="en-MY" dirty="0"/>
        </a:p>
      </dgm:t>
    </dgm:pt>
    <dgm:pt modelId="{32BD5BBC-F788-4F37-B290-0ADEBE9C513A}" type="sibTrans" cxnId="{DA0D6B40-8D19-4D82-BBA2-7409DCE2F8BA}">
      <dgm:prSet/>
      <dgm:spPr/>
      <dgm:t>
        <a:bodyPr/>
        <a:lstStyle/>
        <a:p>
          <a:endParaRPr lang="en-MY"/>
        </a:p>
      </dgm:t>
    </dgm:pt>
    <dgm:pt modelId="{F7238C0A-7248-4797-903E-344283A2F5BA}" type="parTrans" cxnId="{DA0D6B40-8D19-4D82-BBA2-7409DCE2F8BA}">
      <dgm:prSet/>
      <dgm:spPr/>
      <dgm:t>
        <a:bodyPr/>
        <a:lstStyle/>
        <a:p>
          <a:endParaRPr lang="en-MY"/>
        </a:p>
      </dgm:t>
    </dgm:pt>
    <dgm:pt modelId="{99461C01-7800-466E-B24F-CAB63B177D67}" type="pres">
      <dgm:prSet presAssocID="{47995E4E-67FE-46B2-8810-4E7B3B60B58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282C5688-50C6-49D5-8F98-89F0293C5FBA}" type="pres">
      <dgm:prSet presAssocID="{0A316607-1562-4EE2-AA47-40B6B8A5F682}" presName="compNode" presStyleCnt="0"/>
      <dgm:spPr/>
    </dgm:pt>
    <dgm:pt modelId="{C0824B54-C009-420E-BE09-2B73F2FDD162}" type="pres">
      <dgm:prSet presAssocID="{0A316607-1562-4EE2-AA47-40B6B8A5F682}" presName="pictRect" presStyleLbl="node1" presStyleIdx="0" presStyleCnt="4" custScaleX="1504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MY"/>
        </a:p>
      </dgm:t>
    </dgm:pt>
    <dgm:pt modelId="{AEEC38E3-158B-4E6B-BF66-1EDF076A0DA7}" type="pres">
      <dgm:prSet presAssocID="{0A316607-1562-4EE2-AA47-40B6B8A5F682}" presName="textRect" presStyleLbl="revTx" presStyleIdx="0" presStyleCnt="4" custFlipHor="1" custScaleX="3094" custScaleY="1024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51B52F1-E0EA-4EC2-A1CF-8363C38B32E1}" type="pres">
      <dgm:prSet presAssocID="{32BD5BBC-F788-4F37-B290-0ADEBE9C513A}" presName="sibTrans" presStyleLbl="sibTrans2D1" presStyleIdx="0" presStyleCnt="0"/>
      <dgm:spPr/>
      <dgm:t>
        <a:bodyPr/>
        <a:lstStyle/>
        <a:p>
          <a:endParaRPr lang="en-MY"/>
        </a:p>
      </dgm:t>
    </dgm:pt>
    <dgm:pt modelId="{296D9C09-0D46-41D6-8A23-34105D552ECE}" type="pres">
      <dgm:prSet presAssocID="{AE36AE07-61C1-4F5D-A7A2-EC768D30B50C}" presName="compNode" presStyleCnt="0"/>
      <dgm:spPr/>
    </dgm:pt>
    <dgm:pt modelId="{FA578DBB-C743-49BD-AB10-34D9E725A678}" type="pres">
      <dgm:prSet presAssocID="{AE36AE07-61C1-4F5D-A7A2-EC768D30B50C}" presName="pictRect" presStyleLbl="node1" presStyleIdx="1" presStyleCnt="4" custScaleX="146935" custLinFactX="-56025" custLinFactY="65168" custLinFactNeighborX="-100000" custLinFactNeighborY="10000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E69D9EA-77A9-438B-B9C3-DAA844463A86}" type="pres">
      <dgm:prSet presAssocID="{AE36AE07-61C1-4F5D-A7A2-EC768D30B50C}" presName="textRect" presStyleLbl="revTx" presStyleIdx="1" presStyleCnt="4" custFlipVert="1" custScaleX="43011" custScaleY="7175" custLinFactX="-67245" custLinFactY="116419" custLinFactNeighborX="-100000" custLinFactNeighborY="20000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0372C90-6CED-4FB1-836E-1A6804D81BC3}" type="pres">
      <dgm:prSet presAssocID="{61C89178-2E8E-43BB-BAEE-78138C549FED}" presName="sibTrans" presStyleLbl="sibTrans2D1" presStyleIdx="0" presStyleCnt="0"/>
      <dgm:spPr/>
      <dgm:t>
        <a:bodyPr/>
        <a:lstStyle/>
        <a:p>
          <a:endParaRPr lang="en-MY"/>
        </a:p>
      </dgm:t>
    </dgm:pt>
    <dgm:pt modelId="{E99282D9-6B96-4E04-BF0D-7F6410AF3A0D}" type="pres">
      <dgm:prSet presAssocID="{E11B3C3F-4275-4028-9072-BCD18CD4E9D4}" presName="compNode" presStyleCnt="0"/>
      <dgm:spPr/>
    </dgm:pt>
    <dgm:pt modelId="{884922C1-1930-4D40-85FD-D129F477C172}" type="pres">
      <dgm:prSet presAssocID="{E11B3C3F-4275-4028-9072-BCD18CD4E9D4}" presName="pictRect" presStyleLbl="node1" presStyleIdx="2" presStyleCnt="4" custScaleX="141756" custLinFactX="78793" custLinFactY="-68525" custLinFactNeighborX="100000" custLinFactNeighborY="-10000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D2C5312-7C6D-492E-85D5-84F050397262}" type="pres">
      <dgm:prSet presAssocID="{E11B3C3F-4275-4028-9072-BCD18CD4E9D4}" presName="textRect" presStyleLbl="revTx" presStyleIdx="2" presStyleCnt="4" custFlipVert="1" custFlipHor="0" custScaleX="3094" custScaleY="22923" custLinFactX="78627" custLinFactY="-100000" custLinFactNeighborX="100000" custLinFactNeighborY="-19399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F66B40F-D88B-48AA-92EB-EECE75C71DB3}" type="pres">
      <dgm:prSet presAssocID="{072552D7-E3FA-4816-B57F-C2F3A249CCD7}" presName="sibTrans" presStyleLbl="sibTrans2D1" presStyleIdx="0" presStyleCnt="0"/>
      <dgm:spPr/>
      <dgm:t>
        <a:bodyPr/>
        <a:lstStyle/>
        <a:p>
          <a:endParaRPr lang="en-MY"/>
        </a:p>
      </dgm:t>
    </dgm:pt>
    <dgm:pt modelId="{873AD3D6-1D9E-47AD-B577-067513F00D75}" type="pres">
      <dgm:prSet presAssocID="{F59B402D-6458-4003-887C-FBE18E8C58A2}" presName="compNode" presStyleCnt="0"/>
      <dgm:spPr/>
    </dgm:pt>
    <dgm:pt modelId="{66427814-DE46-4DE9-A514-CA3A5FD696C3}" type="pres">
      <dgm:prSet presAssocID="{F59B402D-6458-4003-887C-FBE18E8C58A2}" presName="pictRect" presStyleLbl="node1" presStyleIdx="3" presStyleCnt="4" custScaleX="148525" custLinFactNeighborX="25395" custLinFactNeighborY="3031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D82C459-1742-42D6-9590-EFBB91E08565}" type="pres">
      <dgm:prSet presAssocID="{F59B402D-6458-4003-887C-FBE18E8C58A2}" presName="textRect" presStyleLbl="revTx" presStyleIdx="3" presStyleCnt="4" custFlipVert="1" custFlipHor="1" custScaleX="6286" custScaleY="20490" custLinFactNeighborX="29456" custLinFactNeighborY="616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C59FCA07-C845-44AE-91B4-2A6E8A3808AE}" type="presOf" srcId="{AE36AE07-61C1-4F5D-A7A2-EC768D30B50C}" destId="{6E69D9EA-77A9-438B-B9C3-DAA844463A86}" srcOrd="0" destOrd="0" presId="urn:microsoft.com/office/officeart/2005/8/layout/pList1"/>
    <dgm:cxn modelId="{A969A952-2874-45BF-A101-7B174D68FE00}" type="presOf" srcId="{072552D7-E3FA-4816-B57F-C2F3A249CCD7}" destId="{DF66B40F-D88B-48AA-92EB-EECE75C71DB3}" srcOrd="0" destOrd="0" presId="urn:microsoft.com/office/officeart/2005/8/layout/pList1"/>
    <dgm:cxn modelId="{BFB72BF2-7AAC-43A6-A136-40C81D76363F}" type="presOf" srcId="{61C89178-2E8E-43BB-BAEE-78138C549FED}" destId="{20372C90-6CED-4FB1-836E-1A6804D81BC3}" srcOrd="0" destOrd="0" presId="urn:microsoft.com/office/officeart/2005/8/layout/pList1"/>
    <dgm:cxn modelId="{DED58025-D721-441E-A45C-361479F5A37C}" type="presOf" srcId="{32BD5BBC-F788-4F37-B290-0ADEBE9C513A}" destId="{951B52F1-E0EA-4EC2-A1CF-8363C38B32E1}" srcOrd="0" destOrd="0" presId="urn:microsoft.com/office/officeart/2005/8/layout/pList1"/>
    <dgm:cxn modelId="{48764781-7B75-4EAB-9B92-0BE23F7CDE52}" type="presOf" srcId="{0A316607-1562-4EE2-AA47-40B6B8A5F682}" destId="{AEEC38E3-158B-4E6B-BF66-1EDF076A0DA7}" srcOrd="0" destOrd="0" presId="urn:microsoft.com/office/officeart/2005/8/layout/pList1"/>
    <dgm:cxn modelId="{DA0D6B40-8D19-4D82-BBA2-7409DCE2F8BA}" srcId="{47995E4E-67FE-46B2-8810-4E7B3B60B58D}" destId="{0A316607-1562-4EE2-AA47-40B6B8A5F682}" srcOrd="0" destOrd="0" parTransId="{F7238C0A-7248-4797-903E-344283A2F5BA}" sibTransId="{32BD5BBC-F788-4F37-B290-0ADEBE9C513A}"/>
    <dgm:cxn modelId="{2126A826-AEFD-4EBA-8C47-7B08002285D5}" srcId="{47995E4E-67FE-46B2-8810-4E7B3B60B58D}" destId="{F59B402D-6458-4003-887C-FBE18E8C58A2}" srcOrd="3" destOrd="0" parTransId="{40E2D1E8-6B14-41CE-B037-02FF6415CC7B}" sibTransId="{EFBA491E-C29B-45F8-8005-D91AFA22859F}"/>
    <dgm:cxn modelId="{6CBF2AD6-66E7-4AA0-9CE2-C65AF20565FF}" type="presOf" srcId="{F59B402D-6458-4003-887C-FBE18E8C58A2}" destId="{8D82C459-1742-42D6-9590-EFBB91E08565}" srcOrd="0" destOrd="0" presId="urn:microsoft.com/office/officeart/2005/8/layout/pList1"/>
    <dgm:cxn modelId="{FBD96B33-4A5E-4D07-BB61-EBB582E17A7D}" type="presOf" srcId="{47995E4E-67FE-46B2-8810-4E7B3B60B58D}" destId="{99461C01-7800-466E-B24F-CAB63B177D67}" srcOrd="0" destOrd="0" presId="urn:microsoft.com/office/officeart/2005/8/layout/pList1"/>
    <dgm:cxn modelId="{0B2AA3AE-D6A3-484C-9A9D-4424CB184ADB}" srcId="{47995E4E-67FE-46B2-8810-4E7B3B60B58D}" destId="{AE36AE07-61C1-4F5D-A7A2-EC768D30B50C}" srcOrd="1" destOrd="0" parTransId="{CC5ABDA9-DE1E-4C13-9C15-6A0AEB69CB84}" sibTransId="{61C89178-2E8E-43BB-BAEE-78138C549FED}"/>
    <dgm:cxn modelId="{3EA297EA-BD18-48DF-BEAD-ABBB31C87779}" srcId="{47995E4E-67FE-46B2-8810-4E7B3B60B58D}" destId="{E11B3C3F-4275-4028-9072-BCD18CD4E9D4}" srcOrd="2" destOrd="0" parTransId="{CA223289-9E93-4F91-A7E7-0BB976604586}" sibTransId="{072552D7-E3FA-4816-B57F-C2F3A249CCD7}"/>
    <dgm:cxn modelId="{30F7E764-748F-4BDA-A80B-D308EB1230F1}" type="presOf" srcId="{E11B3C3F-4275-4028-9072-BCD18CD4E9D4}" destId="{1D2C5312-7C6D-492E-85D5-84F050397262}" srcOrd="0" destOrd="0" presId="urn:microsoft.com/office/officeart/2005/8/layout/pList1"/>
    <dgm:cxn modelId="{3B16780A-6516-428D-B395-8CD33276A3F0}" type="presParOf" srcId="{99461C01-7800-466E-B24F-CAB63B177D67}" destId="{282C5688-50C6-49D5-8F98-89F0293C5FBA}" srcOrd="0" destOrd="0" presId="urn:microsoft.com/office/officeart/2005/8/layout/pList1"/>
    <dgm:cxn modelId="{59C464E8-E42C-4930-A41A-D283F12C2D54}" type="presParOf" srcId="{282C5688-50C6-49D5-8F98-89F0293C5FBA}" destId="{C0824B54-C009-420E-BE09-2B73F2FDD162}" srcOrd="0" destOrd="0" presId="urn:microsoft.com/office/officeart/2005/8/layout/pList1"/>
    <dgm:cxn modelId="{5368F75B-A7B4-45E1-B2DD-D9D4708731F8}" type="presParOf" srcId="{282C5688-50C6-49D5-8F98-89F0293C5FBA}" destId="{AEEC38E3-158B-4E6B-BF66-1EDF076A0DA7}" srcOrd="1" destOrd="0" presId="urn:microsoft.com/office/officeart/2005/8/layout/pList1"/>
    <dgm:cxn modelId="{88018ABD-8D6E-472E-BE10-B02C928EE997}" type="presParOf" srcId="{99461C01-7800-466E-B24F-CAB63B177D67}" destId="{951B52F1-E0EA-4EC2-A1CF-8363C38B32E1}" srcOrd="1" destOrd="0" presId="urn:microsoft.com/office/officeart/2005/8/layout/pList1"/>
    <dgm:cxn modelId="{55CA826B-94B2-4B7C-83CF-0A432D08F2A4}" type="presParOf" srcId="{99461C01-7800-466E-B24F-CAB63B177D67}" destId="{296D9C09-0D46-41D6-8A23-34105D552ECE}" srcOrd="2" destOrd="0" presId="urn:microsoft.com/office/officeart/2005/8/layout/pList1"/>
    <dgm:cxn modelId="{1525B79B-1BFB-442F-8569-40786EAE9905}" type="presParOf" srcId="{296D9C09-0D46-41D6-8A23-34105D552ECE}" destId="{FA578DBB-C743-49BD-AB10-34D9E725A678}" srcOrd="0" destOrd="0" presId="urn:microsoft.com/office/officeart/2005/8/layout/pList1"/>
    <dgm:cxn modelId="{C2A51E70-18A9-459C-B64D-588A730B270C}" type="presParOf" srcId="{296D9C09-0D46-41D6-8A23-34105D552ECE}" destId="{6E69D9EA-77A9-438B-B9C3-DAA844463A86}" srcOrd="1" destOrd="0" presId="urn:microsoft.com/office/officeart/2005/8/layout/pList1"/>
    <dgm:cxn modelId="{F0A9FED0-21DB-48C2-9AE7-C348B73A68B1}" type="presParOf" srcId="{99461C01-7800-466E-B24F-CAB63B177D67}" destId="{20372C90-6CED-4FB1-836E-1A6804D81BC3}" srcOrd="3" destOrd="0" presId="urn:microsoft.com/office/officeart/2005/8/layout/pList1"/>
    <dgm:cxn modelId="{88FDE444-BC1B-4CB2-8DA1-C892CD562F54}" type="presParOf" srcId="{99461C01-7800-466E-B24F-CAB63B177D67}" destId="{E99282D9-6B96-4E04-BF0D-7F6410AF3A0D}" srcOrd="4" destOrd="0" presId="urn:microsoft.com/office/officeart/2005/8/layout/pList1"/>
    <dgm:cxn modelId="{549B5759-B3AC-48A4-9D35-A1A039633C89}" type="presParOf" srcId="{E99282D9-6B96-4E04-BF0D-7F6410AF3A0D}" destId="{884922C1-1930-4D40-85FD-D129F477C172}" srcOrd="0" destOrd="0" presId="urn:microsoft.com/office/officeart/2005/8/layout/pList1"/>
    <dgm:cxn modelId="{0FFDB3FF-9D87-4B34-AC85-98424717BEF6}" type="presParOf" srcId="{E99282D9-6B96-4E04-BF0D-7F6410AF3A0D}" destId="{1D2C5312-7C6D-492E-85D5-84F050397262}" srcOrd="1" destOrd="0" presId="urn:microsoft.com/office/officeart/2005/8/layout/pList1"/>
    <dgm:cxn modelId="{831A54CD-2CBC-414E-AE46-98D4C34BEC39}" type="presParOf" srcId="{99461C01-7800-466E-B24F-CAB63B177D67}" destId="{DF66B40F-D88B-48AA-92EB-EECE75C71DB3}" srcOrd="5" destOrd="0" presId="urn:microsoft.com/office/officeart/2005/8/layout/pList1"/>
    <dgm:cxn modelId="{42AA0845-B977-4B06-8756-7DAE4DE55A34}" type="presParOf" srcId="{99461C01-7800-466E-B24F-CAB63B177D67}" destId="{873AD3D6-1D9E-47AD-B577-067513F00D75}" srcOrd="6" destOrd="0" presId="urn:microsoft.com/office/officeart/2005/8/layout/pList1"/>
    <dgm:cxn modelId="{D448C559-0E66-4F83-A4F1-A9FE3D30B7BF}" type="presParOf" srcId="{873AD3D6-1D9E-47AD-B577-067513F00D75}" destId="{66427814-DE46-4DE9-A514-CA3A5FD696C3}" srcOrd="0" destOrd="0" presId="urn:microsoft.com/office/officeart/2005/8/layout/pList1"/>
    <dgm:cxn modelId="{443983B2-3A8E-47AC-9C42-18093AA41733}" type="presParOf" srcId="{873AD3D6-1D9E-47AD-B577-067513F00D75}" destId="{8D82C459-1742-42D6-9590-EFBB91E08565}" srcOrd="1" destOrd="0" presId="urn:microsoft.com/office/officeart/2005/8/layout/p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DC9869-11E9-40EC-8BD4-3FEE26E0E103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6DB757DC-1940-417E-900F-4A9A62C6488B}">
      <dgm:prSet phldrT="[Text]" phldr="1"/>
      <dgm:spPr/>
      <dgm:t>
        <a:bodyPr/>
        <a:lstStyle/>
        <a:p>
          <a:endParaRPr lang="en-MY" dirty="0"/>
        </a:p>
      </dgm:t>
    </dgm:pt>
    <dgm:pt modelId="{6B5ECB8E-06A4-490B-BBD1-9C5AA09A95BD}" type="parTrans" cxnId="{ED3FD4F4-A677-4DE6-9400-EA3A96CEC89E}">
      <dgm:prSet/>
      <dgm:spPr/>
      <dgm:t>
        <a:bodyPr/>
        <a:lstStyle/>
        <a:p>
          <a:endParaRPr lang="en-MY"/>
        </a:p>
      </dgm:t>
    </dgm:pt>
    <dgm:pt modelId="{6DC9ED2D-2B96-47F3-AC01-B34A1F275F1B}" type="sibTrans" cxnId="{ED3FD4F4-A677-4DE6-9400-EA3A96CEC89E}">
      <dgm:prSet/>
      <dgm:spPr/>
      <dgm:t>
        <a:bodyPr/>
        <a:lstStyle/>
        <a:p>
          <a:endParaRPr lang="en-MY"/>
        </a:p>
      </dgm:t>
    </dgm:pt>
    <dgm:pt modelId="{4D15DB47-924C-4A4B-BFC7-50069FCF4614}">
      <dgm:prSet phldrT="[Text]" phldr="1"/>
      <dgm:spPr/>
      <dgm:t>
        <a:bodyPr/>
        <a:lstStyle/>
        <a:p>
          <a:endParaRPr lang="en-MY" dirty="0"/>
        </a:p>
      </dgm:t>
    </dgm:pt>
    <dgm:pt modelId="{5C8EFA65-4AF1-4E2A-A404-581702A16DE1}" type="parTrans" cxnId="{94CF941E-0641-47F8-8BCA-F2B4D6E70CC7}">
      <dgm:prSet/>
      <dgm:spPr/>
      <dgm:t>
        <a:bodyPr/>
        <a:lstStyle/>
        <a:p>
          <a:endParaRPr lang="en-MY"/>
        </a:p>
      </dgm:t>
    </dgm:pt>
    <dgm:pt modelId="{E26CF586-90A1-447C-A3F8-BDDC8E88A821}" type="sibTrans" cxnId="{94CF941E-0641-47F8-8BCA-F2B4D6E70CC7}">
      <dgm:prSet/>
      <dgm:spPr/>
      <dgm:t>
        <a:bodyPr/>
        <a:lstStyle/>
        <a:p>
          <a:endParaRPr lang="en-MY"/>
        </a:p>
      </dgm:t>
    </dgm:pt>
    <dgm:pt modelId="{1E2C7DC2-A222-4112-AD29-33406117231E}">
      <dgm:prSet phldrT="[Text]" phldr="1"/>
      <dgm:spPr/>
      <dgm:t>
        <a:bodyPr/>
        <a:lstStyle/>
        <a:p>
          <a:endParaRPr lang="en-MY" dirty="0"/>
        </a:p>
      </dgm:t>
    </dgm:pt>
    <dgm:pt modelId="{C7FAE4CD-A74E-488C-BD60-F1ED5E40E59B}" type="parTrans" cxnId="{49803591-A540-4796-BF0B-2AF4D27D7359}">
      <dgm:prSet/>
      <dgm:spPr/>
      <dgm:t>
        <a:bodyPr/>
        <a:lstStyle/>
        <a:p>
          <a:endParaRPr lang="en-MY"/>
        </a:p>
      </dgm:t>
    </dgm:pt>
    <dgm:pt modelId="{5B6D37C0-8CB7-4270-8623-837E7CA61673}" type="sibTrans" cxnId="{49803591-A540-4796-BF0B-2AF4D27D7359}">
      <dgm:prSet/>
      <dgm:spPr/>
      <dgm:t>
        <a:bodyPr/>
        <a:lstStyle/>
        <a:p>
          <a:endParaRPr lang="en-MY"/>
        </a:p>
      </dgm:t>
    </dgm:pt>
    <dgm:pt modelId="{CC727BF6-6CFD-47B2-BF37-7BE71261CE12}">
      <dgm:prSet phldrT="[Text]" phldr="1"/>
      <dgm:spPr/>
      <dgm:t>
        <a:bodyPr/>
        <a:lstStyle/>
        <a:p>
          <a:endParaRPr lang="en-MY" dirty="0"/>
        </a:p>
      </dgm:t>
    </dgm:pt>
    <dgm:pt modelId="{EF868563-C62F-450C-8BE9-C2823B50E368}" type="sibTrans" cxnId="{18588DDC-2B9D-441A-A383-CE1B345AB33A}">
      <dgm:prSet/>
      <dgm:spPr/>
      <dgm:t>
        <a:bodyPr/>
        <a:lstStyle/>
        <a:p>
          <a:endParaRPr lang="en-MY"/>
        </a:p>
      </dgm:t>
    </dgm:pt>
    <dgm:pt modelId="{610E93CB-FE7D-40AB-B175-1C0EF1722096}" type="parTrans" cxnId="{18588DDC-2B9D-441A-A383-CE1B345AB33A}">
      <dgm:prSet/>
      <dgm:spPr/>
      <dgm:t>
        <a:bodyPr/>
        <a:lstStyle/>
        <a:p>
          <a:endParaRPr lang="en-MY"/>
        </a:p>
      </dgm:t>
    </dgm:pt>
    <dgm:pt modelId="{75F3733D-C2BC-44B6-865D-5C482D775BA4}" type="pres">
      <dgm:prSet presAssocID="{D3DC9869-11E9-40EC-8BD4-3FEE26E0E10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AFEFA35F-728B-4F7D-92EF-04D6AA42BBFC}" type="pres">
      <dgm:prSet presAssocID="{CC727BF6-6CFD-47B2-BF37-7BE71261CE12}" presName="compNode" presStyleCnt="0"/>
      <dgm:spPr/>
    </dgm:pt>
    <dgm:pt modelId="{779CF777-41C9-411F-85F4-01EADDC04AC0}" type="pres">
      <dgm:prSet presAssocID="{CC727BF6-6CFD-47B2-BF37-7BE71261CE12}" presName="pictRect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6FE4D59-EB5F-4C1E-86CD-7B4F54C0C1BB}" type="pres">
      <dgm:prSet presAssocID="{CC727BF6-6CFD-47B2-BF37-7BE71261CE12}" presName="textRect" presStyleLbl="revTx" presStyleIdx="0" presStyleCnt="4" custFlipHor="1" custScaleX="12918" custScaleY="566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AA7E84A-4EA1-4DFF-87D2-52ED534D5190}" type="pres">
      <dgm:prSet presAssocID="{EF868563-C62F-450C-8BE9-C2823B50E368}" presName="sibTrans" presStyleLbl="sibTrans2D1" presStyleIdx="0" presStyleCnt="0"/>
      <dgm:spPr/>
      <dgm:t>
        <a:bodyPr/>
        <a:lstStyle/>
        <a:p>
          <a:endParaRPr lang="en-MY"/>
        </a:p>
      </dgm:t>
    </dgm:pt>
    <dgm:pt modelId="{AF67758D-BD87-49B4-81D0-81105B0663C7}" type="pres">
      <dgm:prSet presAssocID="{6DB757DC-1940-417E-900F-4A9A62C6488B}" presName="compNode" presStyleCnt="0"/>
      <dgm:spPr/>
    </dgm:pt>
    <dgm:pt modelId="{F0243A6B-3741-4CC5-AAFC-71A55E16766A}" type="pres">
      <dgm:prSet presAssocID="{6DB757DC-1940-417E-900F-4A9A62C6488B}" presName="pictRect" presStyleLbl="nod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D146A2E-55C2-4974-A186-2DC13E6D1CD3}" type="pres">
      <dgm:prSet presAssocID="{6DB757DC-1940-417E-900F-4A9A62C6488B}" presName="textRect" presStyleLbl="revTx" presStyleIdx="1" presStyleCnt="4" custFlipHor="1" custScaleX="5093" custScaleY="576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76C645D-4A06-46EA-B4C4-006124E56DCE}" type="pres">
      <dgm:prSet presAssocID="{6DC9ED2D-2B96-47F3-AC01-B34A1F275F1B}" presName="sibTrans" presStyleLbl="sibTrans2D1" presStyleIdx="0" presStyleCnt="0"/>
      <dgm:spPr/>
      <dgm:t>
        <a:bodyPr/>
        <a:lstStyle/>
        <a:p>
          <a:endParaRPr lang="en-MY"/>
        </a:p>
      </dgm:t>
    </dgm:pt>
    <dgm:pt modelId="{21CF5EAE-56EA-4100-8406-874BE13D14ED}" type="pres">
      <dgm:prSet presAssocID="{4D15DB47-924C-4A4B-BFC7-50069FCF4614}" presName="compNode" presStyleCnt="0"/>
      <dgm:spPr/>
    </dgm:pt>
    <dgm:pt modelId="{0169D8ED-C33C-4728-97A8-B8B7816734DB}" type="pres">
      <dgm:prSet presAssocID="{4D15DB47-924C-4A4B-BFC7-50069FCF4614}" presName="pictRect" presStyleLbl="nod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A44FDB42-F221-494F-AB07-3CFF6B978599}" type="pres">
      <dgm:prSet presAssocID="{4D15DB47-924C-4A4B-BFC7-50069FCF4614}" presName="textRect" presStyleLbl="revTx" presStyleIdx="2" presStyleCnt="4" custScaleX="7892" custScaleY="1071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DA1D247-100A-4CD5-B4EA-438D4A585720}" type="pres">
      <dgm:prSet presAssocID="{E26CF586-90A1-447C-A3F8-BDDC8E88A821}" presName="sibTrans" presStyleLbl="sibTrans2D1" presStyleIdx="0" presStyleCnt="0"/>
      <dgm:spPr/>
      <dgm:t>
        <a:bodyPr/>
        <a:lstStyle/>
        <a:p>
          <a:endParaRPr lang="en-MY"/>
        </a:p>
      </dgm:t>
    </dgm:pt>
    <dgm:pt modelId="{F7B8158D-81E0-49CE-BE18-C4EFB7347865}" type="pres">
      <dgm:prSet presAssocID="{1E2C7DC2-A222-4112-AD29-33406117231E}" presName="compNode" presStyleCnt="0"/>
      <dgm:spPr/>
    </dgm:pt>
    <dgm:pt modelId="{0F2A500A-D023-4040-AEA9-3EAD396BB659}" type="pres">
      <dgm:prSet presAssocID="{1E2C7DC2-A222-4112-AD29-33406117231E}" presName="pictRect" presStyleLbl="nod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D7286260-8C7C-490A-903D-784FFC5C4F24}" type="pres">
      <dgm:prSet presAssocID="{1E2C7DC2-A222-4112-AD29-33406117231E}" presName="textRect" presStyleLbl="revTx" presStyleIdx="3" presStyleCnt="4" custScaleX="3888" custScaleY="686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49803591-A540-4796-BF0B-2AF4D27D7359}" srcId="{D3DC9869-11E9-40EC-8BD4-3FEE26E0E103}" destId="{1E2C7DC2-A222-4112-AD29-33406117231E}" srcOrd="3" destOrd="0" parTransId="{C7FAE4CD-A74E-488C-BD60-F1ED5E40E59B}" sibTransId="{5B6D37C0-8CB7-4270-8623-837E7CA61673}"/>
    <dgm:cxn modelId="{306EDB5E-1B57-4036-BCC4-017CC9744BBF}" type="presOf" srcId="{E26CF586-90A1-447C-A3F8-BDDC8E88A821}" destId="{0DA1D247-100A-4CD5-B4EA-438D4A585720}" srcOrd="0" destOrd="0" presId="urn:microsoft.com/office/officeart/2005/8/layout/pList1"/>
    <dgm:cxn modelId="{ED3FD4F4-A677-4DE6-9400-EA3A96CEC89E}" srcId="{D3DC9869-11E9-40EC-8BD4-3FEE26E0E103}" destId="{6DB757DC-1940-417E-900F-4A9A62C6488B}" srcOrd="1" destOrd="0" parTransId="{6B5ECB8E-06A4-490B-BBD1-9C5AA09A95BD}" sibTransId="{6DC9ED2D-2B96-47F3-AC01-B34A1F275F1B}"/>
    <dgm:cxn modelId="{F1AE3D91-67A3-478E-8142-4005299DF17E}" type="presOf" srcId="{1E2C7DC2-A222-4112-AD29-33406117231E}" destId="{D7286260-8C7C-490A-903D-784FFC5C4F24}" srcOrd="0" destOrd="0" presId="urn:microsoft.com/office/officeart/2005/8/layout/pList1"/>
    <dgm:cxn modelId="{94CF941E-0641-47F8-8BCA-F2B4D6E70CC7}" srcId="{D3DC9869-11E9-40EC-8BD4-3FEE26E0E103}" destId="{4D15DB47-924C-4A4B-BFC7-50069FCF4614}" srcOrd="2" destOrd="0" parTransId="{5C8EFA65-4AF1-4E2A-A404-581702A16DE1}" sibTransId="{E26CF586-90A1-447C-A3F8-BDDC8E88A821}"/>
    <dgm:cxn modelId="{18588DDC-2B9D-441A-A383-CE1B345AB33A}" srcId="{D3DC9869-11E9-40EC-8BD4-3FEE26E0E103}" destId="{CC727BF6-6CFD-47B2-BF37-7BE71261CE12}" srcOrd="0" destOrd="0" parTransId="{610E93CB-FE7D-40AB-B175-1C0EF1722096}" sibTransId="{EF868563-C62F-450C-8BE9-C2823B50E368}"/>
    <dgm:cxn modelId="{09DE75FB-1512-473B-BDD9-F98A374373E4}" type="presOf" srcId="{6DC9ED2D-2B96-47F3-AC01-B34A1F275F1B}" destId="{076C645D-4A06-46EA-B4C4-006124E56DCE}" srcOrd="0" destOrd="0" presId="urn:microsoft.com/office/officeart/2005/8/layout/pList1"/>
    <dgm:cxn modelId="{574AFC3E-F6AF-44AC-AF54-935FE409E4AF}" type="presOf" srcId="{4D15DB47-924C-4A4B-BFC7-50069FCF4614}" destId="{A44FDB42-F221-494F-AB07-3CFF6B978599}" srcOrd="0" destOrd="0" presId="urn:microsoft.com/office/officeart/2005/8/layout/pList1"/>
    <dgm:cxn modelId="{25E7722E-F5BA-423A-A6E4-4DA29E2FD806}" type="presOf" srcId="{6DB757DC-1940-417E-900F-4A9A62C6488B}" destId="{6D146A2E-55C2-4974-A186-2DC13E6D1CD3}" srcOrd="0" destOrd="0" presId="urn:microsoft.com/office/officeart/2005/8/layout/pList1"/>
    <dgm:cxn modelId="{3811BEAD-EB41-488F-AA78-E0CF9B44AF71}" type="presOf" srcId="{EF868563-C62F-450C-8BE9-C2823B50E368}" destId="{8AA7E84A-4EA1-4DFF-87D2-52ED534D5190}" srcOrd="0" destOrd="0" presId="urn:microsoft.com/office/officeart/2005/8/layout/pList1"/>
    <dgm:cxn modelId="{01529A0A-9B87-433E-99A2-4F3405EBEF6F}" type="presOf" srcId="{D3DC9869-11E9-40EC-8BD4-3FEE26E0E103}" destId="{75F3733D-C2BC-44B6-865D-5C482D775BA4}" srcOrd="0" destOrd="0" presId="urn:microsoft.com/office/officeart/2005/8/layout/pList1"/>
    <dgm:cxn modelId="{BD839FE5-F65C-4826-AADF-59BDDBC064E0}" type="presOf" srcId="{CC727BF6-6CFD-47B2-BF37-7BE71261CE12}" destId="{06FE4D59-EB5F-4C1E-86CD-7B4F54C0C1BB}" srcOrd="0" destOrd="0" presId="urn:microsoft.com/office/officeart/2005/8/layout/pList1"/>
    <dgm:cxn modelId="{B8EEDA53-90C2-4741-9068-F5FF342B8ED6}" type="presParOf" srcId="{75F3733D-C2BC-44B6-865D-5C482D775BA4}" destId="{AFEFA35F-728B-4F7D-92EF-04D6AA42BBFC}" srcOrd="0" destOrd="0" presId="urn:microsoft.com/office/officeart/2005/8/layout/pList1"/>
    <dgm:cxn modelId="{550B3640-2FE7-43BE-9ED7-ADB89295BFB1}" type="presParOf" srcId="{AFEFA35F-728B-4F7D-92EF-04D6AA42BBFC}" destId="{779CF777-41C9-411F-85F4-01EADDC04AC0}" srcOrd="0" destOrd="0" presId="urn:microsoft.com/office/officeart/2005/8/layout/pList1"/>
    <dgm:cxn modelId="{86D2BAEE-96FD-4BB3-ACDA-396EBC82F583}" type="presParOf" srcId="{AFEFA35F-728B-4F7D-92EF-04D6AA42BBFC}" destId="{06FE4D59-EB5F-4C1E-86CD-7B4F54C0C1BB}" srcOrd="1" destOrd="0" presId="urn:microsoft.com/office/officeart/2005/8/layout/pList1"/>
    <dgm:cxn modelId="{2696931D-5FE4-475B-9EE2-B4E51C3C2CC5}" type="presParOf" srcId="{75F3733D-C2BC-44B6-865D-5C482D775BA4}" destId="{8AA7E84A-4EA1-4DFF-87D2-52ED534D5190}" srcOrd="1" destOrd="0" presId="urn:microsoft.com/office/officeart/2005/8/layout/pList1"/>
    <dgm:cxn modelId="{56C774E7-F7D0-4647-94C8-7F3D8C48416B}" type="presParOf" srcId="{75F3733D-C2BC-44B6-865D-5C482D775BA4}" destId="{AF67758D-BD87-49B4-81D0-81105B0663C7}" srcOrd="2" destOrd="0" presId="urn:microsoft.com/office/officeart/2005/8/layout/pList1"/>
    <dgm:cxn modelId="{A756FCA1-0FC5-4875-BC64-A5CDEA96E5DC}" type="presParOf" srcId="{AF67758D-BD87-49B4-81D0-81105B0663C7}" destId="{F0243A6B-3741-4CC5-AAFC-71A55E16766A}" srcOrd="0" destOrd="0" presId="urn:microsoft.com/office/officeart/2005/8/layout/pList1"/>
    <dgm:cxn modelId="{F06154EB-15EE-4D4D-82D0-5B2D5F4B7B06}" type="presParOf" srcId="{AF67758D-BD87-49B4-81D0-81105B0663C7}" destId="{6D146A2E-55C2-4974-A186-2DC13E6D1CD3}" srcOrd="1" destOrd="0" presId="urn:microsoft.com/office/officeart/2005/8/layout/pList1"/>
    <dgm:cxn modelId="{AF066B82-2D82-49C5-91E6-97A9C04A6319}" type="presParOf" srcId="{75F3733D-C2BC-44B6-865D-5C482D775BA4}" destId="{076C645D-4A06-46EA-B4C4-006124E56DCE}" srcOrd="3" destOrd="0" presId="urn:microsoft.com/office/officeart/2005/8/layout/pList1"/>
    <dgm:cxn modelId="{F1185493-4F08-4038-BDC6-49CA883D35E0}" type="presParOf" srcId="{75F3733D-C2BC-44B6-865D-5C482D775BA4}" destId="{21CF5EAE-56EA-4100-8406-874BE13D14ED}" srcOrd="4" destOrd="0" presId="urn:microsoft.com/office/officeart/2005/8/layout/pList1"/>
    <dgm:cxn modelId="{63CF548B-0C32-4CED-A1D6-34E33468C776}" type="presParOf" srcId="{21CF5EAE-56EA-4100-8406-874BE13D14ED}" destId="{0169D8ED-C33C-4728-97A8-B8B7816734DB}" srcOrd="0" destOrd="0" presId="urn:microsoft.com/office/officeart/2005/8/layout/pList1"/>
    <dgm:cxn modelId="{FAA899C8-64BB-4D3A-A7A2-8737D9EDB108}" type="presParOf" srcId="{21CF5EAE-56EA-4100-8406-874BE13D14ED}" destId="{A44FDB42-F221-494F-AB07-3CFF6B978599}" srcOrd="1" destOrd="0" presId="urn:microsoft.com/office/officeart/2005/8/layout/pList1"/>
    <dgm:cxn modelId="{F2B01717-F0DA-4A79-AF06-A378F0269D69}" type="presParOf" srcId="{75F3733D-C2BC-44B6-865D-5C482D775BA4}" destId="{0DA1D247-100A-4CD5-B4EA-438D4A585720}" srcOrd="5" destOrd="0" presId="urn:microsoft.com/office/officeart/2005/8/layout/pList1"/>
    <dgm:cxn modelId="{12C70C82-A3E4-470D-8FBC-9AD409C42C34}" type="presParOf" srcId="{75F3733D-C2BC-44B6-865D-5C482D775BA4}" destId="{F7B8158D-81E0-49CE-BE18-C4EFB7347865}" srcOrd="6" destOrd="0" presId="urn:microsoft.com/office/officeart/2005/8/layout/pList1"/>
    <dgm:cxn modelId="{70A7CFD3-D27D-493F-B451-B84A190B8E48}" type="presParOf" srcId="{F7B8158D-81E0-49CE-BE18-C4EFB7347865}" destId="{0F2A500A-D023-4040-AEA9-3EAD396BB659}" srcOrd="0" destOrd="0" presId="urn:microsoft.com/office/officeart/2005/8/layout/pList1"/>
    <dgm:cxn modelId="{D430E3E9-241D-4125-8B9D-C0682C2BCC2E}" type="presParOf" srcId="{F7B8158D-81E0-49CE-BE18-C4EFB7347865}" destId="{D7286260-8C7C-490A-903D-784FFC5C4F24}" srcOrd="1" destOrd="0" presId="urn:microsoft.com/office/officeart/2005/8/layout/p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484942-5187-4C4E-BBF9-0797F6588C8D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D8DE0ACB-2B90-4F47-A542-095129A8E836}">
      <dgm:prSet phldrT="[Text]" phldr="1"/>
      <dgm:spPr/>
      <dgm:t>
        <a:bodyPr/>
        <a:lstStyle/>
        <a:p>
          <a:endParaRPr lang="en-MY" dirty="0"/>
        </a:p>
      </dgm:t>
    </dgm:pt>
    <dgm:pt modelId="{8F40D0D1-881E-43CF-A4FE-6407FE1CB143}" type="parTrans" cxnId="{3DA0FD03-4AD1-43F3-9C15-59927EB13E6D}">
      <dgm:prSet/>
      <dgm:spPr/>
      <dgm:t>
        <a:bodyPr/>
        <a:lstStyle/>
        <a:p>
          <a:endParaRPr lang="en-MY"/>
        </a:p>
      </dgm:t>
    </dgm:pt>
    <dgm:pt modelId="{4EDE929F-D7FD-4EEC-8E4B-A1F92B27ACAF}" type="sibTrans" cxnId="{3DA0FD03-4AD1-43F3-9C15-59927EB13E6D}">
      <dgm:prSet/>
      <dgm:spPr/>
      <dgm:t>
        <a:bodyPr/>
        <a:lstStyle/>
        <a:p>
          <a:endParaRPr lang="en-MY"/>
        </a:p>
      </dgm:t>
    </dgm:pt>
    <dgm:pt modelId="{DB0E9704-904C-42EC-8064-4CA550D28553}">
      <dgm:prSet phldrT="[Text]" phldr="1"/>
      <dgm:spPr/>
      <dgm:t>
        <a:bodyPr/>
        <a:lstStyle/>
        <a:p>
          <a:endParaRPr lang="en-MY" dirty="0"/>
        </a:p>
      </dgm:t>
    </dgm:pt>
    <dgm:pt modelId="{F6E18108-B16C-428A-B935-7DC8791C6478}" type="parTrans" cxnId="{5135CAD0-A1EA-4D40-A22D-906E49C10F3A}">
      <dgm:prSet/>
      <dgm:spPr/>
      <dgm:t>
        <a:bodyPr/>
        <a:lstStyle/>
        <a:p>
          <a:endParaRPr lang="en-MY"/>
        </a:p>
      </dgm:t>
    </dgm:pt>
    <dgm:pt modelId="{FA32E2EE-F040-4399-AA81-867F972E7262}" type="sibTrans" cxnId="{5135CAD0-A1EA-4D40-A22D-906E49C10F3A}">
      <dgm:prSet/>
      <dgm:spPr/>
      <dgm:t>
        <a:bodyPr/>
        <a:lstStyle/>
        <a:p>
          <a:endParaRPr lang="en-MY"/>
        </a:p>
      </dgm:t>
    </dgm:pt>
    <dgm:pt modelId="{0F60AC11-D9D8-4EAA-A641-C3A1CAE39F75}">
      <dgm:prSet phldrT="[Text]" phldr="1"/>
      <dgm:spPr/>
      <dgm:t>
        <a:bodyPr/>
        <a:lstStyle/>
        <a:p>
          <a:endParaRPr lang="en-MY" dirty="0"/>
        </a:p>
      </dgm:t>
    </dgm:pt>
    <dgm:pt modelId="{FAF7EFFD-2567-4F84-B3C0-3E6590FF592E}" type="parTrans" cxnId="{C61FB804-F93C-4216-B0F4-BDACFA91F7C6}">
      <dgm:prSet/>
      <dgm:spPr/>
      <dgm:t>
        <a:bodyPr/>
        <a:lstStyle/>
        <a:p>
          <a:endParaRPr lang="en-MY"/>
        </a:p>
      </dgm:t>
    </dgm:pt>
    <dgm:pt modelId="{D89C277B-C0AD-4528-926B-E10825D1F510}" type="sibTrans" cxnId="{C61FB804-F93C-4216-B0F4-BDACFA91F7C6}">
      <dgm:prSet/>
      <dgm:spPr/>
      <dgm:t>
        <a:bodyPr/>
        <a:lstStyle/>
        <a:p>
          <a:endParaRPr lang="en-MY"/>
        </a:p>
      </dgm:t>
    </dgm:pt>
    <dgm:pt modelId="{D03FE66F-5461-4947-AC05-EC417D2AD19C}">
      <dgm:prSet phldrT="[Text]" phldr="1"/>
      <dgm:spPr/>
      <dgm:t>
        <a:bodyPr/>
        <a:lstStyle/>
        <a:p>
          <a:endParaRPr lang="en-MY" dirty="0"/>
        </a:p>
      </dgm:t>
    </dgm:pt>
    <dgm:pt modelId="{439DF14B-FD26-4807-9377-212DBCB84FC1}" type="sibTrans" cxnId="{2F11DAA7-A66A-4B87-B0F3-3B3E585087CC}">
      <dgm:prSet/>
      <dgm:spPr/>
      <dgm:t>
        <a:bodyPr/>
        <a:lstStyle/>
        <a:p>
          <a:endParaRPr lang="en-MY"/>
        </a:p>
      </dgm:t>
    </dgm:pt>
    <dgm:pt modelId="{C4C3A899-A013-448D-A29C-48D1BC440EED}" type="parTrans" cxnId="{2F11DAA7-A66A-4B87-B0F3-3B3E585087CC}">
      <dgm:prSet/>
      <dgm:spPr/>
      <dgm:t>
        <a:bodyPr/>
        <a:lstStyle/>
        <a:p>
          <a:endParaRPr lang="en-MY"/>
        </a:p>
      </dgm:t>
    </dgm:pt>
    <dgm:pt modelId="{05433BAD-91E4-4BBF-A999-D57EE6B5211F}" type="pres">
      <dgm:prSet presAssocID="{FF484942-5187-4C4E-BBF9-0797F6588C8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00693111-C45D-4E1C-9BD0-877A9DBB59C2}" type="pres">
      <dgm:prSet presAssocID="{D03FE66F-5461-4947-AC05-EC417D2AD19C}" presName="compNode" presStyleCnt="0"/>
      <dgm:spPr/>
    </dgm:pt>
    <dgm:pt modelId="{1301E064-24E4-43A8-8F2B-F00DF648D4C4}" type="pres">
      <dgm:prSet presAssocID="{D03FE66F-5461-4947-AC05-EC417D2AD19C}" presName="pictRect" presStyleLbl="node1" presStyleIdx="0" presStyleCnt="4" custLinFactNeighborX="-36050" custLinFactNeighborY="237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F106FF3-022B-4317-96A6-71B3D3B45B95}" type="pres">
      <dgm:prSet presAssocID="{D03FE66F-5461-4947-AC05-EC417D2AD19C}" presName="textRect" presStyleLbl="revTx" presStyleIdx="0" presStyleCnt="4" custScaleX="4869" custScaleY="22471" custLinFactX="100000" custLinFactNeighborX="107253" custLinFactNeighborY="-169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638192B-4BF3-4F7D-B8D2-46C1EB465D09}" type="pres">
      <dgm:prSet presAssocID="{439DF14B-FD26-4807-9377-212DBCB84FC1}" presName="sibTrans" presStyleLbl="sibTrans2D1" presStyleIdx="0" presStyleCnt="0"/>
      <dgm:spPr/>
      <dgm:t>
        <a:bodyPr/>
        <a:lstStyle/>
        <a:p>
          <a:endParaRPr lang="en-MY"/>
        </a:p>
      </dgm:t>
    </dgm:pt>
    <dgm:pt modelId="{DE5F1A4D-A732-4FA3-BA64-F5071459789D}" type="pres">
      <dgm:prSet presAssocID="{D8DE0ACB-2B90-4F47-A542-095129A8E836}" presName="compNode" presStyleCnt="0"/>
      <dgm:spPr/>
    </dgm:pt>
    <dgm:pt modelId="{1432B102-9053-44C6-BB39-57F3C4399B5C}" type="pres">
      <dgm:prSet presAssocID="{D8DE0ACB-2B90-4F47-A542-095129A8E836}" presName="pictRect" presStyleLbl="node1" presStyleIdx="1" presStyleCnt="4" custLinFactNeighborX="-38973" custLinFactNeighborY="141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4EA6F09-B6FB-4950-B9B0-1554EDF3D033}" type="pres">
      <dgm:prSet presAssocID="{D8DE0ACB-2B90-4F47-A542-095129A8E836}" presName="textRect" presStyleLbl="revTx" presStyleIdx="1" presStyleCnt="4" custFlipHor="1" custScaleX="12682" custScaleY="15330" custLinFactX="7710" custLinFactNeighborX="100000" custLinFactNeighborY="-704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650ACD9-1032-4BA4-9140-E32993AE31EE}" type="pres">
      <dgm:prSet presAssocID="{4EDE929F-D7FD-4EEC-8E4B-A1F92B27ACAF}" presName="sibTrans" presStyleLbl="sibTrans2D1" presStyleIdx="0" presStyleCnt="0"/>
      <dgm:spPr/>
      <dgm:t>
        <a:bodyPr/>
        <a:lstStyle/>
        <a:p>
          <a:endParaRPr lang="en-MY"/>
        </a:p>
      </dgm:t>
    </dgm:pt>
    <dgm:pt modelId="{049F45B3-3C99-41DD-9DFD-3D0FE12F6D53}" type="pres">
      <dgm:prSet presAssocID="{DB0E9704-904C-42EC-8064-4CA550D28553}" presName="compNode" presStyleCnt="0"/>
      <dgm:spPr/>
    </dgm:pt>
    <dgm:pt modelId="{F99321E8-03AB-48CF-84EF-CA47F771CF83}" type="pres">
      <dgm:prSet presAssocID="{DB0E9704-904C-42EC-8064-4CA550D28553}" presName="pictRect" presStyleLbl="node1" presStyleIdx="2" presStyleCnt="4" custLinFactNeighborX="-32358" custLinFactNeighborY="-147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MY"/>
        </a:p>
      </dgm:t>
    </dgm:pt>
    <dgm:pt modelId="{B94A9691-285A-4227-8CBF-8F21F138BCE9}" type="pres">
      <dgm:prSet presAssocID="{DB0E9704-904C-42EC-8064-4CA550D28553}" presName="textRect" presStyleLbl="revTx" presStyleIdx="2" presStyleCnt="4" custFlipHor="1" custScaleX="1863" custScaleY="36204" custLinFactX="98292" custLinFactY="-100000" custLinFactNeighborX="100000" custLinFactNeighborY="-17827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1A08FCF-F6AE-44A7-82AB-DF313CA34E7D}" type="pres">
      <dgm:prSet presAssocID="{FA32E2EE-F040-4399-AA81-867F972E7262}" presName="sibTrans" presStyleLbl="sibTrans2D1" presStyleIdx="0" presStyleCnt="0"/>
      <dgm:spPr/>
      <dgm:t>
        <a:bodyPr/>
        <a:lstStyle/>
        <a:p>
          <a:endParaRPr lang="en-MY"/>
        </a:p>
      </dgm:t>
    </dgm:pt>
    <dgm:pt modelId="{32489E92-48D4-4C44-A7A9-0C496D70C8C6}" type="pres">
      <dgm:prSet presAssocID="{0F60AC11-D9D8-4EAA-A641-C3A1CAE39F75}" presName="compNode" presStyleCnt="0"/>
      <dgm:spPr/>
    </dgm:pt>
    <dgm:pt modelId="{E89C4A46-7EB0-49B1-A722-812F30248F05}" type="pres">
      <dgm:prSet presAssocID="{0F60AC11-D9D8-4EAA-A641-C3A1CAE39F75}" presName="pictRect" presStyleLbl="node1" presStyleIdx="3" presStyleCnt="4" custLinFactNeighborX="-31589" custLinFactNeighborY="-418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F007DC66-3B78-4AB6-80AE-A5E7E1AB426F}" type="pres">
      <dgm:prSet presAssocID="{0F60AC11-D9D8-4EAA-A641-C3A1CAE39F75}" presName="textRect" presStyleLbl="revTx" presStyleIdx="3" presStyleCnt="4" custScaleX="12138" custScaleY="44085" custLinFactY="-100000" custLinFactNeighborX="91784" custLinFactNeighborY="-19156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9D73E1C0-9901-4ED4-9F86-2B7E1AD3EFD3}" type="presOf" srcId="{439DF14B-FD26-4807-9377-212DBCB84FC1}" destId="{A638192B-4BF3-4F7D-B8D2-46C1EB465D09}" srcOrd="0" destOrd="0" presId="urn:microsoft.com/office/officeart/2005/8/layout/pList1"/>
    <dgm:cxn modelId="{CE792C60-37CA-44DC-A61A-A0CC8797E2FD}" type="presOf" srcId="{0F60AC11-D9D8-4EAA-A641-C3A1CAE39F75}" destId="{F007DC66-3B78-4AB6-80AE-A5E7E1AB426F}" srcOrd="0" destOrd="0" presId="urn:microsoft.com/office/officeart/2005/8/layout/pList1"/>
    <dgm:cxn modelId="{701A1EF4-4D3B-4A06-9AE0-9AC14D91602B}" type="presOf" srcId="{D8DE0ACB-2B90-4F47-A542-095129A8E836}" destId="{04EA6F09-B6FB-4950-B9B0-1554EDF3D033}" srcOrd="0" destOrd="0" presId="urn:microsoft.com/office/officeart/2005/8/layout/pList1"/>
    <dgm:cxn modelId="{5135CAD0-A1EA-4D40-A22D-906E49C10F3A}" srcId="{FF484942-5187-4C4E-BBF9-0797F6588C8D}" destId="{DB0E9704-904C-42EC-8064-4CA550D28553}" srcOrd="2" destOrd="0" parTransId="{F6E18108-B16C-428A-B935-7DC8791C6478}" sibTransId="{FA32E2EE-F040-4399-AA81-867F972E7262}"/>
    <dgm:cxn modelId="{606320C9-7685-47F6-A202-D95F5AD88398}" type="presOf" srcId="{D03FE66F-5461-4947-AC05-EC417D2AD19C}" destId="{2F106FF3-022B-4317-96A6-71B3D3B45B95}" srcOrd="0" destOrd="0" presId="urn:microsoft.com/office/officeart/2005/8/layout/pList1"/>
    <dgm:cxn modelId="{3DA0FD03-4AD1-43F3-9C15-59927EB13E6D}" srcId="{FF484942-5187-4C4E-BBF9-0797F6588C8D}" destId="{D8DE0ACB-2B90-4F47-A542-095129A8E836}" srcOrd="1" destOrd="0" parTransId="{8F40D0D1-881E-43CF-A4FE-6407FE1CB143}" sibTransId="{4EDE929F-D7FD-4EEC-8E4B-A1F92B27ACAF}"/>
    <dgm:cxn modelId="{2F11DAA7-A66A-4B87-B0F3-3B3E585087CC}" srcId="{FF484942-5187-4C4E-BBF9-0797F6588C8D}" destId="{D03FE66F-5461-4947-AC05-EC417D2AD19C}" srcOrd="0" destOrd="0" parTransId="{C4C3A899-A013-448D-A29C-48D1BC440EED}" sibTransId="{439DF14B-FD26-4807-9377-212DBCB84FC1}"/>
    <dgm:cxn modelId="{A8FF124A-88BC-4F9E-8828-D94C34DD743C}" type="presOf" srcId="{4EDE929F-D7FD-4EEC-8E4B-A1F92B27ACAF}" destId="{C650ACD9-1032-4BA4-9140-E32993AE31EE}" srcOrd="0" destOrd="0" presId="urn:microsoft.com/office/officeart/2005/8/layout/pList1"/>
    <dgm:cxn modelId="{C61FB804-F93C-4216-B0F4-BDACFA91F7C6}" srcId="{FF484942-5187-4C4E-BBF9-0797F6588C8D}" destId="{0F60AC11-D9D8-4EAA-A641-C3A1CAE39F75}" srcOrd="3" destOrd="0" parTransId="{FAF7EFFD-2567-4F84-B3C0-3E6590FF592E}" sibTransId="{D89C277B-C0AD-4528-926B-E10825D1F510}"/>
    <dgm:cxn modelId="{B2859E48-C1E9-420A-B16F-0666BDC11527}" type="presOf" srcId="{FA32E2EE-F040-4399-AA81-867F972E7262}" destId="{21A08FCF-F6AE-44A7-82AB-DF313CA34E7D}" srcOrd="0" destOrd="0" presId="urn:microsoft.com/office/officeart/2005/8/layout/pList1"/>
    <dgm:cxn modelId="{DBFC1D4C-2EEE-45A3-9202-94FE4DD160C2}" type="presOf" srcId="{DB0E9704-904C-42EC-8064-4CA550D28553}" destId="{B94A9691-285A-4227-8CBF-8F21F138BCE9}" srcOrd="0" destOrd="0" presId="urn:microsoft.com/office/officeart/2005/8/layout/pList1"/>
    <dgm:cxn modelId="{C2C56921-534E-4F33-8CDD-509E7E3AB064}" type="presOf" srcId="{FF484942-5187-4C4E-BBF9-0797F6588C8D}" destId="{05433BAD-91E4-4BBF-A999-D57EE6B5211F}" srcOrd="0" destOrd="0" presId="urn:microsoft.com/office/officeart/2005/8/layout/pList1"/>
    <dgm:cxn modelId="{E450D094-C58E-429C-B2A0-085B11B1F007}" type="presParOf" srcId="{05433BAD-91E4-4BBF-A999-D57EE6B5211F}" destId="{00693111-C45D-4E1C-9BD0-877A9DBB59C2}" srcOrd="0" destOrd="0" presId="urn:microsoft.com/office/officeart/2005/8/layout/pList1"/>
    <dgm:cxn modelId="{7A939B9F-CEC0-4394-AD75-8B8BBADE0AD4}" type="presParOf" srcId="{00693111-C45D-4E1C-9BD0-877A9DBB59C2}" destId="{1301E064-24E4-43A8-8F2B-F00DF648D4C4}" srcOrd="0" destOrd="0" presId="urn:microsoft.com/office/officeart/2005/8/layout/pList1"/>
    <dgm:cxn modelId="{4D33E084-13A9-4BFE-B5BD-70741D545D5C}" type="presParOf" srcId="{00693111-C45D-4E1C-9BD0-877A9DBB59C2}" destId="{2F106FF3-022B-4317-96A6-71B3D3B45B95}" srcOrd="1" destOrd="0" presId="urn:microsoft.com/office/officeart/2005/8/layout/pList1"/>
    <dgm:cxn modelId="{03EB0907-66C6-4533-9AE4-EBDE9AF4E8EC}" type="presParOf" srcId="{05433BAD-91E4-4BBF-A999-D57EE6B5211F}" destId="{A638192B-4BF3-4F7D-B8D2-46C1EB465D09}" srcOrd="1" destOrd="0" presId="urn:microsoft.com/office/officeart/2005/8/layout/pList1"/>
    <dgm:cxn modelId="{ECCCF06E-6D34-4C7A-AD01-5F98C7DCE91D}" type="presParOf" srcId="{05433BAD-91E4-4BBF-A999-D57EE6B5211F}" destId="{DE5F1A4D-A732-4FA3-BA64-F5071459789D}" srcOrd="2" destOrd="0" presId="urn:microsoft.com/office/officeart/2005/8/layout/pList1"/>
    <dgm:cxn modelId="{B1F4E163-20D8-48D9-A1C1-95236BDAAE09}" type="presParOf" srcId="{DE5F1A4D-A732-4FA3-BA64-F5071459789D}" destId="{1432B102-9053-44C6-BB39-57F3C4399B5C}" srcOrd="0" destOrd="0" presId="urn:microsoft.com/office/officeart/2005/8/layout/pList1"/>
    <dgm:cxn modelId="{35D920B4-DDA8-402C-8AD9-269C42A6BD22}" type="presParOf" srcId="{DE5F1A4D-A732-4FA3-BA64-F5071459789D}" destId="{04EA6F09-B6FB-4950-B9B0-1554EDF3D033}" srcOrd="1" destOrd="0" presId="urn:microsoft.com/office/officeart/2005/8/layout/pList1"/>
    <dgm:cxn modelId="{DC3F33FA-ACDA-4C59-A713-70C1B665145A}" type="presParOf" srcId="{05433BAD-91E4-4BBF-A999-D57EE6B5211F}" destId="{C650ACD9-1032-4BA4-9140-E32993AE31EE}" srcOrd="3" destOrd="0" presId="urn:microsoft.com/office/officeart/2005/8/layout/pList1"/>
    <dgm:cxn modelId="{0683BB09-540E-4A32-9F53-ED804E6C5F9F}" type="presParOf" srcId="{05433BAD-91E4-4BBF-A999-D57EE6B5211F}" destId="{049F45B3-3C99-41DD-9DFD-3D0FE12F6D53}" srcOrd="4" destOrd="0" presId="urn:microsoft.com/office/officeart/2005/8/layout/pList1"/>
    <dgm:cxn modelId="{1DCD5D38-71CB-4D69-AA71-2B831B692CB9}" type="presParOf" srcId="{049F45B3-3C99-41DD-9DFD-3D0FE12F6D53}" destId="{F99321E8-03AB-48CF-84EF-CA47F771CF83}" srcOrd="0" destOrd="0" presId="urn:microsoft.com/office/officeart/2005/8/layout/pList1"/>
    <dgm:cxn modelId="{16D013C3-0DC5-4464-B27E-AE70139DB5C5}" type="presParOf" srcId="{049F45B3-3C99-41DD-9DFD-3D0FE12F6D53}" destId="{B94A9691-285A-4227-8CBF-8F21F138BCE9}" srcOrd="1" destOrd="0" presId="urn:microsoft.com/office/officeart/2005/8/layout/pList1"/>
    <dgm:cxn modelId="{8F12F5EF-654D-40E8-9FAD-14C6B05FB3D9}" type="presParOf" srcId="{05433BAD-91E4-4BBF-A999-D57EE6B5211F}" destId="{21A08FCF-F6AE-44A7-82AB-DF313CA34E7D}" srcOrd="5" destOrd="0" presId="urn:microsoft.com/office/officeart/2005/8/layout/pList1"/>
    <dgm:cxn modelId="{4E980073-EBC5-4962-8B50-10EA998A1FAA}" type="presParOf" srcId="{05433BAD-91E4-4BBF-A999-D57EE6B5211F}" destId="{32489E92-48D4-4C44-A7A9-0C496D70C8C6}" srcOrd="6" destOrd="0" presId="urn:microsoft.com/office/officeart/2005/8/layout/pList1"/>
    <dgm:cxn modelId="{A581FB0E-9F3D-4B10-BEF4-6ECBA769E3D0}" type="presParOf" srcId="{32489E92-48D4-4C44-A7A9-0C496D70C8C6}" destId="{E89C4A46-7EB0-49B1-A722-812F30248F05}" srcOrd="0" destOrd="0" presId="urn:microsoft.com/office/officeart/2005/8/layout/pList1"/>
    <dgm:cxn modelId="{DDBFEDF4-6C4B-4594-A087-274F771D3217}" type="presParOf" srcId="{32489E92-48D4-4C44-A7A9-0C496D70C8C6}" destId="{F007DC66-3B78-4AB6-80AE-A5E7E1AB426F}" srcOrd="1" destOrd="0" presId="urn:microsoft.com/office/officeart/2005/8/layout/p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CDAFB64-6149-45A6-81F6-CD87AEAB414B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AC9E28C8-9D26-4FA5-B892-7E88764E137F}">
      <dgm:prSet phldrT="[Text]" phldr="1"/>
      <dgm:spPr/>
      <dgm:t>
        <a:bodyPr/>
        <a:lstStyle/>
        <a:p>
          <a:endParaRPr lang="en-MY" dirty="0"/>
        </a:p>
      </dgm:t>
    </dgm:pt>
    <dgm:pt modelId="{4676B7E1-D3F9-4106-8EE6-1DC43CF382E4}" type="parTrans" cxnId="{B4C822FB-5A7D-4A6F-B97E-EA2D76A9282F}">
      <dgm:prSet/>
      <dgm:spPr/>
      <dgm:t>
        <a:bodyPr/>
        <a:lstStyle/>
        <a:p>
          <a:endParaRPr lang="en-MY"/>
        </a:p>
      </dgm:t>
    </dgm:pt>
    <dgm:pt modelId="{F2EED6DC-89BA-4F55-A8AF-27E2D763F02A}" type="sibTrans" cxnId="{B4C822FB-5A7D-4A6F-B97E-EA2D76A9282F}">
      <dgm:prSet/>
      <dgm:spPr/>
      <dgm:t>
        <a:bodyPr/>
        <a:lstStyle/>
        <a:p>
          <a:endParaRPr lang="en-MY"/>
        </a:p>
      </dgm:t>
    </dgm:pt>
    <dgm:pt modelId="{B824D457-D956-42B1-8034-EEF42F972F85}">
      <dgm:prSet phldrT="[Text]" phldr="1"/>
      <dgm:spPr/>
      <dgm:t>
        <a:bodyPr/>
        <a:lstStyle/>
        <a:p>
          <a:endParaRPr lang="en-MY" dirty="0"/>
        </a:p>
      </dgm:t>
    </dgm:pt>
    <dgm:pt modelId="{01F3F749-BA31-4E4A-B389-56CADA0F12F4}" type="parTrans" cxnId="{CD88DC2F-BE50-48BA-A848-8F571D5DB3B2}">
      <dgm:prSet/>
      <dgm:spPr/>
      <dgm:t>
        <a:bodyPr/>
        <a:lstStyle/>
        <a:p>
          <a:endParaRPr lang="en-MY"/>
        </a:p>
      </dgm:t>
    </dgm:pt>
    <dgm:pt modelId="{FDD29805-2364-491D-A70C-E99E22FE0D3C}" type="sibTrans" cxnId="{CD88DC2F-BE50-48BA-A848-8F571D5DB3B2}">
      <dgm:prSet/>
      <dgm:spPr/>
      <dgm:t>
        <a:bodyPr/>
        <a:lstStyle/>
        <a:p>
          <a:endParaRPr lang="en-MY"/>
        </a:p>
      </dgm:t>
    </dgm:pt>
    <dgm:pt modelId="{6AE11E73-28D2-40A6-A7A0-744292F7FAD5}">
      <dgm:prSet phldrT="[Text]" phldr="1"/>
      <dgm:spPr/>
      <dgm:t>
        <a:bodyPr/>
        <a:lstStyle/>
        <a:p>
          <a:endParaRPr lang="en-MY" dirty="0"/>
        </a:p>
      </dgm:t>
    </dgm:pt>
    <dgm:pt modelId="{66F94922-1DE2-430B-B5F5-22349F08A114}" type="parTrans" cxnId="{1C4A660C-1CEF-47EE-BE0C-63815FF106D8}">
      <dgm:prSet/>
      <dgm:spPr/>
      <dgm:t>
        <a:bodyPr/>
        <a:lstStyle/>
        <a:p>
          <a:endParaRPr lang="en-MY"/>
        </a:p>
      </dgm:t>
    </dgm:pt>
    <dgm:pt modelId="{DB08E273-06CB-421F-9CB1-F3445C23E303}" type="sibTrans" cxnId="{1C4A660C-1CEF-47EE-BE0C-63815FF106D8}">
      <dgm:prSet/>
      <dgm:spPr/>
      <dgm:t>
        <a:bodyPr/>
        <a:lstStyle/>
        <a:p>
          <a:endParaRPr lang="en-MY"/>
        </a:p>
      </dgm:t>
    </dgm:pt>
    <dgm:pt modelId="{37262221-2908-4EA3-815D-CD7D31897414}">
      <dgm:prSet phldrT="[Text]" phldr="1"/>
      <dgm:spPr/>
      <dgm:t>
        <a:bodyPr/>
        <a:lstStyle/>
        <a:p>
          <a:endParaRPr lang="en-MY" dirty="0"/>
        </a:p>
      </dgm:t>
    </dgm:pt>
    <dgm:pt modelId="{BC1CCA60-DD82-45BD-A38D-7B623CFD0B70}" type="parTrans" cxnId="{775222D3-89F5-4AE2-90C2-39B3C8B430B7}">
      <dgm:prSet/>
      <dgm:spPr/>
      <dgm:t>
        <a:bodyPr/>
        <a:lstStyle/>
        <a:p>
          <a:endParaRPr lang="en-MY"/>
        </a:p>
      </dgm:t>
    </dgm:pt>
    <dgm:pt modelId="{B55491DE-4A31-4FA2-9D7D-98B0E745F3AA}" type="sibTrans" cxnId="{775222D3-89F5-4AE2-90C2-39B3C8B430B7}">
      <dgm:prSet/>
      <dgm:spPr/>
      <dgm:t>
        <a:bodyPr/>
        <a:lstStyle/>
        <a:p>
          <a:endParaRPr lang="en-MY"/>
        </a:p>
      </dgm:t>
    </dgm:pt>
    <dgm:pt modelId="{C7216818-2C08-4C5A-A3FE-71F3C717DCB7}" type="pres">
      <dgm:prSet presAssocID="{DCDAFB64-6149-45A6-81F6-CD87AEAB414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EA53087F-4D7E-4A47-AB16-E3B826C3E1B3}" type="pres">
      <dgm:prSet presAssocID="{AC9E28C8-9D26-4FA5-B892-7E88764E137F}" presName="compNode" presStyleCnt="0"/>
      <dgm:spPr/>
    </dgm:pt>
    <dgm:pt modelId="{A247B927-A346-4A6B-88A9-F4CE34E67A70}" type="pres">
      <dgm:prSet presAssocID="{AC9E28C8-9D26-4FA5-B892-7E88764E137F}" presName="pictRect" presStyleLbl="node1" presStyleIdx="0" presStyleCnt="4" custScaleX="197201" custScaleY="187861" custLinFactNeighborX="-34642" custLinFactNeighborY="275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A4DE1CD-0CA9-43B9-9642-93E1B1C13ECF}" type="pres">
      <dgm:prSet presAssocID="{AC9E28C8-9D26-4FA5-B892-7E88764E137F}" presName="textRect" presStyleLbl="revTx" presStyleIdx="0" presStyleCnt="4" custScaleX="19251" custScaleY="1220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ADA877F-50C7-4DE9-9B4D-1A82C57CFA6D}" type="pres">
      <dgm:prSet presAssocID="{F2EED6DC-89BA-4F55-A8AF-27E2D763F02A}" presName="sibTrans" presStyleLbl="sibTrans2D1" presStyleIdx="0" presStyleCnt="0"/>
      <dgm:spPr/>
      <dgm:t>
        <a:bodyPr/>
        <a:lstStyle/>
        <a:p>
          <a:endParaRPr lang="en-MY"/>
        </a:p>
      </dgm:t>
    </dgm:pt>
    <dgm:pt modelId="{4364A1EE-DEAE-48C5-BCCE-F0250A2F2152}" type="pres">
      <dgm:prSet presAssocID="{B824D457-D956-42B1-8034-EEF42F972F85}" presName="compNode" presStyleCnt="0"/>
      <dgm:spPr/>
    </dgm:pt>
    <dgm:pt modelId="{E796B26E-7FC9-4939-8587-0FBE674825CE}" type="pres">
      <dgm:prSet presAssocID="{B824D457-D956-42B1-8034-EEF42F972F85}" presName="pictRect" presStyleLbl="node1" presStyleIdx="1" presStyleCnt="4" custScaleX="204340" custScaleY="17093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A9C9BC3-70F3-4CDC-A9C8-C2DC706640DF}" type="pres">
      <dgm:prSet presAssocID="{B824D457-D956-42B1-8034-EEF42F972F85}" presName="textRect" presStyleLbl="revTx" presStyleIdx="1" presStyleCnt="4" custFlipVert="1" custScaleX="6420" custScaleY="1216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C156ECB-B09A-4B0D-B1B8-17F49EBA99ED}" type="pres">
      <dgm:prSet presAssocID="{FDD29805-2364-491D-A70C-E99E22FE0D3C}" presName="sibTrans" presStyleLbl="sibTrans2D1" presStyleIdx="0" presStyleCnt="0"/>
      <dgm:spPr/>
      <dgm:t>
        <a:bodyPr/>
        <a:lstStyle/>
        <a:p>
          <a:endParaRPr lang="en-MY"/>
        </a:p>
      </dgm:t>
    </dgm:pt>
    <dgm:pt modelId="{7822E55F-A947-43FD-ABC8-FDF9BD9503C9}" type="pres">
      <dgm:prSet presAssocID="{6AE11E73-28D2-40A6-A7A0-744292F7FAD5}" presName="compNode" presStyleCnt="0"/>
      <dgm:spPr/>
    </dgm:pt>
    <dgm:pt modelId="{B461EA80-3EE7-4757-B088-43257CC4B165}" type="pres">
      <dgm:prSet presAssocID="{6AE11E73-28D2-40A6-A7A0-744292F7FAD5}" presName="pictRect" presStyleLbl="node1" presStyleIdx="2" presStyleCnt="4" custScaleX="194947" custScaleY="161301" custLinFactNeighborX="-20777" custLinFactNeighborY="702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0E22854-27C6-4332-BAE3-0E3C4F42B171}" type="pres">
      <dgm:prSet presAssocID="{6AE11E73-28D2-40A6-A7A0-744292F7FAD5}" presName="textRect" presStyleLbl="revTx" presStyleIdx="2" presStyleCnt="4" custFlipVert="1" custScaleY="12484" custLinFactX="-100000" custLinFactY="112611" custLinFactNeighborX="-117519" custLinFactNeighborY="20000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E492432-DC22-4424-BA67-830EB68A17B8}" type="pres">
      <dgm:prSet presAssocID="{DB08E273-06CB-421F-9CB1-F3445C23E303}" presName="sibTrans" presStyleLbl="sibTrans2D1" presStyleIdx="0" presStyleCnt="0"/>
      <dgm:spPr/>
      <dgm:t>
        <a:bodyPr/>
        <a:lstStyle/>
        <a:p>
          <a:endParaRPr lang="en-MY"/>
        </a:p>
      </dgm:t>
    </dgm:pt>
    <dgm:pt modelId="{4A999185-CF65-48AA-A055-AF9E546F767D}" type="pres">
      <dgm:prSet presAssocID="{37262221-2908-4EA3-815D-CD7D31897414}" presName="compNode" presStyleCnt="0"/>
      <dgm:spPr/>
    </dgm:pt>
    <dgm:pt modelId="{B12B2DF2-46A5-4994-8D92-10CCA6EE28D6}" type="pres">
      <dgm:prSet presAssocID="{37262221-2908-4EA3-815D-CD7D31897414}" presName="pictRect" presStyleLbl="node1" presStyleIdx="3" presStyleCnt="4" custScaleX="198475" custScaleY="170313" custLinFactNeighborX="5866" custLinFactNeighborY="780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139D822E-F6AE-4D53-A73E-6D993A143A8A}" type="pres">
      <dgm:prSet presAssocID="{37262221-2908-4EA3-815D-CD7D31897414}" presName="textRect" presStyleLbl="revTx" presStyleIdx="3" presStyleCnt="4" custScaleY="1294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738D2D62-D023-4FF2-BD44-2E33A3614CCB}" type="presOf" srcId="{37262221-2908-4EA3-815D-CD7D31897414}" destId="{139D822E-F6AE-4D53-A73E-6D993A143A8A}" srcOrd="0" destOrd="0" presId="urn:microsoft.com/office/officeart/2005/8/layout/pList1"/>
    <dgm:cxn modelId="{D83CA74F-CEE3-47B2-9CF6-0A03922F4FB3}" type="presOf" srcId="{B824D457-D956-42B1-8034-EEF42F972F85}" destId="{AA9C9BC3-70F3-4CDC-A9C8-C2DC706640DF}" srcOrd="0" destOrd="0" presId="urn:microsoft.com/office/officeart/2005/8/layout/pList1"/>
    <dgm:cxn modelId="{9C6F788C-7E5C-49D9-9015-16F13EB1E4EC}" type="presOf" srcId="{FDD29805-2364-491D-A70C-E99E22FE0D3C}" destId="{6C156ECB-B09A-4B0D-B1B8-17F49EBA99ED}" srcOrd="0" destOrd="0" presId="urn:microsoft.com/office/officeart/2005/8/layout/pList1"/>
    <dgm:cxn modelId="{0060D6CE-D646-40E8-8A77-A125DF00A92A}" type="presOf" srcId="{F2EED6DC-89BA-4F55-A8AF-27E2D763F02A}" destId="{9ADA877F-50C7-4DE9-9B4D-1A82C57CFA6D}" srcOrd="0" destOrd="0" presId="urn:microsoft.com/office/officeart/2005/8/layout/pList1"/>
    <dgm:cxn modelId="{37BC2F50-8E5F-498A-B02F-950B8D8C8C32}" type="presOf" srcId="{DCDAFB64-6149-45A6-81F6-CD87AEAB414B}" destId="{C7216818-2C08-4C5A-A3FE-71F3C717DCB7}" srcOrd="0" destOrd="0" presId="urn:microsoft.com/office/officeart/2005/8/layout/pList1"/>
    <dgm:cxn modelId="{B4C822FB-5A7D-4A6F-B97E-EA2D76A9282F}" srcId="{DCDAFB64-6149-45A6-81F6-CD87AEAB414B}" destId="{AC9E28C8-9D26-4FA5-B892-7E88764E137F}" srcOrd="0" destOrd="0" parTransId="{4676B7E1-D3F9-4106-8EE6-1DC43CF382E4}" sibTransId="{F2EED6DC-89BA-4F55-A8AF-27E2D763F02A}"/>
    <dgm:cxn modelId="{CD88DC2F-BE50-48BA-A848-8F571D5DB3B2}" srcId="{DCDAFB64-6149-45A6-81F6-CD87AEAB414B}" destId="{B824D457-D956-42B1-8034-EEF42F972F85}" srcOrd="1" destOrd="0" parTransId="{01F3F749-BA31-4E4A-B389-56CADA0F12F4}" sibTransId="{FDD29805-2364-491D-A70C-E99E22FE0D3C}"/>
    <dgm:cxn modelId="{E1EFA8C7-E151-4AAD-918F-FC5EDFB1D14F}" type="presOf" srcId="{AC9E28C8-9D26-4FA5-B892-7E88764E137F}" destId="{3A4DE1CD-0CA9-43B9-9642-93E1B1C13ECF}" srcOrd="0" destOrd="0" presId="urn:microsoft.com/office/officeart/2005/8/layout/pList1"/>
    <dgm:cxn modelId="{1C4A660C-1CEF-47EE-BE0C-63815FF106D8}" srcId="{DCDAFB64-6149-45A6-81F6-CD87AEAB414B}" destId="{6AE11E73-28D2-40A6-A7A0-744292F7FAD5}" srcOrd="2" destOrd="0" parTransId="{66F94922-1DE2-430B-B5F5-22349F08A114}" sibTransId="{DB08E273-06CB-421F-9CB1-F3445C23E303}"/>
    <dgm:cxn modelId="{B8EBC30A-1B16-4C5A-A27E-F6E51DA9A5F3}" type="presOf" srcId="{6AE11E73-28D2-40A6-A7A0-744292F7FAD5}" destId="{40E22854-27C6-4332-BAE3-0E3C4F42B171}" srcOrd="0" destOrd="0" presId="urn:microsoft.com/office/officeart/2005/8/layout/pList1"/>
    <dgm:cxn modelId="{9A68A669-9D35-44E7-8F0D-BA4A81098144}" type="presOf" srcId="{DB08E273-06CB-421F-9CB1-F3445C23E303}" destId="{8E492432-DC22-4424-BA67-830EB68A17B8}" srcOrd="0" destOrd="0" presId="urn:microsoft.com/office/officeart/2005/8/layout/pList1"/>
    <dgm:cxn modelId="{775222D3-89F5-4AE2-90C2-39B3C8B430B7}" srcId="{DCDAFB64-6149-45A6-81F6-CD87AEAB414B}" destId="{37262221-2908-4EA3-815D-CD7D31897414}" srcOrd="3" destOrd="0" parTransId="{BC1CCA60-DD82-45BD-A38D-7B623CFD0B70}" sibTransId="{B55491DE-4A31-4FA2-9D7D-98B0E745F3AA}"/>
    <dgm:cxn modelId="{862B65CA-9170-4FC9-8AD3-F9D4EE26C545}" type="presParOf" srcId="{C7216818-2C08-4C5A-A3FE-71F3C717DCB7}" destId="{EA53087F-4D7E-4A47-AB16-E3B826C3E1B3}" srcOrd="0" destOrd="0" presId="urn:microsoft.com/office/officeart/2005/8/layout/pList1"/>
    <dgm:cxn modelId="{6891AFED-EB39-4AA4-90C3-9B6909D02CC1}" type="presParOf" srcId="{EA53087F-4D7E-4A47-AB16-E3B826C3E1B3}" destId="{A247B927-A346-4A6B-88A9-F4CE34E67A70}" srcOrd="0" destOrd="0" presId="urn:microsoft.com/office/officeart/2005/8/layout/pList1"/>
    <dgm:cxn modelId="{4679BB98-1915-42E5-AF9C-2E76FB4133BF}" type="presParOf" srcId="{EA53087F-4D7E-4A47-AB16-E3B826C3E1B3}" destId="{3A4DE1CD-0CA9-43B9-9642-93E1B1C13ECF}" srcOrd="1" destOrd="0" presId="urn:microsoft.com/office/officeart/2005/8/layout/pList1"/>
    <dgm:cxn modelId="{0B8A4F07-AEC7-45A6-9D2D-80527F8BB80E}" type="presParOf" srcId="{C7216818-2C08-4C5A-A3FE-71F3C717DCB7}" destId="{9ADA877F-50C7-4DE9-9B4D-1A82C57CFA6D}" srcOrd="1" destOrd="0" presId="urn:microsoft.com/office/officeart/2005/8/layout/pList1"/>
    <dgm:cxn modelId="{3B7AB2EF-A71F-4FB4-A07E-EF7564CD59F8}" type="presParOf" srcId="{C7216818-2C08-4C5A-A3FE-71F3C717DCB7}" destId="{4364A1EE-DEAE-48C5-BCCE-F0250A2F2152}" srcOrd="2" destOrd="0" presId="urn:microsoft.com/office/officeart/2005/8/layout/pList1"/>
    <dgm:cxn modelId="{FBAF9A23-A424-41D9-960E-D291C6B5B9C2}" type="presParOf" srcId="{4364A1EE-DEAE-48C5-BCCE-F0250A2F2152}" destId="{E796B26E-7FC9-4939-8587-0FBE674825CE}" srcOrd="0" destOrd="0" presId="urn:microsoft.com/office/officeart/2005/8/layout/pList1"/>
    <dgm:cxn modelId="{D8EC5D05-F6F7-4AD5-B2CE-61C930938638}" type="presParOf" srcId="{4364A1EE-DEAE-48C5-BCCE-F0250A2F2152}" destId="{AA9C9BC3-70F3-4CDC-A9C8-C2DC706640DF}" srcOrd="1" destOrd="0" presId="urn:microsoft.com/office/officeart/2005/8/layout/pList1"/>
    <dgm:cxn modelId="{A10CAC67-3A4B-4649-AB6D-F0045738F611}" type="presParOf" srcId="{C7216818-2C08-4C5A-A3FE-71F3C717DCB7}" destId="{6C156ECB-B09A-4B0D-B1B8-17F49EBA99ED}" srcOrd="3" destOrd="0" presId="urn:microsoft.com/office/officeart/2005/8/layout/pList1"/>
    <dgm:cxn modelId="{5E94EB5E-955C-40F1-B5F4-862D20680F94}" type="presParOf" srcId="{C7216818-2C08-4C5A-A3FE-71F3C717DCB7}" destId="{7822E55F-A947-43FD-ABC8-FDF9BD9503C9}" srcOrd="4" destOrd="0" presId="urn:microsoft.com/office/officeart/2005/8/layout/pList1"/>
    <dgm:cxn modelId="{ECD7A927-A3AA-4A48-B21B-11D3A12AC7A8}" type="presParOf" srcId="{7822E55F-A947-43FD-ABC8-FDF9BD9503C9}" destId="{B461EA80-3EE7-4757-B088-43257CC4B165}" srcOrd="0" destOrd="0" presId="urn:microsoft.com/office/officeart/2005/8/layout/pList1"/>
    <dgm:cxn modelId="{853BCEEF-080B-4366-A338-9370348A036C}" type="presParOf" srcId="{7822E55F-A947-43FD-ABC8-FDF9BD9503C9}" destId="{40E22854-27C6-4332-BAE3-0E3C4F42B171}" srcOrd="1" destOrd="0" presId="urn:microsoft.com/office/officeart/2005/8/layout/pList1"/>
    <dgm:cxn modelId="{CCB06B72-E32B-48A7-B1F8-B10D806D400E}" type="presParOf" srcId="{C7216818-2C08-4C5A-A3FE-71F3C717DCB7}" destId="{8E492432-DC22-4424-BA67-830EB68A17B8}" srcOrd="5" destOrd="0" presId="urn:microsoft.com/office/officeart/2005/8/layout/pList1"/>
    <dgm:cxn modelId="{E430F27D-17B4-4A66-A436-835774DE6014}" type="presParOf" srcId="{C7216818-2C08-4C5A-A3FE-71F3C717DCB7}" destId="{4A999185-CF65-48AA-A055-AF9E546F767D}" srcOrd="6" destOrd="0" presId="urn:microsoft.com/office/officeart/2005/8/layout/pList1"/>
    <dgm:cxn modelId="{3F9A0919-5D9B-41E8-A8C7-D2F9B2892B89}" type="presParOf" srcId="{4A999185-CF65-48AA-A055-AF9E546F767D}" destId="{B12B2DF2-46A5-4994-8D92-10CCA6EE28D6}" srcOrd="0" destOrd="0" presId="urn:microsoft.com/office/officeart/2005/8/layout/pList1"/>
    <dgm:cxn modelId="{437AA456-25A1-459C-BF66-497635B1FCB6}" type="presParOf" srcId="{4A999185-CF65-48AA-A055-AF9E546F767D}" destId="{139D822E-F6AE-4D53-A73E-6D993A143A8A}" srcOrd="1" destOrd="0" presId="urn:microsoft.com/office/officeart/2005/8/layout/p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02DB81-AE2A-4744-ACAD-CE513A249419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54E76A76-D01D-4321-A2ED-6B7671822A89}">
      <dgm:prSet phldrT="[Text]" phldr="1"/>
      <dgm:spPr/>
      <dgm:t>
        <a:bodyPr/>
        <a:lstStyle/>
        <a:p>
          <a:endParaRPr lang="en-MY" dirty="0"/>
        </a:p>
      </dgm:t>
    </dgm:pt>
    <dgm:pt modelId="{85590C8C-B420-4D8D-BE2F-61401DD11DFD}" type="parTrans" cxnId="{1D619B29-69FB-4E93-B4F5-795843AFC23B}">
      <dgm:prSet/>
      <dgm:spPr/>
      <dgm:t>
        <a:bodyPr/>
        <a:lstStyle/>
        <a:p>
          <a:endParaRPr lang="en-MY"/>
        </a:p>
      </dgm:t>
    </dgm:pt>
    <dgm:pt modelId="{FBA205C3-7778-48EC-96B9-64516CD645B6}" type="sibTrans" cxnId="{1D619B29-69FB-4E93-B4F5-795843AFC23B}">
      <dgm:prSet/>
      <dgm:spPr/>
      <dgm:t>
        <a:bodyPr/>
        <a:lstStyle/>
        <a:p>
          <a:endParaRPr lang="en-MY"/>
        </a:p>
      </dgm:t>
    </dgm:pt>
    <dgm:pt modelId="{72567EB5-741C-46DB-9176-6761D884EE8E}">
      <dgm:prSet phldrT="[Text]" phldr="1"/>
      <dgm:spPr/>
      <dgm:t>
        <a:bodyPr/>
        <a:lstStyle/>
        <a:p>
          <a:endParaRPr lang="en-MY" dirty="0"/>
        </a:p>
      </dgm:t>
    </dgm:pt>
    <dgm:pt modelId="{71F5DC18-0E38-4E3D-93CC-DDF7C53B72C9}" type="parTrans" cxnId="{8B895F1B-1F94-4FA0-BD2B-56F9B0FA5284}">
      <dgm:prSet/>
      <dgm:spPr/>
      <dgm:t>
        <a:bodyPr/>
        <a:lstStyle/>
        <a:p>
          <a:endParaRPr lang="en-MY"/>
        </a:p>
      </dgm:t>
    </dgm:pt>
    <dgm:pt modelId="{336AA20E-5F72-490E-85DE-6D65DA424CD4}" type="sibTrans" cxnId="{8B895F1B-1F94-4FA0-BD2B-56F9B0FA5284}">
      <dgm:prSet/>
      <dgm:spPr/>
      <dgm:t>
        <a:bodyPr/>
        <a:lstStyle/>
        <a:p>
          <a:endParaRPr lang="en-MY"/>
        </a:p>
      </dgm:t>
    </dgm:pt>
    <dgm:pt modelId="{7F846729-3448-4ADF-88D5-829AD38FB404}" type="pres">
      <dgm:prSet presAssocID="{3702DB81-AE2A-4744-ACAD-CE513A24941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86A87509-3FDF-41F1-9C7C-9D2AF79F4F6A}" type="pres">
      <dgm:prSet presAssocID="{54E76A76-D01D-4321-A2ED-6B7671822A89}" presName="compNode" presStyleCnt="0"/>
      <dgm:spPr/>
    </dgm:pt>
    <dgm:pt modelId="{22ECBD71-A34E-46EC-B5FC-F0472437B364}" type="pres">
      <dgm:prSet presAssocID="{54E76A76-D01D-4321-A2ED-6B7671822A89}" presName="pictRect" presStyleLbl="nod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61EE001-26F9-4FF3-A4C2-9DC85A99FF42}" type="pres">
      <dgm:prSet presAssocID="{54E76A76-D01D-4321-A2ED-6B7671822A89}" presName="textRect" presStyleLbl="revTx" presStyleIdx="0" presStyleCnt="2" custFlipVert="1" custFlipHor="1" custScaleX="2418" custScaleY="2589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8812D55-52C8-43F6-8085-1AB780049325}" type="pres">
      <dgm:prSet presAssocID="{FBA205C3-7778-48EC-96B9-64516CD645B6}" presName="sibTrans" presStyleLbl="sibTrans2D1" presStyleIdx="0" presStyleCnt="0"/>
      <dgm:spPr/>
      <dgm:t>
        <a:bodyPr/>
        <a:lstStyle/>
        <a:p>
          <a:endParaRPr lang="en-MY"/>
        </a:p>
      </dgm:t>
    </dgm:pt>
    <dgm:pt modelId="{CFDC151E-AC43-4CA9-BDD4-8B9B83682244}" type="pres">
      <dgm:prSet presAssocID="{72567EB5-741C-46DB-9176-6761D884EE8E}" presName="compNode" presStyleCnt="0"/>
      <dgm:spPr/>
    </dgm:pt>
    <dgm:pt modelId="{562EE169-A916-476A-B3EB-95502B05C114}" type="pres">
      <dgm:prSet presAssocID="{72567EB5-741C-46DB-9176-6761D884EE8E}" presName="pictRect" presStyleLbl="nod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0129EFF-9CC9-4D35-9C5C-3FA76F53F9D3}" type="pres">
      <dgm:prSet presAssocID="{72567EB5-741C-46DB-9176-6761D884EE8E}" presName="textRect" presStyleLbl="revTx" presStyleIdx="1" presStyleCnt="2" custFlipHor="1" custScaleX="2418" custScaleY="38982" custLinFactNeighborX="1918" custLinFactNeighborY="67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1D619B29-69FB-4E93-B4F5-795843AFC23B}" srcId="{3702DB81-AE2A-4744-ACAD-CE513A249419}" destId="{54E76A76-D01D-4321-A2ED-6B7671822A89}" srcOrd="0" destOrd="0" parTransId="{85590C8C-B420-4D8D-BE2F-61401DD11DFD}" sibTransId="{FBA205C3-7778-48EC-96B9-64516CD645B6}"/>
    <dgm:cxn modelId="{B1D80153-65EE-44F1-A7D7-6D003449907A}" type="presOf" srcId="{54E76A76-D01D-4321-A2ED-6B7671822A89}" destId="{F61EE001-26F9-4FF3-A4C2-9DC85A99FF42}" srcOrd="0" destOrd="0" presId="urn:microsoft.com/office/officeart/2005/8/layout/pList1"/>
    <dgm:cxn modelId="{E7DBF989-676D-4803-B263-EA1B8D1C5CC4}" type="presOf" srcId="{72567EB5-741C-46DB-9176-6761D884EE8E}" destId="{00129EFF-9CC9-4D35-9C5C-3FA76F53F9D3}" srcOrd="0" destOrd="0" presId="urn:microsoft.com/office/officeart/2005/8/layout/pList1"/>
    <dgm:cxn modelId="{8B895F1B-1F94-4FA0-BD2B-56F9B0FA5284}" srcId="{3702DB81-AE2A-4744-ACAD-CE513A249419}" destId="{72567EB5-741C-46DB-9176-6761D884EE8E}" srcOrd="1" destOrd="0" parTransId="{71F5DC18-0E38-4E3D-93CC-DDF7C53B72C9}" sibTransId="{336AA20E-5F72-490E-85DE-6D65DA424CD4}"/>
    <dgm:cxn modelId="{C6D9BD65-A670-491C-801E-4F9C4AFFE4E8}" type="presOf" srcId="{3702DB81-AE2A-4744-ACAD-CE513A249419}" destId="{7F846729-3448-4ADF-88D5-829AD38FB404}" srcOrd="0" destOrd="0" presId="urn:microsoft.com/office/officeart/2005/8/layout/pList1"/>
    <dgm:cxn modelId="{F98FE6B0-D164-40C6-AAA5-026492E3DCA3}" type="presOf" srcId="{FBA205C3-7778-48EC-96B9-64516CD645B6}" destId="{E8812D55-52C8-43F6-8085-1AB780049325}" srcOrd="0" destOrd="0" presId="urn:microsoft.com/office/officeart/2005/8/layout/pList1"/>
    <dgm:cxn modelId="{D68E1D8D-7363-4A04-B452-7F674FF2F788}" type="presParOf" srcId="{7F846729-3448-4ADF-88D5-829AD38FB404}" destId="{86A87509-3FDF-41F1-9C7C-9D2AF79F4F6A}" srcOrd="0" destOrd="0" presId="urn:microsoft.com/office/officeart/2005/8/layout/pList1"/>
    <dgm:cxn modelId="{EFB8F78E-11F0-4C50-A654-A4BCCFEA76BA}" type="presParOf" srcId="{86A87509-3FDF-41F1-9C7C-9D2AF79F4F6A}" destId="{22ECBD71-A34E-46EC-B5FC-F0472437B364}" srcOrd="0" destOrd="0" presId="urn:microsoft.com/office/officeart/2005/8/layout/pList1"/>
    <dgm:cxn modelId="{61C15D92-0EDB-44A4-93F8-20AECB202A8D}" type="presParOf" srcId="{86A87509-3FDF-41F1-9C7C-9D2AF79F4F6A}" destId="{F61EE001-26F9-4FF3-A4C2-9DC85A99FF42}" srcOrd="1" destOrd="0" presId="urn:microsoft.com/office/officeart/2005/8/layout/pList1"/>
    <dgm:cxn modelId="{F77ED48D-1D16-4953-9A7E-88F622C388F7}" type="presParOf" srcId="{7F846729-3448-4ADF-88D5-829AD38FB404}" destId="{E8812D55-52C8-43F6-8085-1AB780049325}" srcOrd="1" destOrd="0" presId="urn:microsoft.com/office/officeart/2005/8/layout/pList1"/>
    <dgm:cxn modelId="{8271FA6B-ED21-43B6-9EFE-F8702D6F348C}" type="presParOf" srcId="{7F846729-3448-4ADF-88D5-829AD38FB404}" destId="{CFDC151E-AC43-4CA9-BDD4-8B9B83682244}" srcOrd="2" destOrd="0" presId="urn:microsoft.com/office/officeart/2005/8/layout/pList1"/>
    <dgm:cxn modelId="{F8101CCC-225F-4CD6-87AD-F49EF45A0DBC}" type="presParOf" srcId="{CFDC151E-AC43-4CA9-BDD4-8B9B83682244}" destId="{562EE169-A916-476A-B3EB-95502B05C114}" srcOrd="0" destOrd="0" presId="urn:microsoft.com/office/officeart/2005/8/layout/pList1"/>
    <dgm:cxn modelId="{37F5751B-0D19-4860-8BAE-FDA50C635A50}" type="presParOf" srcId="{CFDC151E-AC43-4CA9-BDD4-8B9B83682244}" destId="{00129EFF-9CC9-4D35-9C5C-3FA76F53F9D3}" srcOrd="1" destOrd="0" presId="urn:microsoft.com/office/officeart/2005/8/layout/p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D3818-457A-4A77-B11F-286FDD78720C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9CD04-4784-4133-BB1C-0FF140B02085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8831-E8E8-42F8-B9C4-897DD01C3CE1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6ACA6-CB40-4EBB-8A0B-E579EECDCED3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ACA6-CB40-4EBB-8A0B-E579EECDCED3}" type="slidenum">
              <a:rPr lang="en-MY" smtClean="0"/>
              <a:pPr/>
              <a:t>4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MY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61405C9-FA0A-4CFE-9036-7CF8B2290370}" type="datetimeFigureOut">
              <a:rPr lang="en-US" smtClean="0"/>
              <a:pPr/>
              <a:t>9/9/2014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MY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DCC1B70-9744-48B5-83CD-C2FFEA7FCAC3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Recognition of Car License Plate using Morphology</a:t>
            </a:r>
            <a:br>
              <a:rPr lang="en-MY" dirty="0" smtClean="0"/>
            </a:b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MY" dirty="0" err="1" smtClean="0"/>
              <a:t>Esmail</a:t>
            </a:r>
            <a:r>
              <a:rPr lang="en-MY" dirty="0" smtClean="0"/>
              <a:t> </a:t>
            </a:r>
            <a:r>
              <a:rPr lang="en-MY" dirty="0" err="1" smtClean="0"/>
              <a:t>Hadi</a:t>
            </a:r>
            <a:r>
              <a:rPr lang="en-MY" dirty="0" smtClean="0"/>
              <a:t> </a:t>
            </a:r>
            <a:r>
              <a:rPr lang="en-MY" dirty="0" err="1" smtClean="0"/>
              <a:t>Houssein</a:t>
            </a:r>
            <a:r>
              <a:rPr lang="en-MY" dirty="0" smtClean="0"/>
              <a:t> </a:t>
            </a:r>
          </a:p>
          <a:p>
            <a:r>
              <a:rPr lang="en-MY" dirty="0" smtClean="0"/>
              <a:t>ID/2700213044</a:t>
            </a:r>
            <a:endParaRPr lang="en-MY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Projections on Binary image</a:t>
            </a:r>
            <a:br>
              <a:rPr lang="en-MY" dirty="0" smtClean="0"/>
            </a:br>
            <a:endParaRPr lang="en-MY" dirty="0"/>
          </a:p>
        </p:txBody>
      </p:sp>
      <p:graphicFrame>
        <p:nvGraphicFramePr>
          <p:cNvPr id="23" name="Content Placeholder 22"/>
          <p:cNvGraphicFramePr>
            <a:graphicFrameLocks noGrp="1"/>
          </p:cNvGraphicFramePr>
          <p:nvPr>
            <p:ph idx="1"/>
          </p:nvPr>
        </p:nvGraphicFramePr>
        <p:xfrm>
          <a:off x="214282" y="3929066"/>
          <a:ext cx="7481918" cy="2527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57158" y="1428736"/>
            <a:ext cx="764386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      </a:t>
            </a:r>
            <a:r>
              <a:rPr lang="en-MY" sz="2800" dirty="0" smtClean="0"/>
              <a:t>Projections on Binary image</a:t>
            </a:r>
          </a:p>
          <a:p>
            <a:endParaRPr lang="en-MY" sz="2800" dirty="0" smtClean="0"/>
          </a:p>
          <a:p>
            <a:pPr>
              <a:buFont typeface="Wingdings" pitchFamily="2" charset="2"/>
              <a:buChar char="v"/>
            </a:pPr>
            <a:r>
              <a:rPr lang="en-MY" sz="2400" dirty="0" smtClean="0"/>
              <a:t>The isolation of the license plate from any superfluous background is performed using a histogram that reflects the number of black pixels in each row and in each column.</a:t>
            </a:r>
          </a:p>
          <a:p>
            <a:endParaRPr lang="en-M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Character Recognition</a:t>
            </a:r>
            <a:br>
              <a:rPr lang="en-MY" dirty="0" smtClean="0"/>
            </a:br>
            <a:endParaRPr lang="en-MY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/>
          </a:bodyPr>
          <a:lstStyle/>
          <a:p>
            <a:r>
              <a:rPr lang="en-MY" dirty="0" smtClean="0"/>
              <a:t>Template matching is one of the most common and  easy classification methods for recognizing the characters. </a:t>
            </a:r>
          </a:p>
          <a:p>
            <a:r>
              <a:rPr lang="en-MY" dirty="0" smtClean="0"/>
              <a:t>Size of character images are same as the templates and each pixel in   the extracted character image from the ¾license plate is compared to its corresponding pixel in the template. </a:t>
            </a:r>
          </a:p>
          <a:p>
            <a:r>
              <a:rPr lang="en-MY" dirty="0" smtClean="0"/>
              <a:t>Segmented character images are scaled to size of the templates using bilinear interpolation prior to matching.</a:t>
            </a:r>
          </a:p>
          <a:p>
            <a:r>
              <a:rPr lang="en-MY" dirty="0" smtClean="0"/>
              <a:t>Constructing Database of templates.</a:t>
            </a:r>
            <a:endParaRPr lang="en-M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Results</a:t>
            </a:r>
            <a:br>
              <a:rPr lang="en-MY" dirty="0" smtClean="0"/>
            </a:b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57290" y="2285992"/>
          <a:ext cx="5929354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42910" y="1643050"/>
            <a:ext cx="4786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/>
              <a:t>License Plate Segmentation </a:t>
            </a:r>
            <a:endParaRPr lang="en-MY" sz="2400" dirty="0"/>
          </a:p>
        </p:txBody>
      </p:sp>
      <p:sp>
        <p:nvSpPr>
          <p:cNvPr id="6" name="Rectangle 5"/>
          <p:cNvSpPr/>
          <p:nvPr/>
        </p:nvSpPr>
        <p:spPr>
          <a:xfrm>
            <a:off x="571472" y="5857892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 smtClean="0"/>
              <a:t>Car images on left containing obscured license plates and segmented license plates on right </a:t>
            </a:r>
            <a:endParaRPr lang="en-M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5072098" cy="4098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Rectangle 20"/>
          <p:cNvSpPr/>
          <p:nvPr/>
        </p:nvSpPr>
        <p:spPr>
          <a:xfrm>
            <a:off x="642910" y="5715016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 smtClean="0"/>
              <a:t>Car images on left containing texture like road and segmented license plates on right side</a:t>
            </a:r>
            <a:endParaRPr lang="en-M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5829312" cy="3819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71472" y="5286388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 smtClean="0"/>
              <a:t>Car images on left containing brand names along with license plates and segmented license plates on right</a:t>
            </a:r>
            <a:endParaRPr lang="en-M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err="1" smtClean="0"/>
              <a:t>Comparion</a:t>
            </a:r>
            <a:r>
              <a:rPr lang="en-MY" dirty="0" smtClean="0"/>
              <a:t> with an existing technique[4] method</a:t>
            </a:r>
            <a:endParaRPr lang="en-MY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4400552" cy="260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Diagram 14"/>
          <p:cNvGraphicFramePr/>
          <p:nvPr/>
        </p:nvGraphicFramePr>
        <p:xfrm>
          <a:off x="500034" y="4286256"/>
          <a:ext cx="4214842" cy="2389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Recognized plates</a:t>
            </a:r>
            <a:endParaRPr lang="en-MY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(a) Inseparability of characters from background texture</a:t>
            </a:r>
          </a:p>
          <a:p>
            <a:r>
              <a:rPr lang="en-MY" dirty="0" smtClean="0"/>
              <a:t>(b) Obscured license plates </a:t>
            </a:r>
          </a:p>
          <a:p>
            <a:r>
              <a:rPr lang="en-MY" dirty="0" smtClean="0"/>
              <a:t>(c) Presence of special symbols on plates </a:t>
            </a:r>
          </a:p>
          <a:p>
            <a:r>
              <a:rPr lang="en-MY" dirty="0" smtClean="0"/>
              <a:t>(d) Scratches on plates causes character breaking </a:t>
            </a:r>
          </a:p>
          <a:p>
            <a:r>
              <a:rPr lang="en-MY" dirty="0" smtClean="0"/>
              <a:t>License plates failed in recognition</a:t>
            </a:r>
          </a:p>
          <a:p>
            <a:endParaRPr lang="en-M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Accuracy of LPR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72390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/>
                <a:gridCol w="1709758"/>
                <a:gridCol w="1447800"/>
                <a:gridCol w="1447800"/>
                <a:gridCol w="1447800"/>
              </a:tblGrid>
              <a:tr h="777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 smtClean="0"/>
                        <a:t>Country</a:t>
                      </a:r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 smtClean="0"/>
                        <a:t>Database size</a:t>
                      </a:r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 smtClean="0"/>
                        <a:t>Extracted license plates</a:t>
                      </a:r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 smtClean="0"/>
                        <a:t>Test data size</a:t>
                      </a:r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Recognized license plates </a:t>
                      </a:r>
                      <a:endParaRPr lang="en-MY" dirty="0"/>
                    </a:p>
                  </a:txBody>
                  <a:tcPr/>
                </a:tc>
              </a:tr>
              <a:tr h="532420">
                <a:tc>
                  <a:txBody>
                    <a:bodyPr/>
                    <a:lstStyle/>
                    <a:p>
                      <a:r>
                        <a:rPr lang="en-MY" dirty="0" smtClean="0"/>
                        <a:t>Hong Kong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25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25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41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38</a:t>
                      </a:r>
                      <a:endParaRPr lang="en-MY" dirty="0"/>
                    </a:p>
                  </a:txBody>
                  <a:tcPr/>
                </a:tc>
              </a:tr>
              <a:tr h="304240">
                <a:tc>
                  <a:txBody>
                    <a:bodyPr/>
                    <a:lstStyle/>
                    <a:p>
                      <a:r>
                        <a:rPr lang="en-MY" dirty="0" smtClean="0"/>
                        <a:t>China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319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31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50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44</a:t>
                      </a:r>
                      <a:endParaRPr lang="en-MY" dirty="0"/>
                    </a:p>
                  </a:txBody>
                  <a:tcPr/>
                </a:tc>
              </a:tr>
              <a:tr h="304240">
                <a:tc>
                  <a:txBody>
                    <a:bodyPr/>
                    <a:lstStyle/>
                    <a:p>
                      <a:r>
                        <a:rPr lang="en-MY" dirty="0" smtClean="0"/>
                        <a:t>India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19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19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29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26</a:t>
                      </a:r>
                      <a:endParaRPr lang="en-MY" dirty="0"/>
                    </a:p>
                  </a:txBody>
                  <a:tcPr/>
                </a:tc>
              </a:tr>
              <a:tr h="304240">
                <a:tc>
                  <a:txBody>
                    <a:bodyPr/>
                    <a:lstStyle/>
                    <a:p>
                      <a:r>
                        <a:rPr lang="en-MY" dirty="0" smtClean="0"/>
                        <a:t>Europe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54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54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74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65</a:t>
                      </a:r>
                      <a:endParaRPr lang="en-MY" dirty="0"/>
                    </a:p>
                  </a:txBody>
                  <a:tcPr/>
                </a:tc>
              </a:tr>
              <a:tr h="532420">
                <a:tc>
                  <a:txBody>
                    <a:bodyPr/>
                    <a:lstStyle/>
                    <a:p>
                      <a:r>
                        <a:rPr lang="en-MY" dirty="0" smtClean="0"/>
                        <a:t>South Africa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19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19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28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25</a:t>
                      </a:r>
                      <a:endParaRPr lang="en-MY" dirty="0"/>
                    </a:p>
                  </a:txBody>
                  <a:tcPr/>
                </a:tc>
              </a:tr>
              <a:tr h="304240">
                <a:tc>
                  <a:txBody>
                    <a:bodyPr/>
                    <a:lstStyle/>
                    <a:p>
                      <a:r>
                        <a:rPr lang="en-MY" dirty="0" smtClean="0"/>
                        <a:t>Brazil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75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75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102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85</a:t>
                      </a:r>
                      <a:endParaRPr lang="en-MY" dirty="0"/>
                    </a:p>
                  </a:txBody>
                  <a:tcPr/>
                </a:tc>
              </a:tr>
              <a:tr h="304240">
                <a:tc>
                  <a:txBody>
                    <a:bodyPr/>
                    <a:lstStyle/>
                    <a:p>
                      <a:r>
                        <a:rPr lang="en-MY" dirty="0" smtClean="0"/>
                        <a:t>Spain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98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98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145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127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Accuracy of LPR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3"/>
          <a:ext cx="72390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838200">
                <a:tc>
                  <a:txBody>
                    <a:bodyPr/>
                    <a:lstStyle/>
                    <a:p>
                      <a:r>
                        <a:rPr lang="en-MY" dirty="0" smtClean="0"/>
                        <a:t>Test set 1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Test set 2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Test set 3 </a:t>
                      </a:r>
                      <a:endParaRPr lang="en-MY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MY" dirty="0" smtClean="0"/>
                        <a:t>86.25%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 90.62 %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 88.75% 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Conclusion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Detection works for complex environments like low illumination, image containing multiple background objects, texture and brand names</a:t>
            </a:r>
          </a:p>
          <a:p>
            <a:r>
              <a:rPr lang="en-MY" dirty="0" smtClean="0"/>
              <a:t>Accuracy of LP detection is 100% for country wise parameters and 95% for global case. </a:t>
            </a:r>
          </a:p>
          <a:p>
            <a:r>
              <a:rPr lang="en-MY" dirty="0" smtClean="0"/>
              <a:t>LP Recognition accuracy on average from test sets is 88.54%</a:t>
            </a:r>
          </a:p>
          <a:p>
            <a:r>
              <a:rPr lang="en-MY" dirty="0" smtClean="0"/>
              <a:t>Features like character height, spacing, LP height and width are used for LP detection.</a:t>
            </a:r>
            <a:endParaRPr lang="en-M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Outline</a:t>
            </a:r>
            <a:br>
              <a:rPr lang="en-MY" dirty="0" smtClean="0"/>
            </a:b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Motivation</a:t>
            </a:r>
          </a:p>
          <a:p>
            <a:r>
              <a:rPr lang="en-MY" dirty="0" smtClean="0"/>
              <a:t> Problem Overview</a:t>
            </a:r>
          </a:p>
          <a:p>
            <a:r>
              <a:rPr lang="en-MY" dirty="0" smtClean="0"/>
              <a:t> License plate segmentation</a:t>
            </a:r>
          </a:p>
          <a:p>
            <a:r>
              <a:rPr lang="en-MY" dirty="0" smtClean="0"/>
              <a:t> Character segmentation</a:t>
            </a:r>
          </a:p>
          <a:p>
            <a:r>
              <a:rPr lang="en-MY" dirty="0" smtClean="0"/>
              <a:t> Character Recognition</a:t>
            </a:r>
          </a:p>
          <a:p>
            <a:r>
              <a:rPr lang="en-MY" dirty="0" smtClean="0"/>
              <a:t> Results and discussions</a:t>
            </a:r>
          </a:p>
          <a:p>
            <a:r>
              <a:rPr lang="en-MY" dirty="0" smtClean="0"/>
              <a:t> Conclusion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Motivation</a:t>
            </a:r>
            <a:br>
              <a:rPr lang="en-MY" dirty="0" smtClean="0"/>
            </a:b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MY" dirty="0" smtClean="0"/>
              <a:t>Automatic license plate recognition could be used to automatically open a gate or barrier into a secured area for authorised members. This could replace or assist security guards at the gates or barriers of premises. </a:t>
            </a:r>
          </a:p>
          <a:p>
            <a:r>
              <a:rPr lang="en-MY" dirty="0" smtClean="0"/>
              <a:t>If a vehicle is stolen, it could be marked in the license plate recognition system as so. If at any point the stolen vehicle happens to pass a camera on the roadside that belongs to the license plate recognition system an alarm is set off to alert a guard.</a:t>
            </a:r>
          </a:p>
          <a:p>
            <a:r>
              <a:rPr lang="en-MY" dirty="0" smtClean="0"/>
              <a:t>To control the Traffic flow management.</a:t>
            </a:r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Problem Overview</a:t>
            </a:r>
            <a:br>
              <a:rPr lang="en-MY" dirty="0" smtClean="0"/>
            </a:br>
            <a:endParaRPr lang="en-MY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2164" t="27779" r="21864" b="34339"/>
          <a:stretch>
            <a:fillRect/>
          </a:stretch>
        </p:blipFill>
        <p:spPr bwMode="auto">
          <a:xfrm>
            <a:off x="1643042" y="2071678"/>
            <a:ext cx="607223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00034" y="492919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LP Detection</a:t>
            </a:r>
          </a:p>
          <a:p>
            <a:endParaRPr lang="en-MY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557214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Recognition    </a:t>
            </a:r>
            <a:endParaRPr lang="en-MY" dirty="0"/>
          </a:p>
        </p:txBody>
      </p:sp>
      <p:sp>
        <p:nvSpPr>
          <p:cNvPr id="10" name="TextBox 9"/>
          <p:cNvSpPr txBox="1"/>
          <p:nvPr/>
        </p:nvSpPr>
        <p:spPr>
          <a:xfrm>
            <a:off x="2857488" y="564357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J V 5 0 5 2</a:t>
            </a:r>
            <a:endParaRPr lang="en-M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License Plate Detection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Vertical edge detection </a:t>
            </a:r>
          </a:p>
          <a:p>
            <a:r>
              <a:rPr lang="en-MY" dirty="0" smtClean="0"/>
              <a:t>Morphological operations</a:t>
            </a:r>
          </a:p>
          <a:p>
            <a:r>
              <a:rPr lang="en-MY" dirty="0" smtClean="0"/>
              <a:t> Connected component analysis</a:t>
            </a:r>
            <a:endParaRPr lang="en-M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Character Segmentation</a:t>
            </a:r>
            <a:br>
              <a:rPr lang="en-MY" dirty="0" smtClean="0"/>
            </a:b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Skew correction </a:t>
            </a:r>
          </a:p>
          <a:p>
            <a:r>
              <a:rPr lang="en-MY" dirty="0" smtClean="0"/>
              <a:t>Hough transform method is the simple way to  determine the tilting angle for the plate.</a:t>
            </a:r>
          </a:p>
          <a:p>
            <a:r>
              <a:rPr lang="en-MY" dirty="0" smtClean="0"/>
              <a:t>In the ρ-</a:t>
            </a:r>
            <a:r>
              <a:rPr lang="en-MY" dirty="0" err="1" smtClean="0"/>
              <a:t>θplane</a:t>
            </a:r>
            <a:r>
              <a:rPr lang="en-MY" dirty="0" smtClean="0"/>
              <a:t> of license plate image, the angle  at which accumulator cell shows maximum value  is becomes the skew of image.</a:t>
            </a:r>
            <a:endParaRPr lang="en-M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License Plate Detection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Vertical edge detection</a:t>
            </a:r>
          </a:p>
          <a:p>
            <a:r>
              <a:rPr lang="en-MY" dirty="0" smtClean="0"/>
              <a:t> Morphological operations</a:t>
            </a:r>
          </a:p>
          <a:p>
            <a:r>
              <a:rPr lang="en-MY" dirty="0" smtClean="0"/>
              <a:t> Connected component analysis</a:t>
            </a:r>
            <a:endParaRPr lang="en-M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 smtClean="0"/>
              <a:t>Character Segmentation</a:t>
            </a:r>
            <a:br>
              <a:rPr lang="en-MY" dirty="0" smtClean="0"/>
            </a:br>
            <a:endParaRPr lang="en-MY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7043758" cy="3431782"/>
          </a:xfrm>
        </p:spPr>
        <p:txBody>
          <a:bodyPr>
            <a:normAutofit/>
          </a:bodyPr>
          <a:lstStyle/>
          <a:p>
            <a:r>
              <a:rPr lang="en-MY" sz="2800" dirty="0" smtClean="0"/>
              <a:t>Skew correction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 smtClean="0"/>
              <a:t>Hough transform method is the simple way to  determine the tilting angle for the plate.</a:t>
            </a:r>
          </a:p>
          <a:p>
            <a:pPr>
              <a:buFont typeface="Wingdings" pitchFamily="2" charset="2"/>
              <a:buChar char="v"/>
            </a:pPr>
            <a:r>
              <a:rPr lang="en-MY" sz="2400" dirty="0" smtClean="0"/>
              <a:t>In the ρ-</a:t>
            </a:r>
            <a:r>
              <a:rPr lang="en-MY" sz="2400" dirty="0" err="1" smtClean="0"/>
              <a:t>θplane</a:t>
            </a:r>
            <a:r>
              <a:rPr lang="en-MY" sz="2400" dirty="0" smtClean="0"/>
              <a:t> of license plate image, the angle  at which accumulator cell shows maximum value  is becomes the skew of image.</a:t>
            </a:r>
            <a:endParaRPr lang="en-MY" sz="2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25263" t="82531" r="24408" b="6938"/>
          <a:stretch>
            <a:fillRect/>
          </a:stretch>
        </p:blipFill>
        <p:spPr>
          <a:xfrm>
            <a:off x="1500166" y="4500570"/>
            <a:ext cx="5143536" cy="1071570"/>
          </a:xfrm>
        </p:spPr>
      </p:pic>
      <p:sp>
        <p:nvSpPr>
          <p:cNvPr id="7" name="TextBox 6"/>
          <p:cNvSpPr txBox="1"/>
          <p:nvPr/>
        </p:nvSpPr>
        <p:spPr>
          <a:xfrm>
            <a:off x="2500298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MY" dirty="0"/>
          </a:p>
        </p:txBody>
      </p:sp>
      <p:sp>
        <p:nvSpPr>
          <p:cNvPr id="36" name="TextBox 35"/>
          <p:cNvSpPr txBox="1"/>
          <p:nvPr/>
        </p:nvSpPr>
        <p:spPr>
          <a:xfrm>
            <a:off x="1571604" y="5357826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Segmented plate (tilted) </a:t>
            </a:r>
            <a:endParaRPr lang="en-MY" dirty="0"/>
          </a:p>
        </p:txBody>
      </p:sp>
      <p:sp>
        <p:nvSpPr>
          <p:cNvPr id="37" name="TextBox 36"/>
          <p:cNvSpPr txBox="1"/>
          <p:nvPr/>
        </p:nvSpPr>
        <p:spPr>
          <a:xfrm>
            <a:off x="4214810" y="5429264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 Corrected image (tilt angle 1.10)</a:t>
            </a:r>
            <a:endParaRPr lang="en-MY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339</TotalTime>
  <Words>649</Words>
  <Application>Microsoft Office PowerPoint</Application>
  <PresentationFormat>On-screen Show (4:3)</PresentationFormat>
  <Paragraphs>120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Recognition of Car License Plate using Morphology </vt:lpstr>
      <vt:lpstr>Outline </vt:lpstr>
      <vt:lpstr>Motivation </vt:lpstr>
      <vt:lpstr>Problem Overview </vt:lpstr>
      <vt:lpstr>Slide 5</vt:lpstr>
      <vt:lpstr>License Plate Detection</vt:lpstr>
      <vt:lpstr>Character Segmentation </vt:lpstr>
      <vt:lpstr>License Plate Detection</vt:lpstr>
      <vt:lpstr>Character Segmentation </vt:lpstr>
      <vt:lpstr>Projections on Binary image </vt:lpstr>
      <vt:lpstr>Character Recognition </vt:lpstr>
      <vt:lpstr>Results </vt:lpstr>
      <vt:lpstr>Slide 13</vt:lpstr>
      <vt:lpstr>Slide 14</vt:lpstr>
      <vt:lpstr>Comparion with an existing technique[4] method</vt:lpstr>
      <vt:lpstr>Recognized plates</vt:lpstr>
      <vt:lpstr>Accuracy of LPR</vt:lpstr>
      <vt:lpstr>Accuracy of LPR</vt:lpstr>
      <vt:lpstr>Conclusion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Recognition of Car License Plate using Morphology </dc:title>
  <dc:creator>User</dc:creator>
  <cp:lastModifiedBy>User</cp:lastModifiedBy>
  <cp:revision>12</cp:revision>
  <dcterms:created xsi:type="dcterms:W3CDTF">2014-09-06T05:20:48Z</dcterms:created>
  <dcterms:modified xsi:type="dcterms:W3CDTF">2014-09-09T14:53:10Z</dcterms:modified>
</cp:coreProperties>
</file>