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2"/>
  </p:notesMasterIdLst>
  <p:sldIdLst>
    <p:sldId id="278" r:id="rId2"/>
    <p:sldId id="283" r:id="rId3"/>
    <p:sldId id="260" r:id="rId4"/>
    <p:sldId id="263" r:id="rId5"/>
    <p:sldId id="286" r:id="rId6"/>
    <p:sldId id="257" r:id="rId7"/>
    <p:sldId id="287" r:id="rId8"/>
    <p:sldId id="331" r:id="rId9"/>
    <p:sldId id="335" r:id="rId10"/>
    <p:sldId id="362" r:id="rId11"/>
    <p:sldId id="336" r:id="rId12"/>
    <p:sldId id="337" r:id="rId13"/>
    <p:sldId id="285" r:id="rId14"/>
    <p:sldId id="289" r:id="rId15"/>
    <p:sldId id="290" r:id="rId16"/>
    <p:sldId id="340" r:id="rId17"/>
    <p:sldId id="292" r:id="rId18"/>
    <p:sldId id="264" r:id="rId19"/>
    <p:sldId id="295" r:id="rId20"/>
    <p:sldId id="334" r:id="rId21"/>
    <p:sldId id="265" r:id="rId22"/>
    <p:sldId id="294" r:id="rId23"/>
    <p:sldId id="297" r:id="rId24"/>
    <p:sldId id="267" r:id="rId25"/>
    <p:sldId id="296" r:id="rId26"/>
    <p:sldId id="269" r:id="rId27"/>
    <p:sldId id="272" r:id="rId28"/>
    <p:sldId id="298" r:id="rId29"/>
    <p:sldId id="299" r:id="rId30"/>
    <p:sldId id="273" r:id="rId31"/>
    <p:sldId id="330" r:id="rId32"/>
    <p:sldId id="275" r:id="rId33"/>
    <p:sldId id="300" r:id="rId34"/>
    <p:sldId id="271" r:id="rId35"/>
    <p:sldId id="338" r:id="rId36"/>
    <p:sldId id="302" r:id="rId37"/>
    <p:sldId id="303" r:id="rId38"/>
    <p:sldId id="305" r:id="rId39"/>
    <p:sldId id="341" r:id="rId40"/>
    <p:sldId id="339" r:id="rId41"/>
    <p:sldId id="342" r:id="rId42"/>
    <p:sldId id="343" r:id="rId43"/>
    <p:sldId id="344" r:id="rId44"/>
    <p:sldId id="345" r:id="rId45"/>
    <p:sldId id="347" r:id="rId46"/>
    <p:sldId id="346" r:id="rId47"/>
    <p:sldId id="284" r:id="rId48"/>
    <p:sldId id="348" r:id="rId49"/>
    <p:sldId id="312" r:id="rId50"/>
    <p:sldId id="306" r:id="rId51"/>
    <p:sldId id="307" r:id="rId52"/>
    <p:sldId id="308" r:id="rId53"/>
    <p:sldId id="332" r:id="rId54"/>
    <p:sldId id="310" r:id="rId55"/>
    <p:sldId id="349" r:id="rId56"/>
    <p:sldId id="350" r:id="rId57"/>
    <p:sldId id="351" r:id="rId58"/>
    <p:sldId id="352" r:id="rId59"/>
    <p:sldId id="353" r:id="rId60"/>
    <p:sldId id="354" r:id="rId61"/>
    <p:sldId id="355" r:id="rId62"/>
    <p:sldId id="356" r:id="rId63"/>
    <p:sldId id="358" r:id="rId64"/>
    <p:sldId id="357" r:id="rId65"/>
    <p:sldId id="359" r:id="rId66"/>
    <p:sldId id="328" r:id="rId67"/>
    <p:sldId id="361" r:id="rId68"/>
    <p:sldId id="360" r:id="rId69"/>
    <p:sldId id="364" r:id="rId70"/>
    <p:sldId id="282"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74" autoAdjust="0"/>
  </p:normalViewPr>
  <p:slideViewPr>
    <p:cSldViewPr>
      <p:cViewPr varScale="1">
        <p:scale>
          <a:sx n="78" d="100"/>
          <a:sy n="78" d="100"/>
        </p:scale>
        <p:origin x="456" y="84"/>
      </p:cViewPr>
      <p:guideLst>
        <p:guide orient="horz" pos="225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220"/>
    </p:cViewPr>
  </p:sorterViewPr>
  <p:notesViewPr>
    <p:cSldViewPr>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uzan alim" userId="91e841f91dac58d2" providerId="LiveId" clId="{0021870A-3195-4461-BB7B-C740783497D5}"/>
    <pc:docChg chg="undo redo custSel addSld delSld modSld sldOrd">
      <pc:chgData name="fauzan alim" userId="91e841f91dac58d2" providerId="LiveId" clId="{0021870A-3195-4461-BB7B-C740783497D5}" dt="2020-11-16T08:17:23.495" v="4355"/>
      <pc:docMkLst>
        <pc:docMk/>
      </pc:docMkLst>
      <pc:sldChg chg="mod modShow">
        <pc:chgData name="fauzan alim" userId="91e841f91dac58d2" providerId="LiveId" clId="{0021870A-3195-4461-BB7B-C740783497D5}" dt="2020-11-16T08:16:03.477" v="4351" actId="729"/>
        <pc:sldMkLst>
          <pc:docMk/>
          <pc:sldMk cId="3619402565" sldId="257"/>
        </pc:sldMkLst>
      </pc:sldChg>
      <pc:sldChg chg="mod modShow">
        <pc:chgData name="fauzan alim" userId="91e841f91dac58d2" providerId="LiveId" clId="{0021870A-3195-4461-BB7B-C740783497D5}" dt="2020-11-16T08:16:03.477" v="4351" actId="729"/>
        <pc:sldMkLst>
          <pc:docMk/>
          <pc:sldMk cId="864362288" sldId="260"/>
        </pc:sldMkLst>
      </pc:sldChg>
      <pc:sldChg chg="modSp mod modShow">
        <pc:chgData name="fauzan alim" userId="91e841f91dac58d2" providerId="LiveId" clId="{0021870A-3195-4461-BB7B-C740783497D5}" dt="2020-11-16T08:16:03.477" v="4351" actId="729"/>
        <pc:sldMkLst>
          <pc:docMk/>
          <pc:sldMk cId="1428219994" sldId="263"/>
        </pc:sldMkLst>
        <pc:spChg chg="mod">
          <ac:chgData name="fauzan alim" userId="91e841f91dac58d2" providerId="LiveId" clId="{0021870A-3195-4461-BB7B-C740783497D5}" dt="2020-11-16T02:35:27.616" v="4307" actId="27636"/>
          <ac:spMkLst>
            <pc:docMk/>
            <pc:sldMk cId="1428219994" sldId="263"/>
            <ac:spMk id="3" creationId="{EC40E6AF-4B3B-46EA-81B1-43DA97F36FC9}"/>
          </ac:spMkLst>
        </pc:spChg>
      </pc:sldChg>
      <pc:sldChg chg="modSp mod">
        <pc:chgData name="fauzan alim" userId="91e841f91dac58d2" providerId="LiveId" clId="{0021870A-3195-4461-BB7B-C740783497D5}" dt="2020-11-15T12:54:15.801" v="399" actId="207"/>
        <pc:sldMkLst>
          <pc:docMk/>
          <pc:sldMk cId="1405900457" sldId="264"/>
        </pc:sldMkLst>
        <pc:spChg chg="mod">
          <ac:chgData name="fauzan alim" userId="91e841f91dac58d2" providerId="LiveId" clId="{0021870A-3195-4461-BB7B-C740783497D5}" dt="2020-11-15T12:54:15.801" v="399" actId="207"/>
          <ac:spMkLst>
            <pc:docMk/>
            <pc:sldMk cId="1405900457" sldId="264"/>
            <ac:spMk id="4" creationId="{0B9EB131-6F75-4A5F-82FD-BA9CF5BDA536}"/>
          </ac:spMkLst>
        </pc:spChg>
      </pc:sldChg>
      <pc:sldChg chg="modSp mod">
        <pc:chgData name="fauzan alim" userId="91e841f91dac58d2" providerId="LiveId" clId="{0021870A-3195-4461-BB7B-C740783497D5}" dt="2020-11-15T12:54:31.677" v="402" actId="207"/>
        <pc:sldMkLst>
          <pc:docMk/>
          <pc:sldMk cId="1134920884" sldId="265"/>
        </pc:sldMkLst>
        <pc:spChg chg="mod">
          <ac:chgData name="fauzan alim" userId="91e841f91dac58d2" providerId="LiveId" clId="{0021870A-3195-4461-BB7B-C740783497D5}" dt="2020-11-15T12:54:31.677" v="402" actId="207"/>
          <ac:spMkLst>
            <pc:docMk/>
            <pc:sldMk cId="1134920884" sldId="265"/>
            <ac:spMk id="4" creationId="{C2BAAD32-4620-4BFC-A36C-048BAD929A35}"/>
          </ac:spMkLst>
        </pc:spChg>
      </pc:sldChg>
      <pc:sldChg chg="modSp mod">
        <pc:chgData name="fauzan alim" userId="91e841f91dac58d2" providerId="LiveId" clId="{0021870A-3195-4461-BB7B-C740783497D5}" dt="2020-11-15T12:55:01.991" v="411" actId="207"/>
        <pc:sldMkLst>
          <pc:docMk/>
          <pc:sldMk cId="1915065622" sldId="267"/>
        </pc:sldMkLst>
        <pc:spChg chg="mod">
          <ac:chgData name="fauzan alim" userId="91e841f91dac58d2" providerId="LiveId" clId="{0021870A-3195-4461-BB7B-C740783497D5}" dt="2020-11-15T12:55:01.991" v="411" actId="207"/>
          <ac:spMkLst>
            <pc:docMk/>
            <pc:sldMk cId="1915065622" sldId="267"/>
            <ac:spMk id="7" creationId="{268E74B0-A50D-468E-99A6-5EDCE94B0E1C}"/>
          </ac:spMkLst>
        </pc:spChg>
      </pc:sldChg>
      <pc:sldChg chg="modSp mod">
        <pc:chgData name="fauzan alim" userId="91e841f91dac58d2" providerId="LiveId" clId="{0021870A-3195-4461-BB7B-C740783497D5}" dt="2020-11-15T12:55:14.475" v="413" actId="207"/>
        <pc:sldMkLst>
          <pc:docMk/>
          <pc:sldMk cId="483058975" sldId="269"/>
        </pc:sldMkLst>
        <pc:spChg chg="mod">
          <ac:chgData name="fauzan alim" userId="91e841f91dac58d2" providerId="LiveId" clId="{0021870A-3195-4461-BB7B-C740783497D5}" dt="2020-11-15T12:55:14.475" v="413" actId="207"/>
          <ac:spMkLst>
            <pc:docMk/>
            <pc:sldMk cId="483058975" sldId="269"/>
            <ac:spMk id="4" creationId="{0B9EB131-6F75-4A5F-82FD-BA9CF5BDA536}"/>
          </ac:spMkLst>
        </pc:spChg>
      </pc:sldChg>
      <pc:sldChg chg="modSp mod">
        <pc:chgData name="fauzan alim" userId="91e841f91dac58d2" providerId="LiveId" clId="{0021870A-3195-4461-BB7B-C740783497D5}" dt="2020-11-15T12:56:35.791" v="434" actId="207"/>
        <pc:sldMkLst>
          <pc:docMk/>
          <pc:sldMk cId="3665732226" sldId="271"/>
        </pc:sldMkLst>
        <pc:spChg chg="mod">
          <ac:chgData name="fauzan alim" userId="91e841f91dac58d2" providerId="LiveId" clId="{0021870A-3195-4461-BB7B-C740783497D5}" dt="2020-11-15T12:56:35.791" v="434" actId="207"/>
          <ac:spMkLst>
            <pc:docMk/>
            <pc:sldMk cId="3665732226" sldId="271"/>
            <ac:spMk id="2" creationId="{F06986E8-6FE4-4771-B605-0908229F7C09}"/>
          </ac:spMkLst>
        </pc:spChg>
      </pc:sldChg>
      <pc:sldChg chg="modSp mod">
        <pc:chgData name="fauzan alim" userId="91e841f91dac58d2" providerId="LiveId" clId="{0021870A-3195-4461-BB7B-C740783497D5}" dt="2020-11-15T12:55:20.381" v="414" actId="207"/>
        <pc:sldMkLst>
          <pc:docMk/>
          <pc:sldMk cId="1708583410" sldId="272"/>
        </pc:sldMkLst>
        <pc:spChg chg="mod">
          <ac:chgData name="fauzan alim" userId="91e841f91dac58d2" providerId="LiveId" clId="{0021870A-3195-4461-BB7B-C740783497D5}" dt="2020-11-15T12:55:20.381" v="414" actId="207"/>
          <ac:spMkLst>
            <pc:docMk/>
            <pc:sldMk cId="1708583410" sldId="272"/>
            <ac:spMk id="4" creationId="{C7FB0CC4-79B6-4379-9D90-C6DFA538AAD5}"/>
          </ac:spMkLst>
        </pc:spChg>
      </pc:sldChg>
      <pc:sldChg chg="modSp mod">
        <pc:chgData name="fauzan alim" userId="91e841f91dac58d2" providerId="LiveId" clId="{0021870A-3195-4461-BB7B-C740783497D5}" dt="2020-11-15T12:55:32.248" v="417" actId="207"/>
        <pc:sldMkLst>
          <pc:docMk/>
          <pc:sldMk cId="3159129630" sldId="273"/>
        </pc:sldMkLst>
        <pc:spChg chg="mod">
          <ac:chgData name="fauzan alim" userId="91e841f91dac58d2" providerId="LiveId" clId="{0021870A-3195-4461-BB7B-C740783497D5}" dt="2020-11-15T12:55:32.248" v="417" actId="207"/>
          <ac:spMkLst>
            <pc:docMk/>
            <pc:sldMk cId="3159129630" sldId="273"/>
            <ac:spMk id="2" creationId="{6FA116D8-CF5D-4B6E-A50D-3F08F69AB83C}"/>
          </ac:spMkLst>
        </pc:spChg>
      </pc:sldChg>
      <pc:sldChg chg="modSp mod">
        <pc:chgData name="fauzan alim" userId="91e841f91dac58d2" providerId="LiveId" clId="{0021870A-3195-4461-BB7B-C740783497D5}" dt="2020-11-15T12:55:46.118" v="419" actId="207"/>
        <pc:sldMkLst>
          <pc:docMk/>
          <pc:sldMk cId="1536597199" sldId="275"/>
        </pc:sldMkLst>
        <pc:spChg chg="mod">
          <ac:chgData name="fauzan alim" userId="91e841f91dac58d2" providerId="LiveId" clId="{0021870A-3195-4461-BB7B-C740783497D5}" dt="2020-11-15T12:55:46.118" v="419" actId="207"/>
          <ac:spMkLst>
            <pc:docMk/>
            <pc:sldMk cId="1536597199" sldId="275"/>
            <ac:spMk id="4" creationId="{2448EB7F-88A9-456B-BA55-E2A7BDEF606C}"/>
          </ac:spMkLst>
        </pc:spChg>
      </pc:sldChg>
      <pc:sldChg chg="addSp delSp modSp mod modClrScheme modShow chgLayout">
        <pc:chgData name="fauzan alim" userId="91e841f91dac58d2" providerId="LiveId" clId="{0021870A-3195-4461-BB7B-C740783497D5}" dt="2020-11-16T08:16:03.477" v="4351" actId="729"/>
        <pc:sldMkLst>
          <pc:docMk/>
          <pc:sldMk cId="1825311559" sldId="283"/>
        </pc:sldMkLst>
        <pc:spChg chg="add del mod ord">
          <ac:chgData name="fauzan alim" userId="91e841f91dac58d2" providerId="LiveId" clId="{0021870A-3195-4461-BB7B-C740783497D5}" dt="2020-11-15T13:02:51.464" v="545" actId="700"/>
          <ac:spMkLst>
            <pc:docMk/>
            <pc:sldMk cId="1825311559" sldId="283"/>
            <ac:spMk id="4" creationId="{4BEC71EB-D3C2-4FE6-A87D-87841AEA887C}"/>
          </ac:spMkLst>
        </pc:spChg>
        <pc:spChg chg="add del mod ord">
          <ac:chgData name="fauzan alim" userId="91e841f91dac58d2" providerId="LiveId" clId="{0021870A-3195-4461-BB7B-C740783497D5}" dt="2020-11-15T13:02:51.464" v="545" actId="700"/>
          <ac:spMkLst>
            <pc:docMk/>
            <pc:sldMk cId="1825311559" sldId="283"/>
            <ac:spMk id="5" creationId="{2B094C57-F6CE-4691-92BF-6504AF67BD57}"/>
          </ac:spMkLst>
        </pc:spChg>
      </pc:sldChg>
      <pc:sldChg chg="modSp mod">
        <pc:chgData name="fauzan alim" userId="91e841f91dac58d2" providerId="LiveId" clId="{0021870A-3195-4461-BB7B-C740783497D5}" dt="2020-11-15T14:50:25.551" v="2740" actId="20577"/>
        <pc:sldMkLst>
          <pc:docMk/>
          <pc:sldMk cId="3979180807" sldId="284"/>
        </pc:sldMkLst>
        <pc:spChg chg="mod">
          <ac:chgData name="fauzan alim" userId="91e841f91dac58d2" providerId="LiveId" clId="{0021870A-3195-4461-BB7B-C740783497D5}" dt="2020-11-15T13:16:38.064" v="932" actId="20577"/>
          <ac:spMkLst>
            <pc:docMk/>
            <pc:sldMk cId="3979180807" sldId="284"/>
            <ac:spMk id="2" creationId="{8A99FDEE-5476-42FA-9866-F218353FCEB4}"/>
          </ac:spMkLst>
        </pc:spChg>
        <pc:spChg chg="mod">
          <ac:chgData name="fauzan alim" userId="91e841f91dac58d2" providerId="LiveId" clId="{0021870A-3195-4461-BB7B-C740783497D5}" dt="2020-11-15T14:50:25.551" v="2740" actId="20577"/>
          <ac:spMkLst>
            <pc:docMk/>
            <pc:sldMk cId="3979180807" sldId="284"/>
            <ac:spMk id="3" creationId="{0C8C7467-EDDC-4B80-AD41-04BD12DA1FC7}"/>
          </ac:spMkLst>
        </pc:spChg>
      </pc:sldChg>
      <pc:sldChg chg="ord">
        <pc:chgData name="fauzan alim" userId="91e841f91dac58d2" providerId="LiveId" clId="{0021870A-3195-4461-BB7B-C740783497D5}" dt="2020-11-16T08:17:13.450" v="4353"/>
        <pc:sldMkLst>
          <pc:docMk/>
          <pc:sldMk cId="41727834" sldId="285"/>
        </pc:sldMkLst>
      </pc:sldChg>
      <pc:sldChg chg="modSp mod modShow">
        <pc:chgData name="fauzan alim" userId="91e841f91dac58d2" providerId="LiveId" clId="{0021870A-3195-4461-BB7B-C740783497D5}" dt="2020-11-16T08:16:03.477" v="4351" actId="729"/>
        <pc:sldMkLst>
          <pc:docMk/>
          <pc:sldMk cId="970533533" sldId="286"/>
        </pc:sldMkLst>
        <pc:spChg chg="mod">
          <ac:chgData name="fauzan alim" userId="91e841f91dac58d2" providerId="LiveId" clId="{0021870A-3195-4461-BB7B-C740783497D5}" dt="2020-11-16T02:34:58.927" v="4288" actId="20577"/>
          <ac:spMkLst>
            <pc:docMk/>
            <pc:sldMk cId="970533533" sldId="286"/>
            <ac:spMk id="3" creationId="{EC40E6AF-4B3B-46EA-81B1-43DA97F36FC9}"/>
          </ac:spMkLst>
        </pc:spChg>
      </pc:sldChg>
      <pc:sldChg chg="mod modShow">
        <pc:chgData name="fauzan alim" userId="91e841f91dac58d2" providerId="LiveId" clId="{0021870A-3195-4461-BB7B-C740783497D5}" dt="2020-11-16T08:16:03.477" v="4351" actId="729"/>
        <pc:sldMkLst>
          <pc:docMk/>
          <pc:sldMk cId="3328817125" sldId="287"/>
        </pc:sldMkLst>
      </pc:sldChg>
      <pc:sldChg chg="modSp mod">
        <pc:chgData name="fauzan alim" userId="91e841f91dac58d2" providerId="LiveId" clId="{0021870A-3195-4461-BB7B-C740783497D5}" dt="2020-11-15T12:16:37.152" v="250" actId="20577"/>
        <pc:sldMkLst>
          <pc:docMk/>
          <pc:sldMk cId="3185145679" sldId="289"/>
        </pc:sldMkLst>
        <pc:spChg chg="mod">
          <ac:chgData name="fauzan alim" userId="91e841f91dac58d2" providerId="LiveId" clId="{0021870A-3195-4461-BB7B-C740783497D5}" dt="2020-11-15T12:16:30.356" v="249" actId="20577"/>
          <ac:spMkLst>
            <pc:docMk/>
            <pc:sldMk cId="3185145679" sldId="289"/>
            <ac:spMk id="2" creationId="{8A99FDEE-5476-42FA-9866-F218353FCEB4}"/>
          </ac:spMkLst>
        </pc:spChg>
        <pc:spChg chg="mod">
          <ac:chgData name="fauzan alim" userId="91e841f91dac58d2" providerId="LiveId" clId="{0021870A-3195-4461-BB7B-C740783497D5}" dt="2020-11-15T12:16:37.152" v="250" actId="20577"/>
          <ac:spMkLst>
            <pc:docMk/>
            <pc:sldMk cId="3185145679" sldId="289"/>
            <ac:spMk id="3" creationId="{0C8C7467-EDDC-4B80-AD41-04BD12DA1FC7}"/>
          </ac:spMkLst>
        </pc:spChg>
      </pc:sldChg>
      <pc:sldChg chg="addSp delSp modSp mod ord">
        <pc:chgData name="fauzan alim" userId="91e841f91dac58d2" providerId="LiveId" clId="{0021870A-3195-4461-BB7B-C740783497D5}" dt="2020-11-16T02:34:52.237" v="4279" actId="20578"/>
        <pc:sldMkLst>
          <pc:docMk/>
          <pc:sldMk cId="1573783806" sldId="290"/>
        </pc:sldMkLst>
        <pc:spChg chg="add del mod">
          <ac:chgData name="fauzan alim" userId="91e841f91dac58d2" providerId="LiveId" clId="{0021870A-3195-4461-BB7B-C740783497D5}" dt="2020-11-15T12:17:19.067" v="252" actId="931"/>
          <ac:spMkLst>
            <pc:docMk/>
            <pc:sldMk cId="1573783806" sldId="290"/>
            <ac:spMk id="4" creationId="{0E3AECB5-A150-4D33-9EBC-5E82039690BB}"/>
          </ac:spMkLst>
        </pc:spChg>
        <pc:picChg chg="add mod">
          <ac:chgData name="fauzan alim" userId="91e841f91dac58d2" providerId="LiveId" clId="{0021870A-3195-4461-BB7B-C740783497D5}" dt="2020-11-15T12:17:19.067" v="252" actId="931"/>
          <ac:picMkLst>
            <pc:docMk/>
            <pc:sldMk cId="1573783806" sldId="290"/>
            <ac:picMk id="6" creationId="{CAD96ACC-E0E4-4262-9087-E8F312729AB9}"/>
          </ac:picMkLst>
        </pc:picChg>
        <pc:picChg chg="del">
          <ac:chgData name="fauzan alim" userId="91e841f91dac58d2" providerId="LiveId" clId="{0021870A-3195-4461-BB7B-C740783497D5}" dt="2020-11-15T12:16:57.155" v="251" actId="478"/>
          <ac:picMkLst>
            <pc:docMk/>
            <pc:sldMk cId="1573783806" sldId="290"/>
            <ac:picMk id="7" creationId="{1AF44017-14E1-4A3D-9C92-37FE7CCDC921}"/>
          </ac:picMkLst>
        </pc:picChg>
      </pc:sldChg>
      <pc:sldChg chg="addSp delSp modSp mod modClrScheme chgLayout">
        <pc:chgData name="fauzan alim" userId="91e841f91dac58d2" providerId="LiveId" clId="{0021870A-3195-4461-BB7B-C740783497D5}" dt="2020-11-15T12:19:22.077" v="291" actId="1076"/>
        <pc:sldMkLst>
          <pc:docMk/>
          <pc:sldMk cId="1507271750" sldId="292"/>
        </pc:sldMkLst>
        <pc:spChg chg="add mod">
          <ac:chgData name="fauzan alim" userId="91e841f91dac58d2" providerId="LiveId" clId="{0021870A-3195-4461-BB7B-C740783497D5}" dt="2020-11-15T12:19:02.192" v="287" actId="20577"/>
          <ac:spMkLst>
            <pc:docMk/>
            <pc:sldMk cId="1507271750" sldId="292"/>
            <ac:spMk id="2" creationId="{03F58050-A903-4D77-9A7F-2E7D198DEEE1}"/>
          </ac:spMkLst>
        </pc:spChg>
        <pc:spChg chg="add del mod">
          <ac:chgData name="fauzan alim" userId="91e841f91dac58d2" providerId="LiveId" clId="{0021870A-3195-4461-BB7B-C740783497D5}" dt="2020-11-15T12:19:10.125" v="288" actId="931"/>
          <ac:spMkLst>
            <pc:docMk/>
            <pc:sldMk cId="1507271750" sldId="292"/>
            <ac:spMk id="4" creationId="{B1AF1EF7-DD93-4992-98CD-A2937AFAD115}"/>
          </ac:spMkLst>
        </pc:spChg>
        <pc:picChg chg="del">
          <ac:chgData name="fauzan alim" userId="91e841f91dac58d2" providerId="LiveId" clId="{0021870A-3195-4461-BB7B-C740783497D5}" dt="2020-11-15T12:17:50.964" v="253" actId="478"/>
          <ac:picMkLst>
            <pc:docMk/>
            <pc:sldMk cId="1507271750" sldId="292"/>
            <ac:picMk id="3" creationId="{5FC43E2D-1B92-4F48-BCB6-2E85248A9B69}"/>
          </ac:picMkLst>
        </pc:picChg>
        <pc:picChg chg="add mod">
          <ac:chgData name="fauzan alim" userId="91e841f91dac58d2" providerId="LiveId" clId="{0021870A-3195-4461-BB7B-C740783497D5}" dt="2020-11-15T12:19:22.077" v="291" actId="1076"/>
          <ac:picMkLst>
            <pc:docMk/>
            <pc:sldMk cId="1507271750" sldId="292"/>
            <ac:picMk id="6" creationId="{B88AC5B4-411A-48E8-9DD7-FA5B98BE4BB4}"/>
          </ac:picMkLst>
        </pc:picChg>
      </pc:sldChg>
      <pc:sldChg chg="modSp mod">
        <pc:chgData name="fauzan alim" userId="91e841f91dac58d2" providerId="LiveId" clId="{0021870A-3195-4461-BB7B-C740783497D5}" dt="2020-11-15T12:54:42.287" v="405" actId="207"/>
        <pc:sldMkLst>
          <pc:docMk/>
          <pc:sldMk cId="435350920" sldId="294"/>
        </pc:sldMkLst>
        <pc:spChg chg="mod">
          <ac:chgData name="fauzan alim" userId="91e841f91dac58d2" providerId="LiveId" clId="{0021870A-3195-4461-BB7B-C740783497D5}" dt="2020-11-15T12:54:42.287" v="405" actId="207"/>
          <ac:spMkLst>
            <pc:docMk/>
            <pc:sldMk cId="435350920" sldId="294"/>
            <ac:spMk id="2" creationId="{3754E8A2-7DD5-4402-91AC-B6F99155A116}"/>
          </ac:spMkLst>
        </pc:spChg>
      </pc:sldChg>
      <pc:sldChg chg="modSp mod">
        <pc:chgData name="fauzan alim" userId="91e841f91dac58d2" providerId="LiveId" clId="{0021870A-3195-4461-BB7B-C740783497D5}" dt="2020-11-15T12:54:22.590" v="400" actId="207"/>
        <pc:sldMkLst>
          <pc:docMk/>
          <pc:sldMk cId="499426968" sldId="295"/>
        </pc:sldMkLst>
        <pc:spChg chg="mod">
          <ac:chgData name="fauzan alim" userId="91e841f91dac58d2" providerId="LiveId" clId="{0021870A-3195-4461-BB7B-C740783497D5}" dt="2020-11-15T12:54:22.590" v="400" actId="207"/>
          <ac:spMkLst>
            <pc:docMk/>
            <pc:sldMk cId="499426968" sldId="295"/>
            <ac:spMk id="4" creationId="{C2BAAD32-4620-4BFC-A36C-048BAD929A35}"/>
          </ac:spMkLst>
        </pc:spChg>
      </pc:sldChg>
      <pc:sldChg chg="modSp mod">
        <pc:chgData name="fauzan alim" userId="91e841f91dac58d2" providerId="LiveId" clId="{0021870A-3195-4461-BB7B-C740783497D5}" dt="2020-11-15T12:55:07.687" v="412" actId="207"/>
        <pc:sldMkLst>
          <pc:docMk/>
          <pc:sldMk cId="1345396218" sldId="296"/>
        </pc:sldMkLst>
        <pc:spChg chg="mod">
          <ac:chgData name="fauzan alim" userId="91e841f91dac58d2" providerId="LiveId" clId="{0021870A-3195-4461-BB7B-C740783497D5}" dt="2020-11-15T12:55:07.687" v="412" actId="207"/>
          <ac:spMkLst>
            <pc:docMk/>
            <pc:sldMk cId="1345396218" sldId="296"/>
            <ac:spMk id="5" creationId="{DA617772-79DB-402A-95A6-8DA4E1602A1B}"/>
          </ac:spMkLst>
        </pc:spChg>
      </pc:sldChg>
      <pc:sldChg chg="modSp mod">
        <pc:chgData name="fauzan alim" userId="91e841f91dac58d2" providerId="LiveId" clId="{0021870A-3195-4461-BB7B-C740783497D5}" dt="2020-11-15T12:54:51.538" v="406" actId="207"/>
        <pc:sldMkLst>
          <pc:docMk/>
          <pc:sldMk cId="680397590" sldId="297"/>
        </pc:sldMkLst>
        <pc:spChg chg="mod">
          <ac:chgData name="fauzan alim" userId="91e841f91dac58d2" providerId="LiveId" clId="{0021870A-3195-4461-BB7B-C740783497D5}" dt="2020-11-15T12:54:51.538" v="406" actId="207"/>
          <ac:spMkLst>
            <pc:docMk/>
            <pc:sldMk cId="680397590" sldId="297"/>
            <ac:spMk id="2" creationId="{E515A455-ABC8-445F-B7CD-1390D79E51EF}"/>
          </ac:spMkLst>
        </pc:spChg>
      </pc:sldChg>
      <pc:sldChg chg="modSp mod">
        <pc:chgData name="fauzan alim" userId="91e841f91dac58d2" providerId="LiveId" clId="{0021870A-3195-4461-BB7B-C740783497D5}" dt="2020-11-15T12:55:24.429" v="415" actId="207"/>
        <pc:sldMkLst>
          <pc:docMk/>
          <pc:sldMk cId="4041096388" sldId="298"/>
        </pc:sldMkLst>
        <pc:spChg chg="mod">
          <ac:chgData name="fauzan alim" userId="91e841f91dac58d2" providerId="LiveId" clId="{0021870A-3195-4461-BB7B-C740783497D5}" dt="2020-11-15T12:55:24.429" v="415" actId="207"/>
          <ac:spMkLst>
            <pc:docMk/>
            <pc:sldMk cId="4041096388" sldId="298"/>
            <ac:spMk id="2" creationId="{6A8CD517-2A9F-4EA1-9B40-075C148C806A}"/>
          </ac:spMkLst>
        </pc:spChg>
      </pc:sldChg>
      <pc:sldChg chg="modSp mod">
        <pc:chgData name="fauzan alim" userId="91e841f91dac58d2" providerId="LiveId" clId="{0021870A-3195-4461-BB7B-C740783497D5}" dt="2020-11-15T12:55:28.022" v="416" actId="207"/>
        <pc:sldMkLst>
          <pc:docMk/>
          <pc:sldMk cId="182447107" sldId="299"/>
        </pc:sldMkLst>
        <pc:spChg chg="mod">
          <ac:chgData name="fauzan alim" userId="91e841f91dac58d2" providerId="LiveId" clId="{0021870A-3195-4461-BB7B-C740783497D5}" dt="2020-11-15T12:55:28.022" v="416" actId="207"/>
          <ac:spMkLst>
            <pc:docMk/>
            <pc:sldMk cId="182447107" sldId="299"/>
            <ac:spMk id="2" creationId="{E7EFC67D-6887-42F3-93E2-A45A44F23751}"/>
          </ac:spMkLst>
        </pc:spChg>
      </pc:sldChg>
      <pc:sldChg chg="addSp delSp modSp mod">
        <pc:chgData name="fauzan alim" userId="91e841f91dac58d2" providerId="LiveId" clId="{0021870A-3195-4461-BB7B-C740783497D5}" dt="2020-11-15T12:55:50.617" v="420" actId="207"/>
        <pc:sldMkLst>
          <pc:docMk/>
          <pc:sldMk cId="2104337378" sldId="300"/>
        </pc:sldMkLst>
        <pc:spChg chg="mod">
          <ac:chgData name="fauzan alim" userId="91e841f91dac58d2" providerId="LiveId" clId="{0021870A-3195-4461-BB7B-C740783497D5}" dt="2020-11-15T12:55:50.617" v="420" actId="207"/>
          <ac:spMkLst>
            <pc:docMk/>
            <pc:sldMk cId="2104337378" sldId="300"/>
            <ac:spMk id="2" creationId="{B77B0B33-5436-4690-BCD3-5941FFE9552A}"/>
          </ac:spMkLst>
        </pc:spChg>
        <pc:spChg chg="add del mod">
          <ac:chgData name="fauzan alim" userId="91e841f91dac58d2" providerId="LiveId" clId="{0021870A-3195-4461-BB7B-C740783497D5}" dt="2020-11-15T12:28:43.079" v="398" actId="931"/>
          <ac:spMkLst>
            <pc:docMk/>
            <pc:sldMk cId="2104337378" sldId="300"/>
            <ac:spMk id="4" creationId="{DAE91E8B-AEE6-45CB-90CE-8E77CDEA43E9}"/>
          </ac:spMkLst>
        </pc:spChg>
        <pc:picChg chg="del mod">
          <ac:chgData name="fauzan alim" userId="91e841f91dac58d2" providerId="LiveId" clId="{0021870A-3195-4461-BB7B-C740783497D5}" dt="2020-11-15T12:28:31.880" v="397" actId="478"/>
          <ac:picMkLst>
            <pc:docMk/>
            <pc:sldMk cId="2104337378" sldId="300"/>
            <ac:picMk id="5" creationId="{2291B613-2AA2-4250-BA04-E4F0736D8179}"/>
          </ac:picMkLst>
        </pc:picChg>
        <pc:picChg chg="add mod">
          <ac:chgData name="fauzan alim" userId="91e841f91dac58d2" providerId="LiveId" clId="{0021870A-3195-4461-BB7B-C740783497D5}" dt="2020-11-15T12:28:43.079" v="398" actId="931"/>
          <ac:picMkLst>
            <pc:docMk/>
            <pc:sldMk cId="2104337378" sldId="300"/>
            <ac:picMk id="7" creationId="{E37107A4-36EA-4A4B-9805-E00E265E6E0D}"/>
          </ac:picMkLst>
        </pc:picChg>
      </pc:sldChg>
      <pc:sldChg chg="modSp del mod">
        <pc:chgData name="fauzan alim" userId="91e841f91dac58d2" providerId="LiveId" clId="{0021870A-3195-4461-BB7B-C740783497D5}" dt="2020-11-15T12:57:05.590" v="449" actId="47"/>
        <pc:sldMkLst>
          <pc:docMk/>
          <pc:sldMk cId="2575500572" sldId="301"/>
        </pc:sldMkLst>
        <pc:spChg chg="mod">
          <ac:chgData name="fauzan alim" userId="91e841f91dac58d2" providerId="LiveId" clId="{0021870A-3195-4461-BB7B-C740783497D5}" dt="2020-11-15T12:55:57.540" v="421" actId="207"/>
          <ac:spMkLst>
            <pc:docMk/>
            <pc:sldMk cId="2575500572" sldId="301"/>
            <ac:spMk id="2" creationId="{BEEB8FD1-0C32-45C0-AD57-479D1D268DC6}"/>
          </ac:spMkLst>
        </pc:spChg>
      </pc:sldChg>
      <pc:sldChg chg="addSp delSp modSp mod">
        <pc:chgData name="fauzan alim" userId="91e841f91dac58d2" providerId="LiveId" clId="{0021870A-3195-4461-BB7B-C740783497D5}" dt="2020-11-15T13:00:42.225" v="527" actId="20577"/>
        <pc:sldMkLst>
          <pc:docMk/>
          <pc:sldMk cId="3169211757" sldId="302"/>
        </pc:sldMkLst>
        <pc:spChg chg="add del mod">
          <ac:chgData name="fauzan alim" userId="91e841f91dac58d2" providerId="LiveId" clId="{0021870A-3195-4461-BB7B-C740783497D5}" dt="2020-11-15T12:57:20.278" v="451" actId="931"/>
          <ac:spMkLst>
            <pc:docMk/>
            <pc:sldMk cId="3169211757" sldId="302"/>
            <ac:spMk id="3" creationId="{CD40FB53-D0B9-4F11-8379-91A7DF0D43F3}"/>
          </ac:spMkLst>
        </pc:spChg>
        <pc:spChg chg="mod">
          <ac:chgData name="fauzan alim" userId="91e841f91dac58d2" providerId="LiveId" clId="{0021870A-3195-4461-BB7B-C740783497D5}" dt="2020-11-15T13:00:42.225" v="527" actId="20577"/>
          <ac:spMkLst>
            <pc:docMk/>
            <pc:sldMk cId="3169211757" sldId="302"/>
            <ac:spMk id="4" creationId="{0F7A6585-6D4C-434F-8FBA-FB52CAA065B1}"/>
          </ac:spMkLst>
        </pc:spChg>
        <pc:picChg chg="add mod">
          <ac:chgData name="fauzan alim" userId="91e841f91dac58d2" providerId="LiveId" clId="{0021870A-3195-4461-BB7B-C740783497D5}" dt="2020-11-15T12:57:20.278" v="451" actId="931"/>
          <ac:picMkLst>
            <pc:docMk/>
            <pc:sldMk cId="3169211757" sldId="302"/>
            <ac:picMk id="6" creationId="{269D1674-0BCA-497F-B50A-0CD779F19EF9}"/>
          </ac:picMkLst>
        </pc:picChg>
        <pc:picChg chg="del">
          <ac:chgData name="fauzan alim" userId="91e841f91dac58d2" providerId="LiveId" clId="{0021870A-3195-4461-BB7B-C740783497D5}" dt="2020-11-15T12:57:12.263" v="450" actId="478"/>
          <ac:picMkLst>
            <pc:docMk/>
            <pc:sldMk cId="3169211757" sldId="302"/>
            <ac:picMk id="7" creationId="{64C02C93-7946-4096-BD9B-EE04BE112135}"/>
          </ac:picMkLst>
        </pc:picChg>
      </pc:sldChg>
      <pc:sldChg chg="addSp delSp modSp mod">
        <pc:chgData name="fauzan alim" userId="91e841f91dac58d2" providerId="LiveId" clId="{0021870A-3195-4461-BB7B-C740783497D5}" dt="2020-11-15T13:01:05.492" v="536" actId="404"/>
        <pc:sldMkLst>
          <pc:docMk/>
          <pc:sldMk cId="1765252508" sldId="303"/>
        </pc:sldMkLst>
        <pc:spChg chg="mod">
          <ac:chgData name="fauzan alim" userId="91e841f91dac58d2" providerId="LiveId" clId="{0021870A-3195-4461-BB7B-C740783497D5}" dt="2020-11-15T13:01:05.492" v="536" actId="404"/>
          <ac:spMkLst>
            <pc:docMk/>
            <pc:sldMk cId="1765252508" sldId="303"/>
            <ac:spMk id="2" creationId="{D965E1CE-78BC-4CD1-90BC-A2471C4EA7F1}"/>
          </ac:spMkLst>
        </pc:spChg>
        <pc:spChg chg="add del mod">
          <ac:chgData name="fauzan alim" userId="91e841f91dac58d2" providerId="LiveId" clId="{0021870A-3195-4461-BB7B-C740783497D5}" dt="2020-11-15T12:58:19.796" v="478" actId="931"/>
          <ac:spMkLst>
            <pc:docMk/>
            <pc:sldMk cId="1765252508" sldId="303"/>
            <ac:spMk id="6" creationId="{3BC31CF9-D268-4C97-BFA2-E343366E1C78}"/>
          </ac:spMkLst>
        </pc:spChg>
        <pc:picChg chg="del">
          <ac:chgData name="fauzan alim" userId="91e841f91dac58d2" providerId="LiveId" clId="{0021870A-3195-4461-BB7B-C740783497D5}" dt="2020-11-15T12:58:11.358" v="477" actId="478"/>
          <ac:picMkLst>
            <pc:docMk/>
            <pc:sldMk cId="1765252508" sldId="303"/>
            <ac:picMk id="5" creationId="{1472ABBA-9C02-4269-9148-C2179410755C}"/>
          </ac:picMkLst>
        </pc:picChg>
        <pc:picChg chg="add mod">
          <ac:chgData name="fauzan alim" userId="91e841f91dac58d2" providerId="LiveId" clId="{0021870A-3195-4461-BB7B-C740783497D5}" dt="2020-11-15T12:58:19.796" v="478" actId="931"/>
          <ac:picMkLst>
            <pc:docMk/>
            <pc:sldMk cId="1765252508" sldId="303"/>
            <ac:picMk id="8" creationId="{D3401648-8A7A-4844-9472-D56148485181}"/>
          </ac:picMkLst>
        </pc:picChg>
      </pc:sldChg>
      <pc:sldChg chg="del">
        <pc:chgData name="fauzan alim" userId="91e841f91dac58d2" providerId="LiveId" clId="{0021870A-3195-4461-BB7B-C740783497D5}" dt="2020-11-15T13:01:16.163" v="537" actId="47"/>
        <pc:sldMkLst>
          <pc:docMk/>
          <pc:sldMk cId="1817152752" sldId="304"/>
        </pc:sldMkLst>
      </pc:sldChg>
      <pc:sldChg chg="modSp mod">
        <pc:chgData name="fauzan alim" userId="91e841f91dac58d2" providerId="LiveId" clId="{0021870A-3195-4461-BB7B-C740783497D5}" dt="2020-11-15T13:01:33.852" v="542" actId="404"/>
        <pc:sldMkLst>
          <pc:docMk/>
          <pc:sldMk cId="3877856839" sldId="305"/>
        </pc:sldMkLst>
        <pc:spChg chg="mod">
          <ac:chgData name="fauzan alim" userId="91e841f91dac58d2" providerId="LiveId" clId="{0021870A-3195-4461-BB7B-C740783497D5}" dt="2020-11-15T13:01:33.852" v="542" actId="404"/>
          <ac:spMkLst>
            <pc:docMk/>
            <pc:sldMk cId="3877856839" sldId="305"/>
            <ac:spMk id="2" creationId="{8C4FBCB8-EF3D-4858-BBC0-27717EB7E343}"/>
          </ac:spMkLst>
        </pc:spChg>
      </pc:sldChg>
      <pc:sldChg chg="modSp mod">
        <pc:chgData name="fauzan alim" userId="91e841f91dac58d2" providerId="LiveId" clId="{0021870A-3195-4461-BB7B-C740783497D5}" dt="2020-11-16T02:38:04.467" v="4350" actId="20577"/>
        <pc:sldMkLst>
          <pc:docMk/>
          <pc:sldMk cId="2743799116" sldId="306"/>
        </pc:sldMkLst>
        <pc:spChg chg="mod">
          <ac:chgData name="fauzan alim" userId="91e841f91dac58d2" providerId="LiveId" clId="{0021870A-3195-4461-BB7B-C740783497D5}" dt="2020-11-15T13:39:58.497" v="1132" actId="20577"/>
          <ac:spMkLst>
            <pc:docMk/>
            <pc:sldMk cId="2743799116" sldId="306"/>
            <ac:spMk id="2" creationId="{9957D8A2-D21E-493E-BF58-0587A2741C09}"/>
          </ac:spMkLst>
        </pc:spChg>
        <pc:spChg chg="mod">
          <ac:chgData name="fauzan alim" userId="91e841f91dac58d2" providerId="LiveId" clId="{0021870A-3195-4461-BB7B-C740783497D5}" dt="2020-11-16T02:38:04.467" v="4350" actId="20577"/>
          <ac:spMkLst>
            <pc:docMk/>
            <pc:sldMk cId="2743799116" sldId="306"/>
            <ac:spMk id="3" creationId="{4263CA31-1722-421E-9239-8916D4068105}"/>
          </ac:spMkLst>
        </pc:spChg>
      </pc:sldChg>
      <pc:sldChg chg="addSp modSp mod">
        <pc:chgData name="fauzan alim" userId="91e841f91dac58d2" providerId="LiveId" clId="{0021870A-3195-4461-BB7B-C740783497D5}" dt="2020-11-15T14:34:10.956" v="2577" actId="207"/>
        <pc:sldMkLst>
          <pc:docMk/>
          <pc:sldMk cId="3039853689" sldId="307"/>
        </pc:sldMkLst>
        <pc:spChg chg="mod">
          <ac:chgData name="fauzan alim" userId="91e841f91dac58d2" providerId="LiveId" clId="{0021870A-3195-4461-BB7B-C740783497D5}" dt="2020-11-15T14:31:00.589" v="2547" actId="1036"/>
          <ac:spMkLst>
            <pc:docMk/>
            <pc:sldMk cId="3039853689" sldId="307"/>
            <ac:spMk id="2" creationId="{A1C4DEFB-EC25-499F-A42D-28A814D4F22C}"/>
          </ac:spMkLst>
        </pc:spChg>
        <pc:graphicFrameChg chg="add mod modGraphic">
          <ac:chgData name="fauzan alim" userId="91e841f91dac58d2" providerId="LiveId" clId="{0021870A-3195-4461-BB7B-C740783497D5}" dt="2020-11-15T14:34:10.956" v="2577" actId="207"/>
          <ac:graphicFrameMkLst>
            <pc:docMk/>
            <pc:sldMk cId="3039853689" sldId="307"/>
            <ac:graphicFrameMk id="3" creationId="{14471BF4-3E3D-4E09-8471-7405B5ECA5D6}"/>
          </ac:graphicFrameMkLst>
        </pc:graphicFrameChg>
        <pc:graphicFrameChg chg="mod modGraphic">
          <ac:chgData name="fauzan alim" userId="91e841f91dac58d2" providerId="LiveId" clId="{0021870A-3195-4461-BB7B-C740783497D5}" dt="2020-11-15T14:31:00.589" v="2547" actId="1036"/>
          <ac:graphicFrameMkLst>
            <pc:docMk/>
            <pc:sldMk cId="3039853689" sldId="307"/>
            <ac:graphicFrameMk id="7" creationId="{E77877F8-2559-4539-B719-700F097B6AD9}"/>
          </ac:graphicFrameMkLst>
        </pc:graphicFrameChg>
      </pc:sldChg>
      <pc:sldChg chg="addSp delSp modSp mod">
        <pc:chgData name="fauzan alim" userId="91e841f91dac58d2" providerId="LiveId" clId="{0021870A-3195-4461-BB7B-C740783497D5}" dt="2020-11-15T14:38:20.124" v="2586" actId="692"/>
        <pc:sldMkLst>
          <pc:docMk/>
          <pc:sldMk cId="1712673967" sldId="308"/>
        </pc:sldMkLst>
        <pc:spChg chg="mod">
          <ac:chgData name="fauzan alim" userId="91e841f91dac58d2" providerId="LiveId" clId="{0021870A-3195-4461-BB7B-C740783497D5}" dt="2020-11-15T14:31:20.605" v="2562" actId="20577"/>
          <ac:spMkLst>
            <pc:docMk/>
            <pc:sldMk cId="1712673967" sldId="308"/>
            <ac:spMk id="2" creationId="{B7068B90-C65C-4171-BDDC-CC6FEC80824E}"/>
          </ac:spMkLst>
        </pc:spChg>
        <pc:spChg chg="add del mod">
          <ac:chgData name="fauzan alim" userId="91e841f91dac58d2" providerId="LiveId" clId="{0021870A-3195-4461-BB7B-C740783497D5}" dt="2020-11-15T14:31:40.355" v="2564"/>
          <ac:spMkLst>
            <pc:docMk/>
            <pc:sldMk cId="1712673967" sldId="308"/>
            <ac:spMk id="4" creationId="{2D31F3ED-C886-4FDA-AA56-0118F1F9586D}"/>
          </ac:spMkLst>
        </pc:spChg>
        <pc:graphicFrameChg chg="del">
          <ac:chgData name="fauzan alim" userId="91e841f91dac58d2" providerId="LiveId" clId="{0021870A-3195-4461-BB7B-C740783497D5}" dt="2020-11-15T14:31:26.324" v="2563" actId="478"/>
          <ac:graphicFrameMkLst>
            <pc:docMk/>
            <pc:sldMk cId="1712673967" sldId="308"/>
            <ac:graphicFrameMk id="6" creationId="{67D12537-1524-450C-A430-AAEF1C748FF5}"/>
          </ac:graphicFrameMkLst>
        </pc:graphicFrameChg>
        <pc:graphicFrameChg chg="add mod">
          <ac:chgData name="fauzan alim" userId="91e841f91dac58d2" providerId="LiveId" clId="{0021870A-3195-4461-BB7B-C740783497D5}" dt="2020-11-15T14:38:20.124" v="2586" actId="692"/>
          <ac:graphicFrameMkLst>
            <pc:docMk/>
            <pc:sldMk cId="1712673967" sldId="308"/>
            <ac:graphicFrameMk id="7" creationId="{5A11839E-7953-4A4E-855C-E9A28EBDAA47}"/>
          </ac:graphicFrameMkLst>
        </pc:graphicFrameChg>
      </pc:sldChg>
      <pc:sldChg chg="addSp delSp modSp mod">
        <pc:chgData name="fauzan alim" userId="91e841f91dac58d2" providerId="LiveId" clId="{0021870A-3195-4461-BB7B-C740783497D5}" dt="2020-11-15T14:43:18.194" v="2686" actId="113"/>
        <pc:sldMkLst>
          <pc:docMk/>
          <pc:sldMk cId="3500632418" sldId="310"/>
        </pc:sldMkLst>
        <pc:spChg chg="add del mod">
          <ac:chgData name="fauzan alim" userId="91e841f91dac58d2" providerId="LiveId" clId="{0021870A-3195-4461-BB7B-C740783497D5}" dt="2020-11-15T14:40:54.882" v="2668"/>
          <ac:spMkLst>
            <pc:docMk/>
            <pc:sldMk cId="3500632418" sldId="310"/>
            <ac:spMk id="4" creationId="{86FAACD6-C746-44D3-B6BF-3D219255DF6D}"/>
          </ac:spMkLst>
        </pc:spChg>
        <pc:graphicFrameChg chg="add mod">
          <ac:chgData name="fauzan alim" userId="91e841f91dac58d2" providerId="LiveId" clId="{0021870A-3195-4461-BB7B-C740783497D5}" dt="2020-11-15T14:43:18.194" v="2686" actId="113"/>
          <ac:graphicFrameMkLst>
            <pc:docMk/>
            <pc:sldMk cId="3500632418" sldId="310"/>
            <ac:graphicFrameMk id="6" creationId="{6689FF71-56BF-4651-8AFB-0B7D56CEFFBB}"/>
          </ac:graphicFrameMkLst>
        </pc:graphicFrameChg>
        <pc:graphicFrameChg chg="del">
          <ac:chgData name="fauzan alim" userId="91e841f91dac58d2" providerId="LiveId" clId="{0021870A-3195-4461-BB7B-C740783497D5}" dt="2020-11-15T14:40:43.533" v="2667" actId="478"/>
          <ac:graphicFrameMkLst>
            <pc:docMk/>
            <pc:sldMk cId="3500632418" sldId="310"/>
            <ac:graphicFrameMk id="7" creationId="{411998EA-9543-490E-8BEB-BA7335CB4632}"/>
          </ac:graphicFrameMkLst>
        </pc:graphicFrameChg>
      </pc:sldChg>
      <pc:sldChg chg="addSp delSp modSp del mod modClrScheme chgLayout">
        <pc:chgData name="fauzan alim" userId="91e841f91dac58d2" providerId="LiveId" clId="{0021870A-3195-4461-BB7B-C740783497D5}" dt="2020-11-15T15:05:19.506" v="2900" actId="47"/>
        <pc:sldMkLst>
          <pc:docMk/>
          <pc:sldMk cId="1192360647" sldId="311"/>
        </pc:sldMkLst>
        <pc:spChg chg="del mod ord">
          <ac:chgData name="fauzan alim" userId="91e841f91dac58d2" providerId="LiveId" clId="{0021870A-3195-4461-BB7B-C740783497D5}" dt="2020-11-15T14:53:34.146" v="2806" actId="21"/>
          <ac:spMkLst>
            <pc:docMk/>
            <pc:sldMk cId="1192360647" sldId="311"/>
            <ac:spMk id="2" creationId="{AF742919-F4AD-45C3-9408-8AF91F81B595}"/>
          </ac:spMkLst>
        </pc:spChg>
        <pc:spChg chg="add del mod ord">
          <ac:chgData name="fauzan alim" userId="91e841f91dac58d2" providerId="LiveId" clId="{0021870A-3195-4461-BB7B-C740783497D5}" dt="2020-11-15T14:50:38.970" v="2749" actId="700"/>
          <ac:spMkLst>
            <pc:docMk/>
            <pc:sldMk cId="1192360647" sldId="311"/>
            <ac:spMk id="3" creationId="{EEA68AB1-FEED-4E8F-AFFE-2B4653139267}"/>
          </ac:spMkLst>
        </pc:spChg>
        <pc:spChg chg="del mod ord">
          <ac:chgData name="fauzan alim" userId="91e841f91dac58d2" providerId="LiveId" clId="{0021870A-3195-4461-BB7B-C740783497D5}" dt="2020-11-15T14:49:11.517" v="2701" actId="700"/>
          <ac:spMkLst>
            <pc:docMk/>
            <pc:sldMk cId="1192360647" sldId="311"/>
            <ac:spMk id="4" creationId="{DB8429E3-23F2-41B5-90B0-715C8C3A68E2}"/>
          </ac:spMkLst>
        </pc:spChg>
        <pc:spChg chg="add del mod ord">
          <ac:chgData name="fauzan alim" userId="91e841f91dac58d2" providerId="LiveId" clId="{0021870A-3195-4461-BB7B-C740783497D5}" dt="2020-11-15T14:54:11.455" v="2811" actId="478"/>
          <ac:spMkLst>
            <pc:docMk/>
            <pc:sldMk cId="1192360647" sldId="311"/>
            <ac:spMk id="5" creationId="{7725919E-003F-448F-A70D-8051CAC4BA49}"/>
          </ac:spMkLst>
        </pc:spChg>
        <pc:spChg chg="add del mod ord">
          <ac:chgData name="fauzan alim" userId="91e841f91dac58d2" providerId="LiveId" clId="{0021870A-3195-4461-BB7B-C740783497D5}" dt="2020-11-15T14:51:11.226" v="2791" actId="931"/>
          <ac:spMkLst>
            <pc:docMk/>
            <pc:sldMk cId="1192360647" sldId="311"/>
            <ac:spMk id="6" creationId="{AED378DF-518D-411A-9818-C7B43F227CEE}"/>
          </ac:spMkLst>
        </pc:spChg>
        <pc:spChg chg="add del mod ord">
          <ac:chgData name="fauzan alim" userId="91e841f91dac58d2" providerId="LiveId" clId="{0021870A-3195-4461-BB7B-C740783497D5}" dt="2020-11-15T14:54:24.041" v="2813" actId="478"/>
          <ac:spMkLst>
            <pc:docMk/>
            <pc:sldMk cId="1192360647" sldId="311"/>
            <ac:spMk id="7" creationId="{18FD142C-DBF4-4BA8-930F-A3330B9B7459}"/>
          </ac:spMkLst>
        </pc:spChg>
        <pc:spChg chg="add del mod ord">
          <ac:chgData name="fauzan alim" userId="91e841f91dac58d2" providerId="LiveId" clId="{0021870A-3195-4461-BB7B-C740783497D5}" dt="2020-11-15T14:51:18.206" v="2792" actId="931"/>
          <ac:spMkLst>
            <pc:docMk/>
            <pc:sldMk cId="1192360647" sldId="311"/>
            <ac:spMk id="8" creationId="{D1AE9983-4E2C-4087-B1D1-8B03FA181799}"/>
          </ac:spMkLst>
        </pc:spChg>
        <pc:spChg chg="add del mod">
          <ac:chgData name="fauzan alim" userId="91e841f91dac58d2" providerId="LiveId" clId="{0021870A-3195-4461-BB7B-C740783497D5}" dt="2020-11-15T14:53:39.475" v="2807" actId="478"/>
          <ac:spMkLst>
            <pc:docMk/>
            <pc:sldMk cId="1192360647" sldId="311"/>
            <ac:spMk id="14" creationId="{D310C049-700C-4C85-BD25-F978EA46F7A9}"/>
          </ac:spMkLst>
        </pc:spChg>
        <pc:spChg chg="add del mod">
          <ac:chgData name="fauzan alim" userId="91e841f91dac58d2" providerId="LiveId" clId="{0021870A-3195-4461-BB7B-C740783497D5}" dt="2020-11-15T14:54:19.140" v="2812" actId="700"/>
          <ac:spMkLst>
            <pc:docMk/>
            <pc:sldMk cId="1192360647" sldId="311"/>
            <ac:spMk id="16" creationId="{1160BCF7-82E9-4204-AE48-FEB310CAC617}"/>
          </ac:spMkLst>
        </pc:spChg>
        <pc:spChg chg="add del mod ord">
          <ac:chgData name="fauzan alim" userId="91e841f91dac58d2" providerId="LiveId" clId="{0021870A-3195-4461-BB7B-C740783497D5}" dt="2020-11-15T14:54:30.300" v="2814" actId="478"/>
          <ac:spMkLst>
            <pc:docMk/>
            <pc:sldMk cId="1192360647" sldId="311"/>
            <ac:spMk id="17" creationId="{2A7868CE-0CBB-4945-ABD9-3B8EC1EC0EBB}"/>
          </ac:spMkLst>
        </pc:spChg>
        <pc:spChg chg="add mod">
          <ac:chgData name="fauzan alim" userId="91e841f91dac58d2" providerId="LiveId" clId="{0021870A-3195-4461-BB7B-C740783497D5}" dt="2020-11-15T15:01:51.465" v="2893" actId="1076"/>
          <ac:spMkLst>
            <pc:docMk/>
            <pc:sldMk cId="1192360647" sldId="311"/>
            <ac:spMk id="18" creationId="{21592C22-03FD-4AB2-8788-9EAE5D2922F1}"/>
          </ac:spMkLst>
        </pc:spChg>
        <pc:picChg chg="add mod ord modCrop">
          <ac:chgData name="fauzan alim" userId="91e841f91dac58d2" providerId="LiveId" clId="{0021870A-3195-4461-BB7B-C740783497D5}" dt="2020-11-15T14:55:38.892" v="2825" actId="1076"/>
          <ac:picMkLst>
            <pc:docMk/>
            <pc:sldMk cId="1192360647" sldId="311"/>
            <ac:picMk id="10" creationId="{61D492E0-7D80-4EE0-9444-E0C9688292EA}"/>
          </ac:picMkLst>
        </pc:picChg>
        <pc:picChg chg="add mod ord modCrop">
          <ac:chgData name="fauzan alim" userId="91e841f91dac58d2" providerId="LiveId" clId="{0021870A-3195-4461-BB7B-C740783497D5}" dt="2020-11-15T14:55:42.210" v="2826" actId="1076"/>
          <ac:picMkLst>
            <pc:docMk/>
            <pc:sldMk cId="1192360647" sldId="311"/>
            <ac:picMk id="12" creationId="{7CC8C90E-0F09-489E-8719-E7E49BE9104E}"/>
          </ac:picMkLst>
        </pc:picChg>
      </pc:sldChg>
      <pc:sldChg chg="addSp delSp modSp add del mod modClrScheme chgLayout">
        <pc:chgData name="fauzan alim" userId="91e841f91dac58d2" providerId="LiveId" clId="{0021870A-3195-4461-BB7B-C740783497D5}" dt="2020-11-15T15:48:40.006" v="3154" actId="47"/>
        <pc:sldMkLst>
          <pc:docMk/>
          <pc:sldMk cId="1345211665" sldId="312"/>
        </pc:sldMkLst>
        <pc:spChg chg="mod ord">
          <ac:chgData name="fauzan alim" userId="91e841f91dac58d2" providerId="LiveId" clId="{0021870A-3195-4461-BB7B-C740783497D5}" dt="2020-11-15T13:17:43.474" v="940" actId="122"/>
          <ac:spMkLst>
            <pc:docMk/>
            <pc:sldMk cId="1345211665" sldId="312"/>
            <ac:spMk id="2" creationId="{74B66704-02BA-4018-849F-5638028D8B86}"/>
          </ac:spMkLst>
        </pc:spChg>
        <pc:spChg chg="del mod ord">
          <ac:chgData name="fauzan alim" userId="91e841f91dac58d2" providerId="LiveId" clId="{0021870A-3195-4461-BB7B-C740783497D5}" dt="2020-11-15T13:16:53.691" v="934" actId="700"/>
          <ac:spMkLst>
            <pc:docMk/>
            <pc:sldMk cId="1345211665" sldId="312"/>
            <ac:spMk id="3" creationId="{691778E5-B6AC-48BB-8E78-2AC1B802296B}"/>
          </ac:spMkLst>
        </pc:spChg>
        <pc:spChg chg="add mod ord">
          <ac:chgData name="fauzan alim" userId="91e841f91dac58d2" providerId="LiveId" clId="{0021870A-3195-4461-BB7B-C740783497D5}" dt="2020-11-15T13:16:53.691" v="934" actId="700"/>
          <ac:spMkLst>
            <pc:docMk/>
            <pc:sldMk cId="1345211665" sldId="312"/>
            <ac:spMk id="4" creationId="{8DC0F39F-0A8E-4FE6-8A2C-EDCF0F8591E9}"/>
          </ac:spMkLst>
        </pc:spChg>
      </pc:sldChg>
      <pc:sldChg chg="del">
        <pc:chgData name="fauzan alim" userId="91e841f91dac58d2" providerId="LiveId" clId="{0021870A-3195-4461-BB7B-C740783497D5}" dt="2020-11-15T15:07:28.785" v="2901" actId="47"/>
        <pc:sldMkLst>
          <pc:docMk/>
          <pc:sldMk cId="350870946" sldId="313"/>
        </pc:sldMkLst>
      </pc:sldChg>
      <pc:sldChg chg="del">
        <pc:chgData name="fauzan alim" userId="91e841f91dac58d2" providerId="LiveId" clId="{0021870A-3195-4461-BB7B-C740783497D5}" dt="2020-11-15T15:07:28.785" v="2901" actId="47"/>
        <pc:sldMkLst>
          <pc:docMk/>
          <pc:sldMk cId="3973458516" sldId="319"/>
        </pc:sldMkLst>
      </pc:sldChg>
      <pc:sldChg chg="del">
        <pc:chgData name="fauzan alim" userId="91e841f91dac58d2" providerId="LiveId" clId="{0021870A-3195-4461-BB7B-C740783497D5}" dt="2020-11-15T15:07:28.785" v="2901" actId="47"/>
        <pc:sldMkLst>
          <pc:docMk/>
          <pc:sldMk cId="3469516840" sldId="321"/>
        </pc:sldMkLst>
      </pc:sldChg>
      <pc:sldChg chg="del">
        <pc:chgData name="fauzan alim" userId="91e841f91dac58d2" providerId="LiveId" clId="{0021870A-3195-4461-BB7B-C740783497D5}" dt="2020-11-15T15:07:28.785" v="2901" actId="47"/>
        <pc:sldMkLst>
          <pc:docMk/>
          <pc:sldMk cId="2401847511" sldId="322"/>
        </pc:sldMkLst>
      </pc:sldChg>
      <pc:sldChg chg="del">
        <pc:chgData name="fauzan alim" userId="91e841f91dac58d2" providerId="LiveId" clId="{0021870A-3195-4461-BB7B-C740783497D5}" dt="2020-11-15T15:07:28.785" v="2901" actId="47"/>
        <pc:sldMkLst>
          <pc:docMk/>
          <pc:sldMk cId="88870351" sldId="323"/>
        </pc:sldMkLst>
      </pc:sldChg>
      <pc:sldChg chg="del">
        <pc:chgData name="fauzan alim" userId="91e841f91dac58d2" providerId="LiveId" clId="{0021870A-3195-4461-BB7B-C740783497D5}" dt="2020-11-15T15:07:28.785" v="2901" actId="47"/>
        <pc:sldMkLst>
          <pc:docMk/>
          <pc:sldMk cId="3015217161" sldId="324"/>
        </pc:sldMkLst>
      </pc:sldChg>
      <pc:sldChg chg="del">
        <pc:chgData name="fauzan alim" userId="91e841f91dac58d2" providerId="LiveId" clId="{0021870A-3195-4461-BB7B-C740783497D5}" dt="2020-11-15T15:07:28.785" v="2901" actId="47"/>
        <pc:sldMkLst>
          <pc:docMk/>
          <pc:sldMk cId="1229946266" sldId="325"/>
        </pc:sldMkLst>
      </pc:sldChg>
      <pc:sldChg chg="del">
        <pc:chgData name="fauzan alim" userId="91e841f91dac58d2" providerId="LiveId" clId="{0021870A-3195-4461-BB7B-C740783497D5}" dt="2020-11-15T15:07:28.785" v="2901" actId="47"/>
        <pc:sldMkLst>
          <pc:docMk/>
          <pc:sldMk cId="533746805" sldId="326"/>
        </pc:sldMkLst>
      </pc:sldChg>
      <pc:sldChg chg="del">
        <pc:chgData name="fauzan alim" userId="91e841f91dac58d2" providerId="LiveId" clId="{0021870A-3195-4461-BB7B-C740783497D5}" dt="2020-11-15T15:07:28.785" v="2901" actId="47"/>
        <pc:sldMkLst>
          <pc:docMk/>
          <pc:sldMk cId="4016191625" sldId="327"/>
        </pc:sldMkLst>
      </pc:sldChg>
      <pc:sldChg chg="modSp mod">
        <pc:chgData name="fauzan alim" userId="91e841f91dac58d2" providerId="LiveId" clId="{0021870A-3195-4461-BB7B-C740783497D5}" dt="2020-11-15T15:21:36.734" v="3146" actId="20577"/>
        <pc:sldMkLst>
          <pc:docMk/>
          <pc:sldMk cId="1587058443" sldId="328"/>
        </pc:sldMkLst>
        <pc:spChg chg="mod">
          <ac:chgData name="fauzan alim" userId="91e841f91dac58d2" providerId="LiveId" clId="{0021870A-3195-4461-BB7B-C740783497D5}" dt="2020-11-15T15:20:06.689" v="3130" actId="14100"/>
          <ac:spMkLst>
            <pc:docMk/>
            <pc:sldMk cId="1587058443" sldId="328"/>
            <ac:spMk id="2" creationId="{A36DCFA4-B852-40F3-9423-AEDB7D2284C1}"/>
          </ac:spMkLst>
        </pc:spChg>
        <pc:spChg chg="mod">
          <ac:chgData name="fauzan alim" userId="91e841f91dac58d2" providerId="LiveId" clId="{0021870A-3195-4461-BB7B-C740783497D5}" dt="2020-11-15T15:21:36.734" v="3146" actId="20577"/>
          <ac:spMkLst>
            <pc:docMk/>
            <pc:sldMk cId="1587058443" sldId="328"/>
            <ac:spMk id="3" creationId="{B7DB86FA-4281-4043-A98E-9BAD76E13C65}"/>
          </ac:spMkLst>
        </pc:spChg>
      </pc:sldChg>
      <pc:sldChg chg="del">
        <pc:chgData name="fauzan alim" userId="91e841f91dac58d2" providerId="LiveId" clId="{0021870A-3195-4461-BB7B-C740783497D5}" dt="2020-11-15T15:07:28.785" v="2901" actId="47"/>
        <pc:sldMkLst>
          <pc:docMk/>
          <pc:sldMk cId="3304366802" sldId="329"/>
        </pc:sldMkLst>
      </pc:sldChg>
      <pc:sldChg chg="modSp mod">
        <pc:chgData name="fauzan alim" userId="91e841f91dac58d2" providerId="LiveId" clId="{0021870A-3195-4461-BB7B-C740783497D5}" dt="2020-11-15T12:55:40.539" v="418" actId="207"/>
        <pc:sldMkLst>
          <pc:docMk/>
          <pc:sldMk cId="1486813935" sldId="330"/>
        </pc:sldMkLst>
        <pc:spChg chg="mod">
          <ac:chgData name="fauzan alim" userId="91e841f91dac58d2" providerId="LiveId" clId="{0021870A-3195-4461-BB7B-C740783497D5}" dt="2020-11-15T12:55:40.539" v="418" actId="207"/>
          <ac:spMkLst>
            <pc:docMk/>
            <pc:sldMk cId="1486813935" sldId="330"/>
            <ac:spMk id="4" creationId="{B2354E29-F885-44E0-BDDE-7B7171A61DF5}"/>
          </ac:spMkLst>
        </pc:spChg>
      </pc:sldChg>
      <pc:sldChg chg="mod modShow">
        <pc:chgData name="fauzan alim" userId="91e841f91dac58d2" providerId="LiveId" clId="{0021870A-3195-4461-BB7B-C740783497D5}" dt="2020-11-16T08:16:03.477" v="4351" actId="729"/>
        <pc:sldMkLst>
          <pc:docMk/>
          <pc:sldMk cId="3475520227" sldId="331"/>
        </pc:sldMkLst>
      </pc:sldChg>
      <pc:sldChg chg="addSp modSp mod">
        <pc:chgData name="fauzan alim" userId="91e841f91dac58d2" providerId="LiveId" clId="{0021870A-3195-4461-BB7B-C740783497D5}" dt="2020-11-15T14:45:44.722" v="2699" actId="207"/>
        <pc:sldMkLst>
          <pc:docMk/>
          <pc:sldMk cId="1213861305" sldId="332"/>
        </pc:sldMkLst>
        <pc:spChg chg="mod">
          <ac:chgData name="fauzan alim" userId="91e841f91dac58d2" providerId="LiveId" clId="{0021870A-3195-4461-BB7B-C740783497D5}" dt="2020-11-15T14:40:25.353" v="2666" actId="1076"/>
          <ac:spMkLst>
            <pc:docMk/>
            <pc:sldMk cId="1213861305" sldId="332"/>
            <ac:spMk id="2" creationId="{A1C4DEFB-EC25-499F-A42D-28A814D4F22C}"/>
          </ac:spMkLst>
        </pc:spChg>
        <pc:graphicFrameChg chg="add mod modGraphic">
          <ac:chgData name="fauzan alim" userId="91e841f91dac58d2" providerId="LiveId" clId="{0021870A-3195-4461-BB7B-C740783497D5}" dt="2020-11-15T14:45:32.801" v="2698" actId="12385"/>
          <ac:graphicFrameMkLst>
            <pc:docMk/>
            <pc:sldMk cId="1213861305" sldId="332"/>
            <ac:graphicFrameMk id="3" creationId="{6E5B35EB-20FB-4983-B136-8B81BF092D1B}"/>
          </ac:graphicFrameMkLst>
        </pc:graphicFrameChg>
        <pc:graphicFrameChg chg="mod modGraphic">
          <ac:chgData name="fauzan alim" userId="91e841f91dac58d2" providerId="LiveId" clId="{0021870A-3195-4461-BB7B-C740783497D5}" dt="2020-11-15T14:45:44.722" v="2699" actId="207"/>
          <ac:graphicFrameMkLst>
            <pc:docMk/>
            <pc:sldMk cId="1213861305" sldId="332"/>
            <ac:graphicFrameMk id="7" creationId="{E77877F8-2559-4539-B719-700F097B6AD9}"/>
          </ac:graphicFrameMkLst>
        </pc:graphicFrameChg>
      </pc:sldChg>
      <pc:sldChg chg="del">
        <pc:chgData name="fauzan alim" userId="91e841f91dac58d2" providerId="LiveId" clId="{0021870A-3195-4461-BB7B-C740783497D5}" dt="2020-11-15T14:46:27.614" v="2700" actId="47"/>
        <pc:sldMkLst>
          <pc:docMk/>
          <pc:sldMk cId="825987965" sldId="333"/>
        </pc:sldMkLst>
      </pc:sldChg>
      <pc:sldChg chg="modSp mod">
        <pc:chgData name="fauzan alim" userId="91e841f91dac58d2" providerId="LiveId" clId="{0021870A-3195-4461-BB7B-C740783497D5}" dt="2020-11-15T12:54:27.129" v="401" actId="207"/>
        <pc:sldMkLst>
          <pc:docMk/>
          <pc:sldMk cId="2948445952" sldId="334"/>
        </pc:sldMkLst>
        <pc:spChg chg="mod">
          <ac:chgData name="fauzan alim" userId="91e841f91dac58d2" providerId="LiveId" clId="{0021870A-3195-4461-BB7B-C740783497D5}" dt="2020-11-15T12:54:27.129" v="401" actId="207"/>
          <ac:spMkLst>
            <pc:docMk/>
            <pc:sldMk cId="2948445952" sldId="334"/>
            <ac:spMk id="2" creationId="{ECAF292C-C7B7-4DAE-A60C-9DB9C03370E9}"/>
          </ac:spMkLst>
        </pc:spChg>
        <pc:graphicFrameChg chg="mod modGraphic">
          <ac:chgData name="fauzan alim" userId="91e841f91dac58d2" providerId="LiveId" clId="{0021870A-3195-4461-BB7B-C740783497D5}" dt="2020-11-15T12:26:37.175" v="394" actId="1076"/>
          <ac:graphicFrameMkLst>
            <pc:docMk/>
            <pc:sldMk cId="2948445952" sldId="334"/>
            <ac:graphicFrameMk id="8" creationId="{E64356D8-351C-4382-BD55-7025D0EEA4B2}"/>
          </ac:graphicFrameMkLst>
        </pc:graphicFrameChg>
      </pc:sldChg>
      <pc:sldChg chg="modSp mod">
        <pc:chgData name="fauzan alim" userId="91e841f91dac58d2" providerId="LiveId" clId="{0021870A-3195-4461-BB7B-C740783497D5}" dt="2020-11-15T11:32:14.659" v="7" actId="1076"/>
        <pc:sldMkLst>
          <pc:docMk/>
          <pc:sldMk cId="1131504699" sldId="335"/>
        </pc:sldMkLst>
        <pc:spChg chg="mod">
          <ac:chgData name="fauzan alim" userId="91e841f91dac58d2" providerId="LiveId" clId="{0021870A-3195-4461-BB7B-C740783497D5}" dt="2020-11-15T11:32:14.659" v="7" actId="1076"/>
          <ac:spMkLst>
            <pc:docMk/>
            <pc:sldMk cId="1131504699" sldId="335"/>
            <ac:spMk id="6" creationId="{6F482497-64C6-47B0-8726-9542119DE635}"/>
          </ac:spMkLst>
        </pc:spChg>
      </pc:sldChg>
      <pc:sldChg chg="addSp delSp modSp mod modClrScheme chgLayout">
        <pc:chgData name="fauzan alim" userId="91e841f91dac58d2" providerId="LiveId" clId="{0021870A-3195-4461-BB7B-C740783497D5}" dt="2020-11-15T11:33:37.385" v="34" actId="931"/>
        <pc:sldMkLst>
          <pc:docMk/>
          <pc:sldMk cId="4268605945" sldId="336"/>
        </pc:sldMkLst>
        <pc:spChg chg="del">
          <ac:chgData name="fauzan alim" userId="91e841f91dac58d2" providerId="LiveId" clId="{0021870A-3195-4461-BB7B-C740783497D5}" dt="2020-11-15T11:33:06.703" v="8" actId="478"/>
          <ac:spMkLst>
            <pc:docMk/>
            <pc:sldMk cId="4268605945" sldId="336"/>
            <ac:spMk id="10" creationId="{C7AC2BF7-05BF-4C91-AEFA-8291A1AA7385}"/>
          </ac:spMkLst>
        </pc:spChg>
        <pc:spChg chg="add mod">
          <ac:chgData name="fauzan alim" userId="91e841f91dac58d2" providerId="LiveId" clId="{0021870A-3195-4461-BB7B-C740783497D5}" dt="2020-11-15T11:33:20.672" v="33" actId="20577"/>
          <ac:spMkLst>
            <pc:docMk/>
            <pc:sldMk cId="4268605945" sldId="336"/>
            <ac:spMk id="11" creationId="{AC25A2A2-6099-4983-86CC-37EAF6C1790D}"/>
          </ac:spMkLst>
        </pc:spChg>
        <pc:spChg chg="add del mod">
          <ac:chgData name="fauzan alim" userId="91e841f91dac58d2" providerId="LiveId" clId="{0021870A-3195-4461-BB7B-C740783497D5}" dt="2020-11-15T11:33:37.385" v="34" actId="931"/>
          <ac:spMkLst>
            <pc:docMk/>
            <pc:sldMk cId="4268605945" sldId="336"/>
            <ac:spMk id="12" creationId="{4A5756A6-AB1B-4B80-A6B9-5D068A4A1D5B}"/>
          </ac:spMkLst>
        </pc:spChg>
        <pc:picChg chg="del">
          <ac:chgData name="fauzan alim" userId="91e841f91dac58d2" providerId="LiveId" clId="{0021870A-3195-4461-BB7B-C740783497D5}" dt="2020-11-15T11:33:06.703" v="8" actId="478"/>
          <ac:picMkLst>
            <pc:docMk/>
            <pc:sldMk cId="4268605945" sldId="336"/>
            <ac:picMk id="8" creationId="{8E4E0A95-51F1-40E5-9918-A299687BC755}"/>
          </ac:picMkLst>
        </pc:picChg>
        <pc:picChg chg="del">
          <ac:chgData name="fauzan alim" userId="91e841f91dac58d2" providerId="LiveId" clId="{0021870A-3195-4461-BB7B-C740783497D5}" dt="2020-11-15T11:33:06.703" v="8" actId="478"/>
          <ac:picMkLst>
            <pc:docMk/>
            <pc:sldMk cId="4268605945" sldId="336"/>
            <ac:picMk id="9" creationId="{1E1AC19B-4D6F-4035-B198-646823027025}"/>
          </ac:picMkLst>
        </pc:picChg>
        <pc:picChg chg="add mod">
          <ac:chgData name="fauzan alim" userId="91e841f91dac58d2" providerId="LiveId" clId="{0021870A-3195-4461-BB7B-C740783497D5}" dt="2020-11-15T11:33:37.385" v="34" actId="931"/>
          <ac:picMkLst>
            <pc:docMk/>
            <pc:sldMk cId="4268605945" sldId="336"/>
            <ac:picMk id="14" creationId="{16B1D2C7-9757-4D70-A4CA-A2E7E3BA2A59}"/>
          </ac:picMkLst>
        </pc:picChg>
      </pc:sldChg>
      <pc:sldChg chg="addSp delSp modSp new mod ord">
        <pc:chgData name="fauzan alim" userId="91e841f91dac58d2" providerId="LiveId" clId="{0021870A-3195-4461-BB7B-C740783497D5}" dt="2020-11-16T08:17:23.495" v="4355"/>
        <pc:sldMkLst>
          <pc:docMk/>
          <pc:sldMk cId="384829882" sldId="337"/>
        </pc:sldMkLst>
        <pc:spChg chg="mod">
          <ac:chgData name="fauzan alim" userId="91e841f91dac58d2" providerId="LiveId" clId="{0021870A-3195-4461-BB7B-C740783497D5}" dt="2020-11-15T11:34:25.008" v="57" actId="20577"/>
          <ac:spMkLst>
            <pc:docMk/>
            <pc:sldMk cId="384829882" sldId="337"/>
            <ac:spMk id="2" creationId="{3661A4E0-18B5-4CF1-A1F7-AB9338C477ED}"/>
          </ac:spMkLst>
        </pc:spChg>
        <pc:spChg chg="del">
          <ac:chgData name="fauzan alim" userId="91e841f91dac58d2" providerId="LiveId" clId="{0021870A-3195-4461-BB7B-C740783497D5}" dt="2020-11-15T11:34:33.060" v="58" actId="931"/>
          <ac:spMkLst>
            <pc:docMk/>
            <pc:sldMk cId="384829882" sldId="337"/>
            <ac:spMk id="3" creationId="{1D8199A9-E136-4E6E-80A4-8C840CA29ED4}"/>
          </ac:spMkLst>
        </pc:spChg>
        <pc:picChg chg="add mod">
          <ac:chgData name="fauzan alim" userId="91e841f91dac58d2" providerId="LiveId" clId="{0021870A-3195-4461-BB7B-C740783497D5}" dt="2020-11-15T11:34:33.060" v="58" actId="931"/>
          <ac:picMkLst>
            <pc:docMk/>
            <pc:sldMk cId="384829882" sldId="337"/>
            <ac:picMk id="5" creationId="{D9A84B79-40C8-4ACD-B3A1-BDADF9CAD28B}"/>
          </ac:picMkLst>
        </pc:picChg>
      </pc:sldChg>
      <pc:sldChg chg="addSp delSp modSp new mod modClrScheme chgLayout">
        <pc:chgData name="fauzan alim" userId="91e841f91dac58d2" providerId="LiveId" clId="{0021870A-3195-4461-BB7B-C740783497D5}" dt="2020-11-15T12:59:50.251" v="520" actId="1076"/>
        <pc:sldMkLst>
          <pc:docMk/>
          <pc:sldMk cId="1029223707" sldId="338"/>
        </pc:sldMkLst>
        <pc:spChg chg="del mod ord">
          <ac:chgData name="fauzan alim" userId="91e841f91dac58d2" providerId="LiveId" clId="{0021870A-3195-4461-BB7B-C740783497D5}" dt="2020-11-15T12:58:30.703" v="481" actId="700"/>
          <ac:spMkLst>
            <pc:docMk/>
            <pc:sldMk cId="1029223707" sldId="338"/>
            <ac:spMk id="2" creationId="{5EAF150B-FFA9-4B1F-8BD7-18E282955ACF}"/>
          </ac:spMkLst>
        </pc:spChg>
        <pc:spChg chg="del mod ord">
          <ac:chgData name="fauzan alim" userId="91e841f91dac58d2" providerId="LiveId" clId="{0021870A-3195-4461-BB7B-C740783497D5}" dt="2020-11-15T12:58:30.703" v="481" actId="700"/>
          <ac:spMkLst>
            <pc:docMk/>
            <pc:sldMk cId="1029223707" sldId="338"/>
            <ac:spMk id="3" creationId="{9A47C10F-7CCA-46F9-BA4B-9589877E74E0}"/>
          </ac:spMkLst>
        </pc:spChg>
        <pc:spChg chg="add mod ord">
          <ac:chgData name="fauzan alim" userId="91e841f91dac58d2" providerId="LiveId" clId="{0021870A-3195-4461-BB7B-C740783497D5}" dt="2020-11-15T12:59:11.985" v="515" actId="207"/>
          <ac:spMkLst>
            <pc:docMk/>
            <pc:sldMk cId="1029223707" sldId="338"/>
            <ac:spMk id="4" creationId="{32B70C75-898B-4BD8-9023-B250C7353637}"/>
          </ac:spMkLst>
        </pc:spChg>
        <pc:spChg chg="add del mod ord">
          <ac:chgData name="fauzan alim" userId="91e841f91dac58d2" providerId="LiveId" clId="{0021870A-3195-4461-BB7B-C740783497D5}" dt="2020-11-15T12:59:21.940" v="516" actId="931"/>
          <ac:spMkLst>
            <pc:docMk/>
            <pc:sldMk cId="1029223707" sldId="338"/>
            <ac:spMk id="5" creationId="{F326AAF7-991F-4828-89D1-54F05F290663}"/>
          </ac:spMkLst>
        </pc:spChg>
        <pc:picChg chg="add mod modCrop">
          <ac:chgData name="fauzan alim" userId="91e841f91dac58d2" providerId="LiveId" clId="{0021870A-3195-4461-BB7B-C740783497D5}" dt="2020-11-15T12:59:50.251" v="520" actId="1076"/>
          <ac:picMkLst>
            <pc:docMk/>
            <pc:sldMk cId="1029223707" sldId="338"/>
            <ac:picMk id="7" creationId="{EA05ECD2-012D-4DEA-BFCB-42CC9D7DB616}"/>
          </ac:picMkLst>
        </pc:picChg>
      </pc:sldChg>
      <pc:sldChg chg="addSp delSp modSp new mod">
        <pc:chgData name="fauzan alim" userId="91e841f91dac58d2" providerId="LiveId" clId="{0021870A-3195-4461-BB7B-C740783497D5}" dt="2020-11-15T13:05:16.971" v="650" actId="931"/>
        <pc:sldMkLst>
          <pc:docMk/>
          <pc:sldMk cId="2974229561" sldId="339"/>
        </pc:sldMkLst>
        <pc:spChg chg="mod">
          <ac:chgData name="fauzan alim" userId="91e841f91dac58d2" providerId="LiveId" clId="{0021870A-3195-4461-BB7B-C740783497D5}" dt="2020-11-15T13:05:10.236" v="649" actId="20577"/>
          <ac:spMkLst>
            <pc:docMk/>
            <pc:sldMk cId="2974229561" sldId="339"/>
            <ac:spMk id="2" creationId="{A17037A3-479F-4200-9FFE-758B3660407D}"/>
          </ac:spMkLst>
        </pc:spChg>
        <pc:spChg chg="del">
          <ac:chgData name="fauzan alim" userId="91e841f91dac58d2" providerId="LiveId" clId="{0021870A-3195-4461-BB7B-C740783497D5}" dt="2020-11-15T13:05:16.971" v="650" actId="931"/>
          <ac:spMkLst>
            <pc:docMk/>
            <pc:sldMk cId="2974229561" sldId="339"/>
            <ac:spMk id="3" creationId="{FC9F060A-6B58-44C1-91A9-79B1F850690A}"/>
          </ac:spMkLst>
        </pc:spChg>
        <pc:picChg chg="add mod">
          <ac:chgData name="fauzan alim" userId="91e841f91dac58d2" providerId="LiveId" clId="{0021870A-3195-4461-BB7B-C740783497D5}" dt="2020-11-15T13:05:16.971" v="650" actId="931"/>
          <ac:picMkLst>
            <pc:docMk/>
            <pc:sldMk cId="2974229561" sldId="339"/>
            <ac:picMk id="5" creationId="{F292CAEE-CD5B-4595-94E9-CB5B7B5136E4}"/>
          </ac:picMkLst>
        </pc:picChg>
      </pc:sldChg>
      <pc:sldChg chg="addSp delSp modSp new mod modClrScheme chgLayout">
        <pc:chgData name="fauzan alim" userId="91e841f91dac58d2" providerId="LiveId" clId="{0021870A-3195-4461-BB7B-C740783497D5}" dt="2020-11-15T13:17:26.333" v="939" actId="122"/>
        <pc:sldMkLst>
          <pc:docMk/>
          <pc:sldMk cId="820017633" sldId="340"/>
        </pc:sldMkLst>
        <pc:spChg chg="del mod ord">
          <ac:chgData name="fauzan alim" userId="91e841f91dac58d2" providerId="LiveId" clId="{0021870A-3195-4461-BB7B-C740783497D5}" dt="2020-11-15T13:03:17.341" v="547" actId="700"/>
          <ac:spMkLst>
            <pc:docMk/>
            <pc:sldMk cId="820017633" sldId="340"/>
            <ac:spMk id="2" creationId="{F5AAA8A2-D509-4CE2-BBC1-8C4E4976BAEF}"/>
          </ac:spMkLst>
        </pc:spChg>
        <pc:spChg chg="del mod ord">
          <ac:chgData name="fauzan alim" userId="91e841f91dac58d2" providerId="LiveId" clId="{0021870A-3195-4461-BB7B-C740783497D5}" dt="2020-11-15T13:03:17.341" v="547" actId="700"/>
          <ac:spMkLst>
            <pc:docMk/>
            <pc:sldMk cId="820017633" sldId="340"/>
            <ac:spMk id="3" creationId="{3A3716DE-155D-4E2B-95E6-8FD0CB0322DE}"/>
          </ac:spMkLst>
        </pc:spChg>
        <pc:spChg chg="add mod ord">
          <ac:chgData name="fauzan alim" userId="91e841f91dac58d2" providerId="LiveId" clId="{0021870A-3195-4461-BB7B-C740783497D5}" dt="2020-11-15T13:17:26.333" v="939" actId="122"/>
          <ac:spMkLst>
            <pc:docMk/>
            <pc:sldMk cId="820017633" sldId="340"/>
            <ac:spMk id="4" creationId="{02D51720-2EF9-4DAE-AFC5-97DD4929AEC4}"/>
          </ac:spMkLst>
        </pc:spChg>
        <pc:spChg chg="add mod ord">
          <ac:chgData name="fauzan alim" userId="91e841f91dac58d2" providerId="LiveId" clId="{0021870A-3195-4461-BB7B-C740783497D5}" dt="2020-11-15T13:03:17.341" v="547" actId="700"/>
          <ac:spMkLst>
            <pc:docMk/>
            <pc:sldMk cId="820017633" sldId="340"/>
            <ac:spMk id="5" creationId="{88157A66-10F8-4B73-9DF2-0BBABCF50714}"/>
          </ac:spMkLst>
        </pc:spChg>
      </pc:sldChg>
      <pc:sldChg chg="modSp add mod ord">
        <pc:chgData name="fauzan alim" userId="91e841f91dac58d2" providerId="LiveId" clId="{0021870A-3195-4461-BB7B-C740783497D5}" dt="2020-11-16T02:34:51.089" v="4278" actId="20578"/>
        <pc:sldMkLst>
          <pc:docMk/>
          <pc:sldMk cId="2733760573" sldId="341"/>
        </pc:sldMkLst>
        <pc:spChg chg="mod">
          <ac:chgData name="fauzan alim" userId="91e841f91dac58d2" providerId="LiveId" clId="{0021870A-3195-4461-BB7B-C740783497D5}" dt="2020-11-15T13:17:19.192" v="938" actId="122"/>
          <ac:spMkLst>
            <pc:docMk/>
            <pc:sldMk cId="2733760573" sldId="341"/>
            <ac:spMk id="4" creationId="{02D51720-2EF9-4DAE-AFC5-97DD4929AEC4}"/>
          </ac:spMkLst>
        </pc:spChg>
      </pc:sldChg>
      <pc:sldChg chg="modSp add mod">
        <pc:chgData name="fauzan alim" userId="91e841f91dac58d2" providerId="LiveId" clId="{0021870A-3195-4461-BB7B-C740783497D5}" dt="2020-11-15T13:17:15.004" v="937" actId="122"/>
        <pc:sldMkLst>
          <pc:docMk/>
          <pc:sldMk cId="91159559" sldId="342"/>
        </pc:sldMkLst>
        <pc:spChg chg="mod">
          <ac:chgData name="fauzan alim" userId="91e841f91dac58d2" providerId="LiveId" clId="{0021870A-3195-4461-BB7B-C740783497D5}" dt="2020-11-15T13:17:15.004" v="937" actId="122"/>
          <ac:spMkLst>
            <pc:docMk/>
            <pc:sldMk cId="91159559" sldId="342"/>
            <ac:spMk id="4" creationId="{02D51720-2EF9-4DAE-AFC5-97DD4929AEC4}"/>
          </ac:spMkLst>
        </pc:spChg>
      </pc:sldChg>
      <pc:sldChg chg="new del">
        <pc:chgData name="fauzan alim" userId="91e841f91dac58d2" providerId="LiveId" clId="{0021870A-3195-4461-BB7B-C740783497D5}" dt="2020-11-15T13:06:29.101" v="652" actId="680"/>
        <pc:sldMkLst>
          <pc:docMk/>
          <pc:sldMk cId="535303411" sldId="342"/>
        </pc:sldMkLst>
      </pc:sldChg>
      <pc:sldChg chg="addSp delSp modSp new mod">
        <pc:chgData name="fauzan alim" userId="91e841f91dac58d2" providerId="LiveId" clId="{0021870A-3195-4461-BB7B-C740783497D5}" dt="2020-11-15T13:07:02.368" v="699" actId="931"/>
        <pc:sldMkLst>
          <pc:docMk/>
          <pc:sldMk cId="936580265" sldId="343"/>
        </pc:sldMkLst>
        <pc:spChg chg="mod">
          <ac:chgData name="fauzan alim" userId="91e841f91dac58d2" providerId="LiveId" clId="{0021870A-3195-4461-BB7B-C740783497D5}" dt="2020-11-15T13:06:55.273" v="698" actId="20577"/>
          <ac:spMkLst>
            <pc:docMk/>
            <pc:sldMk cId="936580265" sldId="343"/>
            <ac:spMk id="2" creationId="{7DF4E380-82AB-4150-B83D-060A128B52FE}"/>
          </ac:spMkLst>
        </pc:spChg>
        <pc:spChg chg="del">
          <ac:chgData name="fauzan alim" userId="91e841f91dac58d2" providerId="LiveId" clId="{0021870A-3195-4461-BB7B-C740783497D5}" dt="2020-11-15T13:07:02.368" v="699" actId="931"/>
          <ac:spMkLst>
            <pc:docMk/>
            <pc:sldMk cId="936580265" sldId="343"/>
            <ac:spMk id="3" creationId="{90874E85-3C25-4A0A-B9E9-050E08D73052}"/>
          </ac:spMkLst>
        </pc:spChg>
        <pc:picChg chg="add mod">
          <ac:chgData name="fauzan alim" userId="91e841f91dac58d2" providerId="LiveId" clId="{0021870A-3195-4461-BB7B-C740783497D5}" dt="2020-11-15T13:07:02.368" v="699" actId="931"/>
          <ac:picMkLst>
            <pc:docMk/>
            <pc:sldMk cId="936580265" sldId="343"/>
            <ac:picMk id="5" creationId="{8CF0B7C9-8C2C-4B47-86F5-3EDED36589B8}"/>
          </ac:picMkLst>
        </pc:picChg>
      </pc:sldChg>
      <pc:sldChg chg="new del">
        <pc:chgData name="fauzan alim" userId="91e841f91dac58d2" providerId="LiveId" clId="{0021870A-3195-4461-BB7B-C740783497D5}" dt="2020-11-15T13:08:01.402" v="701" actId="680"/>
        <pc:sldMkLst>
          <pc:docMk/>
          <pc:sldMk cId="406970185" sldId="344"/>
        </pc:sldMkLst>
      </pc:sldChg>
      <pc:sldChg chg="modSp add mod">
        <pc:chgData name="fauzan alim" userId="91e841f91dac58d2" providerId="LiveId" clId="{0021870A-3195-4461-BB7B-C740783497D5}" dt="2020-11-15T13:17:11.144" v="936" actId="122"/>
        <pc:sldMkLst>
          <pc:docMk/>
          <pc:sldMk cId="2578238921" sldId="344"/>
        </pc:sldMkLst>
        <pc:spChg chg="mod">
          <ac:chgData name="fauzan alim" userId="91e841f91dac58d2" providerId="LiveId" clId="{0021870A-3195-4461-BB7B-C740783497D5}" dt="2020-11-15T13:17:11.144" v="936" actId="122"/>
          <ac:spMkLst>
            <pc:docMk/>
            <pc:sldMk cId="2578238921" sldId="344"/>
            <ac:spMk id="4" creationId="{02D51720-2EF9-4DAE-AFC5-97DD4929AEC4}"/>
          </ac:spMkLst>
        </pc:spChg>
      </pc:sldChg>
      <pc:sldChg chg="addSp delSp modSp new mod">
        <pc:chgData name="fauzan alim" userId="91e841f91dac58d2" providerId="LiveId" clId="{0021870A-3195-4461-BB7B-C740783497D5}" dt="2020-11-15T13:08:34.246" v="761" actId="931"/>
        <pc:sldMkLst>
          <pc:docMk/>
          <pc:sldMk cId="1694762290" sldId="345"/>
        </pc:sldMkLst>
        <pc:spChg chg="mod">
          <ac:chgData name="fauzan alim" userId="91e841f91dac58d2" providerId="LiveId" clId="{0021870A-3195-4461-BB7B-C740783497D5}" dt="2020-11-15T13:08:29.371" v="760" actId="20577"/>
          <ac:spMkLst>
            <pc:docMk/>
            <pc:sldMk cId="1694762290" sldId="345"/>
            <ac:spMk id="2" creationId="{96F4D499-10D3-4577-AE33-03639EF9E979}"/>
          </ac:spMkLst>
        </pc:spChg>
        <pc:spChg chg="del">
          <ac:chgData name="fauzan alim" userId="91e841f91dac58d2" providerId="LiveId" clId="{0021870A-3195-4461-BB7B-C740783497D5}" dt="2020-11-15T13:08:34.246" v="761" actId="931"/>
          <ac:spMkLst>
            <pc:docMk/>
            <pc:sldMk cId="1694762290" sldId="345"/>
            <ac:spMk id="3" creationId="{A2DD458E-002D-4D62-AAA9-3B6F1C0C4883}"/>
          </ac:spMkLst>
        </pc:spChg>
        <pc:picChg chg="add mod">
          <ac:chgData name="fauzan alim" userId="91e841f91dac58d2" providerId="LiveId" clId="{0021870A-3195-4461-BB7B-C740783497D5}" dt="2020-11-15T13:08:34.246" v="761" actId="931"/>
          <ac:picMkLst>
            <pc:docMk/>
            <pc:sldMk cId="1694762290" sldId="345"/>
            <ac:picMk id="5" creationId="{D7059D3E-1695-415F-95EE-2741E8F90FC2}"/>
          </ac:picMkLst>
        </pc:picChg>
      </pc:sldChg>
      <pc:sldChg chg="addSp delSp modSp new mod">
        <pc:chgData name="fauzan alim" userId="91e841f91dac58d2" providerId="LiveId" clId="{0021870A-3195-4461-BB7B-C740783497D5}" dt="2020-11-15T13:09:43.139" v="791" actId="931"/>
        <pc:sldMkLst>
          <pc:docMk/>
          <pc:sldMk cId="983619891" sldId="346"/>
        </pc:sldMkLst>
        <pc:spChg chg="mod">
          <ac:chgData name="fauzan alim" userId="91e841f91dac58d2" providerId="LiveId" clId="{0021870A-3195-4461-BB7B-C740783497D5}" dt="2020-11-15T13:09:29.388" v="790" actId="20577"/>
          <ac:spMkLst>
            <pc:docMk/>
            <pc:sldMk cId="983619891" sldId="346"/>
            <ac:spMk id="2" creationId="{00EE67E7-F982-493C-A154-4135BFF69205}"/>
          </ac:spMkLst>
        </pc:spChg>
        <pc:spChg chg="del">
          <ac:chgData name="fauzan alim" userId="91e841f91dac58d2" providerId="LiveId" clId="{0021870A-3195-4461-BB7B-C740783497D5}" dt="2020-11-15T13:09:43.139" v="791" actId="931"/>
          <ac:spMkLst>
            <pc:docMk/>
            <pc:sldMk cId="983619891" sldId="346"/>
            <ac:spMk id="3" creationId="{9ED0BEB7-8E0D-487E-9F29-BAB8A984DDE9}"/>
          </ac:spMkLst>
        </pc:spChg>
        <pc:picChg chg="add mod">
          <ac:chgData name="fauzan alim" userId="91e841f91dac58d2" providerId="LiveId" clId="{0021870A-3195-4461-BB7B-C740783497D5}" dt="2020-11-15T13:09:43.139" v="791" actId="931"/>
          <ac:picMkLst>
            <pc:docMk/>
            <pc:sldMk cId="983619891" sldId="346"/>
            <ac:picMk id="5" creationId="{6AAF8402-3E36-453C-9919-D3CC27CA81E3}"/>
          </ac:picMkLst>
        </pc:picChg>
      </pc:sldChg>
      <pc:sldChg chg="modSp add mod">
        <pc:chgData name="fauzan alim" userId="91e841f91dac58d2" providerId="LiveId" clId="{0021870A-3195-4461-BB7B-C740783497D5}" dt="2020-11-15T13:17:05.128" v="935" actId="122"/>
        <pc:sldMkLst>
          <pc:docMk/>
          <pc:sldMk cId="3741936889" sldId="347"/>
        </pc:sldMkLst>
        <pc:spChg chg="mod">
          <ac:chgData name="fauzan alim" userId="91e841f91dac58d2" providerId="LiveId" clId="{0021870A-3195-4461-BB7B-C740783497D5}" dt="2020-11-15T13:17:05.128" v="935" actId="122"/>
          <ac:spMkLst>
            <pc:docMk/>
            <pc:sldMk cId="3741936889" sldId="347"/>
            <ac:spMk id="4" creationId="{02D51720-2EF9-4DAE-AFC5-97DD4929AEC4}"/>
          </ac:spMkLst>
        </pc:spChg>
      </pc:sldChg>
      <pc:sldChg chg="addSp modSp new mod modClrScheme chgLayout">
        <pc:chgData name="fauzan alim" userId="91e841f91dac58d2" providerId="LiveId" clId="{0021870A-3195-4461-BB7B-C740783497D5}" dt="2020-11-15T14:22:16.814" v="2281" actId="20577"/>
        <pc:sldMkLst>
          <pc:docMk/>
          <pc:sldMk cId="4249779088" sldId="348"/>
        </pc:sldMkLst>
        <pc:spChg chg="add mod">
          <ac:chgData name="fauzan alim" userId="91e841f91dac58d2" providerId="LiveId" clId="{0021870A-3195-4461-BB7B-C740783497D5}" dt="2020-11-15T13:55:09.147" v="1372" actId="20577"/>
          <ac:spMkLst>
            <pc:docMk/>
            <pc:sldMk cId="4249779088" sldId="348"/>
            <ac:spMk id="2" creationId="{D779A8F9-B438-4A12-B39A-4FA47E880C8D}"/>
          </ac:spMkLst>
        </pc:spChg>
        <pc:spChg chg="add mod">
          <ac:chgData name="fauzan alim" userId="91e841f91dac58d2" providerId="LiveId" clId="{0021870A-3195-4461-BB7B-C740783497D5}" dt="2020-11-15T14:22:16.814" v="2281" actId="20577"/>
          <ac:spMkLst>
            <pc:docMk/>
            <pc:sldMk cId="4249779088" sldId="348"/>
            <ac:spMk id="3" creationId="{F1BA318D-284A-4926-AB43-C8E3364BEE65}"/>
          </ac:spMkLst>
        </pc:spChg>
      </pc:sldChg>
      <pc:sldChg chg="addSp delSp modSp new mod modClrScheme chgLayout">
        <pc:chgData name="fauzan alim" userId="91e841f91dac58d2" providerId="LiveId" clId="{0021870A-3195-4461-BB7B-C740783497D5}" dt="2020-11-15T15:04:56.281" v="2899" actId="931"/>
        <pc:sldMkLst>
          <pc:docMk/>
          <pc:sldMk cId="3841895109" sldId="349"/>
        </pc:sldMkLst>
        <pc:spChg chg="add del mod">
          <ac:chgData name="fauzan alim" userId="91e841f91dac58d2" providerId="LiveId" clId="{0021870A-3195-4461-BB7B-C740783497D5}" dt="2020-11-15T15:00:40.389" v="2888" actId="478"/>
          <ac:spMkLst>
            <pc:docMk/>
            <pc:sldMk cId="3841895109" sldId="349"/>
            <ac:spMk id="2" creationId="{7515153F-2AA1-45A6-8172-8C27442B042A}"/>
          </ac:spMkLst>
        </pc:spChg>
        <pc:spChg chg="del">
          <ac:chgData name="fauzan alim" userId="91e841f91dac58d2" providerId="LiveId" clId="{0021870A-3195-4461-BB7B-C740783497D5}" dt="2020-11-15T14:59:47.621" v="2881" actId="931"/>
          <ac:spMkLst>
            <pc:docMk/>
            <pc:sldMk cId="3841895109" sldId="349"/>
            <ac:spMk id="3" creationId="{E04D289B-DADC-4C1B-A2DC-785BBBD85074}"/>
          </ac:spMkLst>
        </pc:spChg>
        <pc:spChg chg="add del mod">
          <ac:chgData name="fauzan alim" userId="91e841f91dac58d2" providerId="LiveId" clId="{0021870A-3195-4461-BB7B-C740783497D5}" dt="2020-11-15T15:00:37.982" v="2887" actId="478"/>
          <ac:spMkLst>
            <pc:docMk/>
            <pc:sldMk cId="3841895109" sldId="349"/>
            <ac:spMk id="7" creationId="{0577E44D-08AB-4FA2-8547-ACA8F3EFBB77}"/>
          </ac:spMkLst>
        </pc:spChg>
        <pc:spChg chg="add del mod">
          <ac:chgData name="fauzan alim" userId="91e841f91dac58d2" providerId="LiveId" clId="{0021870A-3195-4461-BB7B-C740783497D5}" dt="2020-11-15T15:00:44.160" v="2889" actId="700"/>
          <ac:spMkLst>
            <pc:docMk/>
            <pc:sldMk cId="3841895109" sldId="349"/>
            <ac:spMk id="9" creationId="{E8D8F397-6724-48F6-A289-408FD0944C22}"/>
          </ac:spMkLst>
        </pc:spChg>
        <pc:picChg chg="add del mod ord modCrop">
          <ac:chgData name="fauzan alim" userId="91e841f91dac58d2" providerId="LiveId" clId="{0021870A-3195-4461-BB7B-C740783497D5}" dt="2020-11-15T15:04:48.776" v="2898" actId="478"/>
          <ac:picMkLst>
            <pc:docMk/>
            <pc:sldMk cId="3841895109" sldId="349"/>
            <ac:picMk id="5" creationId="{AE198AC8-99F1-44B4-9803-27AF94CEF099}"/>
          </ac:picMkLst>
        </pc:picChg>
        <pc:picChg chg="add mod">
          <ac:chgData name="fauzan alim" userId="91e841f91dac58d2" providerId="LiveId" clId="{0021870A-3195-4461-BB7B-C740783497D5}" dt="2020-11-15T15:04:56.281" v="2899" actId="931"/>
          <ac:picMkLst>
            <pc:docMk/>
            <pc:sldMk cId="3841895109" sldId="349"/>
            <ac:picMk id="11" creationId="{2DCA0F22-9765-4245-B635-DDAD9897FC35}"/>
          </ac:picMkLst>
        </pc:picChg>
      </pc:sldChg>
      <pc:sldChg chg="addSp modSp new">
        <pc:chgData name="fauzan alim" userId="91e841f91dac58d2" providerId="LiveId" clId="{0021870A-3195-4461-BB7B-C740783497D5}" dt="2020-11-15T15:02:17.609" v="2895" actId="931"/>
        <pc:sldMkLst>
          <pc:docMk/>
          <pc:sldMk cId="3201117565" sldId="350"/>
        </pc:sldMkLst>
        <pc:picChg chg="add mod">
          <ac:chgData name="fauzan alim" userId="91e841f91dac58d2" providerId="LiveId" clId="{0021870A-3195-4461-BB7B-C740783497D5}" dt="2020-11-15T15:02:17.609" v="2895" actId="931"/>
          <ac:picMkLst>
            <pc:docMk/>
            <pc:sldMk cId="3201117565" sldId="350"/>
            <ac:picMk id="3" creationId="{8B0AEC1B-6869-4520-BACF-F132807B7429}"/>
          </ac:picMkLst>
        </pc:picChg>
      </pc:sldChg>
      <pc:sldChg chg="modSp add del mod">
        <pc:chgData name="fauzan alim" userId="91e841f91dac58d2" providerId="LiveId" clId="{0021870A-3195-4461-BB7B-C740783497D5}" dt="2020-11-15T15:48:39.502" v="3153" actId="47"/>
        <pc:sldMkLst>
          <pc:docMk/>
          <pc:sldMk cId="2060462477" sldId="351"/>
        </pc:sldMkLst>
        <pc:spChg chg="mod">
          <ac:chgData name="fauzan alim" userId="91e841f91dac58d2" providerId="LiveId" clId="{0021870A-3195-4461-BB7B-C740783497D5}" dt="2020-11-15T15:08:50.448" v="2920" actId="20577"/>
          <ac:spMkLst>
            <pc:docMk/>
            <pc:sldMk cId="2060462477" sldId="351"/>
            <ac:spMk id="2" creationId="{74B66704-02BA-4018-849F-5638028D8B86}"/>
          </ac:spMkLst>
        </pc:spChg>
      </pc:sldChg>
      <pc:sldChg chg="addSp delSp modSp new mod modClrScheme chgLayout">
        <pc:chgData name="fauzan alim" userId="91e841f91dac58d2" providerId="LiveId" clId="{0021870A-3195-4461-BB7B-C740783497D5}" dt="2020-11-15T15:09:12.891" v="2923" actId="931"/>
        <pc:sldMkLst>
          <pc:docMk/>
          <pc:sldMk cId="2307989847" sldId="352"/>
        </pc:sldMkLst>
        <pc:spChg chg="del">
          <ac:chgData name="fauzan alim" userId="91e841f91dac58d2" providerId="LiveId" clId="{0021870A-3195-4461-BB7B-C740783497D5}" dt="2020-11-15T15:09:00.296" v="2922" actId="700"/>
          <ac:spMkLst>
            <pc:docMk/>
            <pc:sldMk cId="2307989847" sldId="352"/>
            <ac:spMk id="2" creationId="{D5EB4F1F-84E6-4114-8109-1118E01D0598}"/>
          </ac:spMkLst>
        </pc:spChg>
        <pc:spChg chg="del">
          <ac:chgData name="fauzan alim" userId="91e841f91dac58d2" providerId="LiveId" clId="{0021870A-3195-4461-BB7B-C740783497D5}" dt="2020-11-15T15:09:00.296" v="2922" actId="700"/>
          <ac:spMkLst>
            <pc:docMk/>
            <pc:sldMk cId="2307989847" sldId="352"/>
            <ac:spMk id="3" creationId="{90F08236-12D1-4937-B17C-93385804A93E}"/>
          </ac:spMkLst>
        </pc:spChg>
        <pc:picChg chg="add mod">
          <ac:chgData name="fauzan alim" userId="91e841f91dac58d2" providerId="LiveId" clId="{0021870A-3195-4461-BB7B-C740783497D5}" dt="2020-11-15T15:09:12.891" v="2923" actId="931"/>
          <ac:picMkLst>
            <pc:docMk/>
            <pc:sldMk cId="2307989847" sldId="352"/>
            <ac:picMk id="5" creationId="{FF25B373-98FB-4A65-AD28-5DA1AF901845}"/>
          </ac:picMkLst>
        </pc:picChg>
      </pc:sldChg>
      <pc:sldChg chg="addSp modSp new">
        <pc:chgData name="fauzan alim" userId="91e841f91dac58d2" providerId="LiveId" clId="{0021870A-3195-4461-BB7B-C740783497D5}" dt="2020-11-15T15:09:34.988" v="2925" actId="931"/>
        <pc:sldMkLst>
          <pc:docMk/>
          <pc:sldMk cId="236541857" sldId="353"/>
        </pc:sldMkLst>
        <pc:picChg chg="add mod">
          <ac:chgData name="fauzan alim" userId="91e841f91dac58d2" providerId="LiveId" clId="{0021870A-3195-4461-BB7B-C740783497D5}" dt="2020-11-15T15:09:34.988" v="2925" actId="931"/>
          <ac:picMkLst>
            <pc:docMk/>
            <pc:sldMk cId="236541857" sldId="353"/>
            <ac:picMk id="3" creationId="{417B5740-11CE-4551-9DF1-1E07F2760588}"/>
          </ac:picMkLst>
        </pc:picChg>
      </pc:sldChg>
      <pc:sldChg chg="new del">
        <pc:chgData name="fauzan alim" userId="91e841f91dac58d2" providerId="LiveId" clId="{0021870A-3195-4461-BB7B-C740783497D5}" dt="2020-11-15T15:09:56.153" v="2927" actId="680"/>
        <pc:sldMkLst>
          <pc:docMk/>
          <pc:sldMk cId="2492580883" sldId="354"/>
        </pc:sldMkLst>
      </pc:sldChg>
      <pc:sldChg chg="modSp add del mod">
        <pc:chgData name="fauzan alim" userId="91e841f91dac58d2" providerId="LiveId" clId="{0021870A-3195-4461-BB7B-C740783497D5}" dt="2020-11-15T15:48:38.757" v="3152" actId="47"/>
        <pc:sldMkLst>
          <pc:docMk/>
          <pc:sldMk cId="4182268481" sldId="354"/>
        </pc:sldMkLst>
        <pc:spChg chg="mod">
          <ac:chgData name="fauzan alim" userId="91e841f91dac58d2" providerId="LiveId" clId="{0021870A-3195-4461-BB7B-C740783497D5}" dt="2020-11-15T15:10:04.051" v="2944" actId="20577"/>
          <ac:spMkLst>
            <pc:docMk/>
            <pc:sldMk cId="4182268481" sldId="354"/>
            <ac:spMk id="2" creationId="{74B66704-02BA-4018-849F-5638028D8B86}"/>
          </ac:spMkLst>
        </pc:spChg>
      </pc:sldChg>
      <pc:sldChg chg="addSp delSp modSp new mod modClrScheme chgLayout">
        <pc:chgData name="fauzan alim" userId="91e841f91dac58d2" providerId="LiveId" clId="{0021870A-3195-4461-BB7B-C740783497D5}" dt="2020-11-15T15:10:23.226" v="2947" actId="931"/>
        <pc:sldMkLst>
          <pc:docMk/>
          <pc:sldMk cId="1933718238" sldId="355"/>
        </pc:sldMkLst>
        <pc:spChg chg="del">
          <ac:chgData name="fauzan alim" userId="91e841f91dac58d2" providerId="LiveId" clId="{0021870A-3195-4461-BB7B-C740783497D5}" dt="2020-11-15T15:10:11.139" v="2946" actId="700"/>
          <ac:spMkLst>
            <pc:docMk/>
            <pc:sldMk cId="1933718238" sldId="355"/>
            <ac:spMk id="2" creationId="{3EFAF1FE-EF73-4923-A929-ED430EA919AD}"/>
          </ac:spMkLst>
        </pc:spChg>
        <pc:spChg chg="del">
          <ac:chgData name="fauzan alim" userId="91e841f91dac58d2" providerId="LiveId" clId="{0021870A-3195-4461-BB7B-C740783497D5}" dt="2020-11-15T15:10:11.139" v="2946" actId="700"/>
          <ac:spMkLst>
            <pc:docMk/>
            <pc:sldMk cId="1933718238" sldId="355"/>
            <ac:spMk id="3" creationId="{B23FFB3F-5F02-42A5-90E1-27AC52F2C9C1}"/>
          </ac:spMkLst>
        </pc:spChg>
        <pc:picChg chg="add mod">
          <ac:chgData name="fauzan alim" userId="91e841f91dac58d2" providerId="LiveId" clId="{0021870A-3195-4461-BB7B-C740783497D5}" dt="2020-11-15T15:10:23.226" v="2947" actId="931"/>
          <ac:picMkLst>
            <pc:docMk/>
            <pc:sldMk cId="1933718238" sldId="355"/>
            <ac:picMk id="5" creationId="{5A9E1DF9-6352-44DB-A288-4A0E6C949D7D}"/>
          </ac:picMkLst>
        </pc:picChg>
      </pc:sldChg>
      <pc:sldChg chg="addSp modSp new">
        <pc:chgData name="fauzan alim" userId="91e841f91dac58d2" providerId="LiveId" clId="{0021870A-3195-4461-BB7B-C740783497D5}" dt="2020-11-15T15:10:55.702" v="2949" actId="931"/>
        <pc:sldMkLst>
          <pc:docMk/>
          <pc:sldMk cId="354226248" sldId="356"/>
        </pc:sldMkLst>
        <pc:picChg chg="add mod">
          <ac:chgData name="fauzan alim" userId="91e841f91dac58d2" providerId="LiveId" clId="{0021870A-3195-4461-BB7B-C740783497D5}" dt="2020-11-15T15:10:55.702" v="2949" actId="931"/>
          <ac:picMkLst>
            <pc:docMk/>
            <pc:sldMk cId="354226248" sldId="356"/>
            <ac:picMk id="3" creationId="{4F843E47-B81F-4A94-872D-11CA05089F73}"/>
          </ac:picMkLst>
        </pc:picChg>
      </pc:sldChg>
      <pc:sldChg chg="addSp delSp modSp new mod modClrScheme chgLayout">
        <pc:chgData name="fauzan alim" userId="91e841f91dac58d2" providerId="LiveId" clId="{0021870A-3195-4461-BB7B-C740783497D5}" dt="2020-11-15T15:16:51.824" v="3110" actId="404"/>
        <pc:sldMkLst>
          <pc:docMk/>
          <pc:sldMk cId="3714839010" sldId="357"/>
        </pc:sldMkLst>
        <pc:spChg chg="add del mod ord">
          <ac:chgData name="fauzan alim" userId="91e841f91dac58d2" providerId="LiveId" clId="{0021870A-3195-4461-BB7B-C740783497D5}" dt="2020-11-15T15:13:21.190" v="2989" actId="700"/>
          <ac:spMkLst>
            <pc:docMk/>
            <pc:sldMk cId="3714839010" sldId="357"/>
            <ac:spMk id="3" creationId="{A5F58DD1-9264-468A-A9B6-1EC1A9F479EB}"/>
          </ac:spMkLst>
        </pc:spChg>
        <pc:spChg chg="add del mod ord">
          <ac:chgData name="fauzan alim" userId="91e841f91dac58d2" providerId="LiveId" clId="{0021870A-3195-4461-BB7B-C740783497D5}" dt="2020-11-15T15:13:21.190" v="2989" actId="700"/>
          <ac:spMkLst>
            <pc:docMk/>
            <pc:sldMk cId="3714839010" sldId="357"/>
            <ac:spMk id="4" creationId="{42BE09C2-6B61-4F64-B363-1B41AEF0ED35}"/>
          </ac:spMkLst>
        </pc:spChg>
        <pc:spChg chg="add mod">
          <ac:chgData name="fauzan alim" userId="91e841f91dac58d2" providerId="LiveId" clId="{0021870A-3195-4461-BB7B-C740783497D5}" dt="2020-11-15T15:16:51.824" v="3110" actId="404"/>
          <ac:spMkLst>
            <pc:docMk/>
            <pc:sldMk cId="3714839010" sldId="357"/>
            <ac:spMk id="5" creationId="{C2B5FA83-C82C-4D22-8336-0DB61C8CD0AA}"/>
          </ac:spMkLst>
        </pc:spChg>
        <pc:spChg chg="add del mod">
          <ac:chgData name="fauzan alim" userId="91e841f91dac58d2" providerId="LiveId" clId="{0021870A-3195-4461-BB7B-C740783497D5}" dt="2020-11-15T15:13:29.225" v="2992" actId="22"/>
          <ac:spMkLst>
            <pc:docMk/>
            <pc:sldMk cId="3714839010" sldId="357"/>
            <ac:spMk id="6" creationId="{78771BE3-1C6B-49BB-BA06-2353E2993BF0}"/>
          </ac:spMkLst>
        </pc:spChg>
        <pc:graphicFrameChg chg="add del mod">
          <ac:chgData name="fauzan alim" userId="91e841f91dac58d2" providerId="LiveId" clId="{0021870A-3195-4461-BB7B-C740783497D5}" dt="2020-11-15T15:13:24.649" v="2990" actId="21"/>
          <ac:graphicFrameMkLst>
            <pc:docMk/>
            <pc:sldMk cId="3714839010" sldId="357"/>
            <ac:graphicFrameMk id="2" creationId="{5FBCCCEF-25FC-4BAE-BAAD-FA194FE1DA48}"/>
          </ac:graphicFrameMkLst>
        </pc:graphicFrameChg>
        <pc:graphicFrameChg chg="add mod">
          <ac:chgData name="fauzan alim" userId="91e841f91dac58d2" providerId="LiveId" clId="{0021870A-3195-4461-BB7B-C740783497D5}" dt="2020-11-15T15:14:15.088" v="3042" actId="14100"/>
          <ac:graphicFrameMkLst>
            <pc:docMk/>
            <pc:sldMk cId="3714839010" sldId="357"/>
            <ac:graphicFrameMk id="8" creationId="{98090AAC-3C62-46B0-BB32-F0D95A39E916}"/>
          </ac:graphicFrameMkLst>
        </pc:graphicFrameChg>
      </pc:sldChg>
      <pc:sldChg chg="add del">
        <pc:chgData name="fauzan alim" userId="91e841f91dac58d2" providerId="LiveId" clId="{0021870A-3195-4461-BB7B-C740783497D5}" dt="2020-11-15T15:11:34.678" v="2952"/>
        <pc:sldMkLst>
          <pc:docMk/>
          <pc:sldMk cId="1583265738" sldId="358"/>
        </pc:sldMkLst>
      </pc:sldChg>
      <pc:sldChg chg="modSp add del mod">
        <pc:chgData name="fauzan alim" userId="91e841f91dac58d2" providerId="LiveId" clId="{0021870A-3195-4461-BB7B-C740783497D5}" dt="2020-11-15T15:48:38.517" v="3151" actId="47"/>
        <pc:sldMkLst>
          <pc:docMk/>
          <pc:sldMk cId="4114157402" sldId="358"/>
        </pc:sldMkLst>
        <pc:spChg chg="mod">
          <ac:chgData name="fauzan alim" userId="91e841f91dac58d2" providerId="LiveId" clId="{0021870A-3195-4461-BB7B-C740783497D5}" dt="2020-11-15T15:11:50.469" v="2978" actId="20577"/>
          <ac:spMkLst>
            <pc:docMk/>
            <pc:sldMk cId="4114157402" sldId="358"/>
            <ac:spMk id="2" creationId="{74B66704-02BA-4018-849F-5638028D8B86}"/>
          </ac:spMkLst>
        </pc:spChg>
      </pc:sldChg>
      <pc:sldChg chg="addSp delSp modSp new mod">
        <pc:chgData name="fauzan alim" userId="91e841f91dac58d2" providerId="LiveId" clId="{0021870A-3195-4461-BB7B-C740783497D5}" dt="2020-11-15T15:16:58.705" v="3111" actId="404"/>
        <pc:sldMkLst>
          <pc:docMk/>
          <pc:sldMk cId="784205201" sldId="359"/>
        </pc:sldMkLst>
        <pc:spChg chg="mod">
          <ac:chgData name="fauzan alim" userId="91e841f91dac58d2" providerId="LiveId" clId="{0021870A-3195-4461-BB7B-C740783497D5}" dt="2020-11-15T15:16:58.705" v="3111" actId="404"/>
          <ac:spMkLst>
            <pc:docMk/>
            <pc:sldMk cId="784205201" sldId="359"/>
            <ac:spMk id="2" creationId="{91167DD6-919A-44A7-946F-AD7EF6B0DD24}"/>
          </ac:spMkLst>
        </pc:spChg>
        <pc:spChg chg="del">
          <ac:chgData name="fauzan alim" userId="91e841f91dac58d2" providerId="LiveId" clId="{0021870A-3195-4461-BB7B-C740783497D5}" dt="2020-11-15T15:16:14.134" v="3098"/>
          <ac:spMkLst>
            <pc:docMk/>
            <pc:sldMk cId="784205201" sldId="359"/>
            <ac:spMk id="3" creationId="{8CB7A0E7-1C3B-46CA-A7FE-35C7A69E26CC}"/>
          </ac:spMkLst>
        </pc:spChg>
        <pc:graphicFrameChg chg="add mod">
          <ac:chgData name="fauzan alim" userId="91e841f91dac58d2" providerId="LiveId" clId="{0021870A-3195-4461-BB7B-C740783497D5}" dt="2020-11-15T15:16:31.602" v="3106" actId="14100"/>
          <ac:graphicFrameMkLst>
            <pc:docMk/>
            <pc:sldMk cId="784205201" sldId="359"/>
            <ac:graphicFrameMk id="4" creationId="{D808BBF3-0E23-405F-80E3-F1EC26BCA6E7}"/>
          </ac:graphicFrameMkLst>
        </pc:graphicFrameChg>
      </pc:sldChg>
      <pc:sldChg chg="modSp new mod">
        <pc:chgData name="fauzan alim" userId="91e841f91dac58d2" providerId="LiveId" clId="{0021870A-3195-4461-BB7B-C740783497D5}" dt="2020-11-16T02:27:54.437" v="4060" actId="207"/>
        <pc:sldMkLst>
          <pc:docMk/>
          <pc:sldMk cId="1125657952" sldId="360"/>
        </pc:sldMkLst>
        <pc:spChg chg="mod">
          <ac:chgData name="fauzan alim" userId="91e841f91dac58d2" providerId="LiveId" clId="{0021870A-3195-4461-BB7B-C740783497D5}" dt="2020-11-16T02:27:54.437" v="4060" actId="207"/>
          <ac:spMkLst>
            <pc:docMk/>
            <pc:sldMk cId="1125657952" sldId="360"/>
            <ac:spMk id="2" creationId="{AE75B34A-81CB-4151-9EB9-E58908613E45}"/>
          </ac:spMkLst>
        </pc:spChg>
        <pc:spChg chg="mod">
          <ac:chgData name="fauzan alim" userId="91e841f91dac58d2" providerId="LiveId" clId="{0021870A-3195-4461-BB7B-C740783497D5}" dt="2020-11-16T02:23:47.533" v="3816" actId="20577"/>
          <ac:spMkLst>
            <pc:docMk/>
            <pc:sldMk cId="1125657952" sldId="360"/>
            <ac:spMk id="3" creationId="{4A609DC5-11F1-481D-9910-A847C18065D4}"/>
          </ac:spMkLst>
        </pc:spChg>
      </pc:sldChg>
      <pc:sldChg chg="modSp add mod">
        <pc:chgData name="fauzan alim" userId="91e841f91dac58d2" providerId="LiveId" clId="{0021870A-3195-4461-BB7B-C740783497D5}" dt="2020-11-15T15:52:49.744" v="3327" actId="6549"/>
        <pc:sldMkLst>
          <pc:docMk/>
          <pc:sldMk cId="606451876" sldId="361"/>
        </pc:sldMkLst>
        <pc:spChg chg="mod">
          <ac:chgData name="fauzan alim" userId="91e841f91dac58d2" providerId="LiveId" clId="{0021870A-3195-4461-BB7B-C740783497D5}" dt="2020-11-15T15:52:49.744" v="3327" actId="6549"/>
          <ac:spMkLst>
            <pc:docMk/>
            <pc:sldMk cId="606451876" sldId="361"/>
            <ac:spMk id="2" creationId="{8A99FDEE-5476-42FA-9866-F218353FCEB4}"/>
          </ac:spMkLst>
        </pc:spChg>
        <pc:spChg chg="mod">
          <ac:chgData name="fauzan alim" userId="91e841f91dac58d2" providerId="LiveId" clId="{0021870A-3195-4461-BB7B-C740783497D5}" dt="2020-11-15T15:50:22.426" v="3239" actId="404"/>
          <ac:spMkLst>
            <pc:docMk/>
            <pc:sldMk cId="606451876" sldId="361"/>
            <ac:spMk id="3" creationId="{0C8C7467-EDDC-4B80-AD41-04BD12DA1FC7}"/>
          </ac:spMkLst>
        </pc:spChg>
      </pc:sldChg>
      <pc:sldChg chg="addSp delSp modSp new mod modClrScheme chgLayout">
        <pc:chgData name="fauzan alim" userId="91e841f91dac58d2" providerId="LiveId" clId="{0021870A-3195-4461-BB7B-C740783497D5}" dt="2020-11-16T02:19:11.832" v="3601" actId="14100"/>
        <pc:sldMkLst>
          <pc:docMk/>
          <pc:sldMk cId="382155775" sldId="362"/>
        </pc:sldMkLst>
        <pc:spChg chg="del mod ord">
          <ac:chgData name="fauzan alim" userId="91e841f91dac58d2" providerId="LiveId" clId="{0021870A-3195-4461-BB7B-C740783497D5}" dt="2020-11-16T02:18:35.319" v="3587" actId="700"/>
          <ac:spMkLst>
            <pc:docMk/>
            <pc:sldMk cId="382155775" sldId="362"/>
            <ac:spMk id="2" creationId="{2D5E3DED-AC62-41CD-B5E4-BC78F2CBDFB0}"/>
          </ac:spMkLst>
        </pc:spChg>
        <pc:spChg chg="del">
          <ac:chgData name="fauzan alim" userId="91e841f91dac58d2" providerId="LiveId" clId="{0021870A-3195-4461-BB7B-C740783497D5}" dt="2020-11-16T02:18:35.319" v="3587" actId="700"/>
          <ac:spMkLst>
            <pc:docMk/>
            <pc:sldMk cId="382155775" sldId="362"/>
            <ac:spMk id="3" creationId="{95D6FAE1-9952-43B6-BCD7-FF24325E1067}"/>
          </ac:spMkLst>
        </pc:spChg>
        <pc:spChg chg="del mod ord">
          <ac:chgData name="fauzan alim" userId="91e841f91dac58d2" providerId="LiveId" clId="{0021870A-3195-4461-BB7B-C740783497D5}" dt="2020-11-16T02:18:35.319" v="3587" actId="700"/>
          <ac:spMkLst>
            <pc:docMk/>
            <pc:sldMk cId="382155775" sldId="362"/>
            <ac:spMk id="4" creationId="{76ED20F6-F78C-4D15-B327-8281BD2182CA}"/>
          </ac:spMkLst>
        </pc:spChg>
        <pc:spChg chg="del">
          <ac:chgData name="fauzan alim" userId="91e841f91dac58d2" providerId="LiveId" clId="{0021870A-3195-4461-BB7B-C740783497D5}" dt="2020-11-16T02:18:35.319" v="3587" actId="700"/>
          <ac:spMkLst>
            <pc:docMk/>
            <pc:sldMk cId="382155775" sldId="362"/>
            <ac:spMk id="5" creationId="{23175D8D-C891-4C6E-9880-4FAFCD0060F8}"/>
          </ac:spMkLst>
        </pc:spChg>
        <pc:spChg chg="del">
          <ac:chgData name="fauzan alim" userId="91e841f91dac58d2" providerId="LiveId" clId="{0021870A-3195-4461-BB7B-C740783497D5}" dt="2020-11-16T02:18:35.319" v="3587" actId="700"/>
          <ac:spMkLst>
            <pc:docMk/>
            <pc:sldMk cId="382155775" sldId="362"/>
            <ac:spMk id="6" creationId="{D011F808-0218-4AB4-A459-BBA4BB4DFC5E}"/>
          </ac:spMkLst>
        </pc:spChg>
        <pc:spChg chg="add mod ord">
          <ac:chgData name="fauzan alim" userId="91e841f91dac58d2" providerId="LiveId" clId="{0021870A-3195-4461-BB7B-C740783497D5}" dt="2020-11-16T02:18:41.801" v="3599" actId="20577"/>
          <ac:spMkLst>
            <pc:docMk/>
            <pc:sldMk cId="382155775" sldId="362"/>
            <ac:spMk id="7" creationId="{38F39276-4F34-4CD1-A33C-C4C9652D4932}"/>
          </ac:spMkLst>
        </pc:spChg>
        <pc:spChg chg="add del mod ord">
          <ac:chgData name="fauzan alim" userId="91e841f91dac58d2" providerId="LiveId" clId="{0021870A-3195-4461-BB7B-C740783497D5}" dt="2020-11-16T02:19:06.230" v="3600" actId="931"/>
          <ac:spMkLst>
            <pc:docMk/>
            <pc:sldMk cId="382155775" sldId="362"/>
            <ac:spMk id="8" creationId="{962A35DF-D5C3-4921-9724-217A6AFA2543}"/>
          </ac:spMkLst>
        </pc:spChg>
        <pc:picChg chg="add mod">
          <ac:chgData name="fauzan alim" userId="91e841f91dac58d2" providerId="LiveId" clId="{0021870A-3195-4461-BB7B-C740783497D5}" dt="2020-11-16T02:19:11.832" v="3601" actId="14100"/>
          <ac:picMkLst>
            <pc:docMk/>
            <pc:sldMk cId="382155775" sldId="362"/>
            <ac:picMk id="10" creationId="{DF5C26E0-7B6E-40EF-9C99-4F40EA766277}"/>
          </ac:picMkLst>
        </pc:picChg>
      </pc:sldChg>
      <pc:sldChg chg="new del">
        <pc:chgData name="fauzan alim" userId="91e841f91dac58d2" providerId="LiveId" clId="{0021870A-3195-4461-BB7B-C740783497D5}" dt="2020-11-16T02:21:18.477" v="3670" actId="47"/>
        <pc:sldMkLst>
          <pc:docMk/>
          <pc:sldMk cId="3335834785" sldId="363"/>
        </pc:sldMkLst>
      </pc:sldChg>
      <pc:sldChg chg="modSp add mod">
        <pc:chgData name="fauzan alim" userId="91e841f91dac58d2" providerId="LiveId" clId="{0021870A-3195-4461-BB7B-C740783497D5}" dt="2020-11-16T02:27:47.098" v="4059" actId="207"/>
        <pc:sldMkLst>
          <pc:docMk/>
          <pc:sldMk cId="2259447996" sldId="364"/>
        </pc:sldMkLst>
        <pc:spChg chg="mod">
          <ac:chgData name="fauzan alim" userId="91e841f91dac58d2" providerId="LiveId" clId="{0021870A-3195-4461-BB7B-C740783497D5}" dt="2020-11-16T02:27:47.098" v="4059" actId="207"/>
          <ac:spMkLst>
            <pc:docMk/>
            <pc:sldMk cId="2259447996" sldId="364"/>
            <ac:spMk id="2" creationId="{AE75B34A-81CB-4151-9EB9-E58908613E45}"/>
          </ac:spMkLst>
        </pc:spChg>
        <pc:spChg chg="mod">
          <ac:chgData name="fauzan alim" userId="91e841f91dac58d2" providerId="LiveId" clId="{0021870A-3195-4461-BB7B-C740783497D5}" dt="2020-11-16T02:27:28.302" v="4058" actId="20577"/>
          <ac:spMkLst>
            <pc:docMk/>
            <pc:sldMk cId="2259447996" sldId="364"/>
            <ac:spMk id="3" creationId="{4A609DC5-11F1-481D-9910-A847C18065D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91e841f91dac58d2/Tugas%20Akhir/Hasil/Simulasi/Simulation%20Result/Pencarian%20K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1e841f91dac58d2/Tugas%20Akhir/Hasil/Simulasi/Simulation%20Result/Pencarian%20K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91e841f91dac58d2/Tugas%20Akhir/Hasil/Simulasi/Simulation%20Result/Karakteristik%20Beb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91e841f91dac58d2/Tugas%20Akhir/Hasil/Simulasi/Simulation%20Result/Karakteristik%20Beba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55621086925684E-2"/>
          <c:y val="5.8700209643605873E-2"/>
          <c:w val="0.90048085365164054"/>
          <c:h val="0.71791016688951603"/>
        </c:manualLayout>
      </c:layout>
      <c:lineChart>
        <c:grouping val="standard"/>
        <c:varyColors val="0"/>
        <c:ser>
          <c:idx val="3"/>
          <c:order val="0"/>
          <c:tx>
            <c:strRef>
              <c:f>'[Pencarian Kp.xlsx]Kp'!$D$2</c:f>
              <c:strCache>
                <c:ptCount val="1"/>
                <c:pt idx="0">
                  <c:v>p*RMSE</c:v>
                </c:pt>
              </c:strCache>
            </c:strRef>
          </c:tx>
          <c:spPr>
            <a:ln w="28575" cap="rnd">
              <a:solidFill>
                <a:srgbClr val="FF0000"/>
              </a:solidFill>
              <a:round/>
            </a:ln>
            <a:effectLst/>
          </c:spPr>
          <c:marker>
            <c:symbol val="circle"/>
            <c:size val="5"/>
            <c:spPr>
              <a:solidFill>
                <a:schemeClr val="bg1"/>
              </a:solidFill>
              <a:ln w="9525">
                <a:solidFill>
                  <a:srgbClr val="FF0000"/>
                </a:solidFill>
              </a:ln>
              <a:effectLst/>
            </c:spPr>
          </c:marker>
          <c:cat>
            <c:numRef>
              <c:f>'[Pencarian Kp.xlsx]Kp'!$B$3:$B$23</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'[Pencarian Kp.xlsx]Kp'!$D$3:$D$23</c:f>
              <c:numCache>
                <c:formatCode>General</c:formatCode>
                <c:ptCount val="21"/>
                <c:pt idx="0">
                  <c:v>1.6588333434410925</c:v>
                </c:pt>
                <c:pt idx="1">
                  <c:v>1.3522565219227953</c:v>
                </c:pt>
                <c:pt idx="2">
                  <c:v>1.3522565219227953</c:v>
                </c:pt>
                <c:pt idx="3">
                  <c:v>1.1549970802278662</c:v>
                </c:pt>
                <c:pt idx="4">
                  <c:v>1.0808200518838538</c:v>
                </c:pt>
                <c:pt idx="5">
                  <c:v>1.0575439810498122</c:v>
                </c:pt>
                <c:pt idx="6">
                  <c:v>0.82588446153275841</c:v>
                </c:pt>
                <c:pt idx="7">
                  <c:v>0.81250698568482915</c:v>
                </c:pt>
                <c:pt idx="8">
                  <c:v>0.34529407472459078</c:v>
                </c:pt>
                <c:pt idx="9">
                  <c:v>0.34542253124858308</c:v>
                </c:pt>
                <c:pt idx="10">
                  <c:v>0.31013524431317996</c:v>
                </c:pt>
                <c:pt idx="11">
                  <c:v>4.9660874678080308E-2</c:v>
                </c:pt>
                <c:pt idx="12">
                  <c:v>4.9503412589036157E-2</c:v>
                </c:pt>
                <c:pt idx="13">
                  <c:v>4.7712117886258926E-2</c:v>
                </c:pt>
                <c:pt idx="14">
                  <c:v>4.7965665992967227E-2</c:v>
                </c:pt>
                <c:pt idx="15">
                  <c:v>4.7475760488948922E-2</c:v>
                </c:pt>
                <c:pt idx="16">
                  <c:v>4.6523737576845844E-2</c:v>
                </c:pt>
                <c:pt idx="17">
                  <c:v>4.6310008473566311E-2</c:v>
                </c:pt>
                <c:pt idx="18">
                  <c:v>4.6148440343095537E-2</c:v>
                </c:pt>
                <c:pt idx="19">
                  <c:v>4.6593853790112001E-2</c:v>
                </c:pt>
                <c:pt idx="20">
                  <c:v>4.5497681723347387E-2</c:v>
                </c:pt>
              </c:numCache>
            </c:numRef>
          </c:val>
          <c:smooth val="0"/>
          <c:extLst>
            <c:ext xmlns:c16="http://schemas.microsoft.com/office/drawing/2014/chart" uri="{C3380CC4-5D6E-409C-BE32-E72D297353CC}">
              <c16:uniqueId val="{00000000-39F2-4779-8BEF-3047A218F7F7}"/>
            </c:ext>
          </c:extLst>
        </c:ser>
        <c:ser>
          <c:idx val="4"/>
          <c:order val="1"/>
          <c:tx>
            <c:strRef>
              <c:f>'[Pencarian Kp.xlsx]Kp'!$E$2</c:f>
              <c:strCache>
                <c:ptCount val="1"/>
                <c:pt idx="0">
                  <c:v>q*RMSU</c:v>
                </c:pt>
              </c:strCache>
            </c:strRef>
          </c:tx>
          <c:spPr>
            <a:ln w="28575" cap="rnd">
              <a:solidFill>
                <a:srgbClr val="00B050"/>
              </a:solidFill>
              <a:round/>
            </a:ln>
            <a:effectLst/>
          </c:spPr>
          <c:marker>
            <c:symbol val="circle"/>
            <c:size val="5"/>
            <c:spPr>
              <a:solidFill>
                <a:schemeClr val="bg1"/>
              </a:solidFill>
              <a:ln w="9525">
                <a:solidFill>
                  <a:srgbClr val="00B050"/>
                </a:solidFill>
              </a:ln>
              <a:effectLst/>
            </c:spPr>
          </c:marker>
          <c:cat>
            <c:numRef>
              <c:f>'[Pencarian Kp.xlsx]Kp'!$B$3:$B$23</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'[Pencarian Kp.xlsx]Kp'!$E$3:$E$23</c:f>
              <c:numCache>
                <c:formatCode>General</c:formatCode>
                <c:ptCount val="21"/>
                <c:pt idx="0">
                  <c:v>0</c:v>
                </c:pt>
                <c:pt idx="1">
                  <c:v>5.0850411462893666E-2</c:v>
                </c:pt>
                <c:pt idx="2">
                  <c:v>0.10170082292578733</c:v>
                </c:pt>
                <c:pt idx="3">
                  <c:v>0.139608112231148</c:v>
                </c:pt>
                <c:pt idx="4">
                  <c:v>0.19947625982110398</c:v>
                </c:pt>
                <c:pt idx="5">
                  <c:v>0.25009449694862729</c:v>
                </c:pt>
                <c:pt idx="6">
                  <c:v>0.2978716259109373</c:v>
                </c:pt>
                <c:pt idx="7">
                  <c:v>0.33897956736960067</c:v>
                </c:pt>
                <c:pt idx="8">
                  <c:v>0.4675868981937753</c:v>
                </c:pt>
                <c:pt idx="9">
                  <c:v>0.50829129265827599</c:v>
                </c:pt>
                <c:pt idx="10">
                  <c:v>0.55705124458709998</c:v>
                </c:pt>
                <c:pt idx="11">
                  <c:v>0.57261966418708599</c:v>
                </c:pt>
                <c:pt idx="12">
                  <c:v>0.61133294993044063</c:v>
                </c:pt>
                <c:pt idx="13">
                  <c:v>0.61046978476472136</c:v>
                </c:pt>
                <c:pt idx="14">
                  <c:v>0.63782214821255523</c:v>
                </c:pt>
                <c:pt idx="15">
                  <c:v>0.66615525888812532</c:v>
                </c:pt>
                <c:pt idx="16">
                  <c:v>0.66560810264829595</c:v>
                </c:pt>
                <c:pt idx="17">
                  <c:v>0.68534467019290668</c:v>
                </c:pt>
                <c:pt idx="18">
                  <c:v>0.70769498124730001</c:v>
                </c:pt>
                <c:pt idx="19">
                  <c:v>0.70363920734641994</c:v>
                </c:pt>
                <c:pt idx="20">
                  <c:v>0.72589600437996005</c:v>
                </c:pt>
              </c:numCache>
            </c:numRef>
          </c:val>
          <c:smooth val="0"/>
          <c:extLst>
            <c:ext xmlns:c16="http://schemas.microsoft.com/office/drawing/2014/chart" uri="{C3380CC4-5D6E-409C-BE32-E72D297353CC}">
              <c16:uniqueId val="{00000001-39F2-4779-8BEF-3047A218F7F7}"/>
            </c:ext>
          </c:extLst>
        </c:ser>
        <c:ser>
          <c:idx val="5"/>
          <c:order val="2"/>
          <c:tx>
            <c:strRef>
              <c:f>'[Pencarian Kp.xlsx]Kp'!$F$2</c:f>
              <c:strCache>
                <c:ptCount val="1"/>
                <c:pt idx="0">
                  <c:v>J</c:v>
                </c:pt>
              </c:strCache>
            </c:strRef>
          </c:tx>
          <c:spPr>
            <a:ln w="28575" cap="rnd">
              <a:solidFill>
                <a:srgbClr val="0070C0"/>
              </a:solidFill>
              <a:round/>
            </a:ln>
            <a:effectLst/>
          </c:spPr>
          <c:marker>
            <c:symbol val="circle"/>
            <c:size val="5"/>
            <c:spPr>
              <a:solidFill>
                <a:schemeClr val="bg1"/>
              </a:solidFill>
              <a:ln w="9525">
                <a:solidFill>
                  <a:srgbClr val="0070C0"/>
                </a:solidFill>
              </a:ln>
              <a:effectLst/>
            </c:spPr>
          </c:marker>
          <c:dLbls>
            <c:dLbl>
              <c:idx val="11"/>
              <c:dLblPos val="b"/>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9F2-4779-8BEF-3047A218F7F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id-ID"/>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'[Pencarian Kp.xlsx]Kp'!$B$3:$B$23</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'[Pencarian Kp.xlsx]Kp'!$F$3:$F$23</c:f>
              <c:numCache>
                <c:formatCode>General</c:formatCode>
                <c:ptCount val="21"/>
                <c:pt idx="0">
                  <c:v>1.54034524748102</c:v>
                </c:pt>
                <c:pt idx="1">
                  <c:v>1.2562458082012</c:v>
                </c:pt>
                <c:pt idx="2">
                  <c:v>1.2579813225787</c:v>
                </c:pt>
                <c:pt idx="3">
                  <c:v>1.0775963059095199</c:v>
                </c:pt>
                <c:pt idx="4">
                  <c:v>1.0147081582289299</c:v>
                </c:pt>
                <c:pt idx="5">
                  <c:v>0.99975841998340398</c:v>
                </c:pt>
                <c:pt idx="6">
                  <c:v>0.79877009024685997</c:v>
                </c:pt>
                <c:pt idx="7">
                  <c:v>0.79615414128101303</c:v>
                </c:pt>
                <c:pt idx="8">
                  <c:v>0.47517084390268899</c:v>
                </c:pt>
                <c:pt idx="9">
                  <c:v>0.498204535243085</c:v>
                </c:pt>
                <c:pt idx="10">
                  <c:v>0.50742607943180396</c:v>
                </c:pt>
                <c:pt idx="11">
                  <c:v>0.43193337494987</c:v>
                </c:pt>
                <c:pt idx="12">
                  <c:v>0.460798213095787</c:v>
                </c:pt>
                <c:pt idx="13">
                  <c:v>0.45999088909761998</c:v>
                </c:pt>
                <c:pt idx="14">
                  <c:v>0.48043562099258202</c:v>
                </c:pt>
                <c:pt idx="15">
                  <c:v>0.50155762012086702</c:v>
                </c:pt>
                <c:pt idx="16">
                  <c:v>0.50107185143815303</c:v>
                </c:pt>
                <c:pt idx="17">
                  <c:v>0.51580415445984795</c:v>
                </c:pt>
                <c:pt idx="18">
                  <c:v>0.53249827169403796</c:v>
                </c:pt>
                <c:pt idx="19">
                  <c:v>0.52949999819260996</c:v>
                </c:pt>
                <c:pt idx="20">
                  <c:v>0.54605878645392403</c:v>
                </c:pt>
              </c:numCache>
            </c:numRef>
          </c:val>
          <c:smooth val="0"/>
          <c:extLst>
            <c:ext xmlns:c16="http://schemas.microsoft.com/office/drawing/2014/chart" uri="{C3380CC4-5D6E-409C-BE32-E72D297353CC}">
              <c16:uniqueId val="{00000003-39F2-4779-8BEF-3047A218F7F7}"/>
            </c:ext>
          </c:extLst>
        </c:ser>
        <c:dLbls>
          <c:showLegendKey val="0"/>
          <c:showVal val="0"/>
          <c:showCatName val="0"/>
          <c:showSerName val="0"/>
          <c:showPercent val="0"/>
          <c:showBubbleSize val="0"/>
        </c:dLbls>
        <c:marker val="1"/>
        <c:smooth val="0"/>
        <c:axId val="606775648"/>
        <c:axId val="606775976"/>
      </c:lineChart>
      <c:catAx>
        <c:axId val="606775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id-ID" b="1"/>
                  <a:t>Kp</a:t>
                </a:r>
              </a:p>
            </c:rich>
          </c:tx>
          <c:layout>
            <c:manualLayout>
              <c:xMode val="edge"/>
              <c:yMode val="edge"/>
              <c:x val="0.50326970421877071"/>
              <c:y val="0.8568828811088944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d-ID"/>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crossAx val="606775976"/>
        <c:crosses val="autoZero"/>
        <c:auto val="1"/>
        <c:lblAlgn val="ctr"/>
        <c:lblOffset val="100"/>
        <c:noMultiLvlLbl val="0"/>
      </c:catAx>
      <c:valAx>
        <c:axId val="606775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crossAx val="606775648"/>
        <c:crosses val="autoZero"/>
        <c:crossBetween val="midCat"/>
      </c:valAx>
      <c:spPr>
        <a:pattFill prst="ltUpDiag">
          <a:fgClr>
            <a:schemeClr val="bg2">
              <a:lumMod val="90000"/>
            </a:schemeClr>
          </a:fgClr>
          <a:bgClr>
            <a:schemeClr val="bg1"/>
          </a:bgClr>
        </a:pattFill>
        <a:ln>
          <a:noFill/>
        </a:ln>
        <a:effectLst/>
      </c:spPr>
    </c:plotArea>
    <c:legend>
      <c:legendPos val="b"/>
      <c:layout>
        <c:manualLayout>
          <c:xMode val="edge"/>
          <c:yMode val="edge"/>
          <c:x val="0.37823535565583088"/>
          <c:y val="0.92719957930613117"/>
          <c:w val="0.24352928868833823"/>
          <c:h val="6.69574502933447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id-I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55621086925684E-2"/>
          <c:y val="5.1896207584830337E-2"/>
          <c:w val="0.90048085365164054"/>
          <c:h val="0.73940748424411018"/>
        </c:manualLayout>
      </c:layout>
      <c:lineChart>
        <c:grouping val="standard"/>
        <c:varyColors val="0"/>
        <c:ser>
          <c:idx val="3"/>
          <c:order val="0"/>
          <c:tx>
            <c:strRef>
              <c:f>'[Pencarian Kp.xlsx]Ki'!$D$2</c:f>
              <c:strCache>
                <c:ptCount val="1"/>
                <c:pt idx="0">
                  <c:v>p*RMSE</c:v>
                </c:pt>
              </c:strCache>
            </c:strRef>
          </c:tx>
          <c:spPr>
            <a:ln w="28575" cap="rnd">
              <a:solidFill>
                <a:srgbClr val="FF0000"/>
              </a:solidFill>
              <a:round/>
            </a:ln>
            <a:effectLst/>
          </c:spPr>
          <c:marker>
            <c:symbol val="circle"/>
            <c:size val="5"/>
            <c:spPr>
              <a:solidFill>
                <a:schemeClr val="bg1"/>
              </a:solidFill>
              <a:ln w="9525">
                <a:solidFill>
                  <a:srgbClr val="FF0000"/>
                </a:solidFill>
              </a:ln>
              <a:effectLst/>
            </c:spPr>
          </c:marker>
          <c:cat>
            <c:numRef>
              <c:f>'[Pencarian Kp.xlsx]Ki'!$C$3:$C$23</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'[Pencarian Kp.xlsx]Ki'!$D$3:$D$23</c:f>
              <c:numCache>
                <c:formatCode>General</c:formatCode>
                <c:ptCount val="21"/>
                <c:pt idx="0">
                  <c:v>4.9660874678080308E-2</c:v>
                </c:pt>
                <c:pt idx="1">
                  <c:v>6.6974610021431846E-2</c:v>
                </c:pt>
                <c:pt idx="2">
                  <c:v>7.3848473300569997E-2</c:v>
                </c:pt>
                <c:pt idx="3">
                  <c:v>7.4802616979396927E-2</c:v>
                </c:pt>
                <c:pt idx="4">
                  <c:v>7.906773392628616E-2</c:v>
                </c:pt>
                <c:pt idx="5">
                  <c:v>8.3406665073310154E-2</c:v>
                </c:pt>
                <c:pt idx="6">
                  <c:v>8.6734701086538468E-2</c:v>
                </c:pt>
                <c:pt idx="7">
                  <c:v>9.0540428627131533E-2</c:v>
                </c:pt>
                <c:pt idx="8">
                  <c:v>9.3531289862979691E-2</c:v>
                </c:pt>
                <c:pt idx="9">
                  <c:v>9.9681408421714912E-2</c:v>
                </c:pt>
                <c:pt idx="10">
                  <c:v>0.10133901089622079</c:v>
                </c:pt>
                <c:pt idx="11">
                  <c:v>0.10471321822734478</c:v>
                </c:pt>
                <c:pt idx="12">
                  <c:v>0.10866222466145291</c:v>
                </c:pt>
                <c:pt idx="13">
                  <c:v>0.10933482238175138</c:v>
                </c:pt>
                <c:pt idx="14">
                  <c:v>0.11412453757496108</c:v>
                </c:pt>
                <c:pt idx="15">
                  <c:v>0.11556712800303</c:v>
                </c:pt>
                <c:pt idx="16">
                  <c:v>0.11845499073665539</c:v>
                </c:pt>
                <c:pt idx="17">
                  <c:v>0.11520922651958262</c:v>
                </c:pt>
                <c:pt idx="18">
                  <c:v>0.11936403387995231</c:v>
                </c:pt>
                <c:pt idx="19">
                  <c:v>0.12313552478852216</c:v>
                </c:pt>
                <c:pt idx="20">
                  <c:v>0.12101733599366338</c:v>
                </c:pt>
              </c:numCache>
            </c:numRef>
          </c:val>
          <c:smooth val="0"/>
          <c:extLst>
            <c:ext xmlns:c16="http://schemas.microsoft.com/office/drawing/2014/chart" uri="{C3380CC4-5D6E-409C-BE32-E72D297353CC}">
              <c16:uniqueId val="{00000000-F796-4A1E-AD8D-E080BBA8A670}"/>
            </c:ext>
          </c:extLst>
        </c:ser>
        <c:ser>
          <c:idx val="4"/>
          <c:order val="1"/>
          <c:tx>
            <c:strRef>
              <c:f>'[Pencarian Kp.xlsx]Ki'!$E$2</c:f>
              <c:strCache>
                <c:ptCount val="1"/>
                <c:pt idx="0">
                  <c:v>q*RMSU</c:v>
                </c:pt>
              </c:strCache>
            </c:strRef>
          </c:tx>
          <c:spPr>
            <a:ln w="28575" cap="rnd">
              <a:solidFill>
                <a:srgbClr val="00B050"/>
              </a:solidFill>
              <a:round/>
            </a:ln>
            <a:effectLst/>
          </c:spPr>
          <c:marker>
            <c:symbol val="circle"/>
            <c:size val="5"/>
            <c:spPr>
              <a:solidFill>
                <a:schemeClr val="bg1"/>
              </a:solidFill>
              <a:ln w="9525">
                <a:solidFill>
                  <a:srgbClr val="00B050"/>
                </a:solidFill>
              </a:ln>
              <a:effectLst/>
            </c:spPr>
          </c:marker>
          <c:cat>
            <c:numRef>
              <c:f>'[Pencarian Kp.xlsx]Ki'!$C$3:$C$23</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'[Pencarian Kp.xlsx]Ki'!$E$3:$E$23</c:f>
              <c:numCache>
                <c:formatCode>General</c:formatCode>
                <c:ptCount val="21"/>
                <c:pt idx="0">
                  <c:v>0.57261966418708599</c:v>
                </c:pt>
                <c:pt idx="1">
                  <c:v>0.55911814212505462</c:v>
                </c:pt>
                <c:pt idx="2">
                  <c:v>0.54258926367711724</c:v>
                </c:pt>
                <c:pt idx="3">
                  <c:v>0.54276879711634862</c:v>
                </c:pt>
                <c:pt idx="4">
                  <c:v>0.54534754911231997</c:v>
                </c:pt>
                <c:pt idx="5">
                  <c:v>0.5470773481499327</c:v>
                </c:pt>
                <c:pt idx="6">
                  <c:v>0.54830273704211729</c:v>
                </c:pt>
                <c:pt idx="7">
                  <c:v>0.54847927743920333</c:v>
                </c:pt>
                <c:pt idx="8">
                  <c:v>0.54579365143043534</c:v>
                </c:pt>
                <c:pt idx="9">
                  <c:v>0.54369629992488133</c:v>
                </c:pt>
                <c:pt idx="10">
                  <c:v>0.54195214655989332</c:v>
                </c:pt>
                <c:pt idx="11">
                  <c:v>0.54057569279191131</c:v>
                </c:pt>
                <c:pt idx="12">
                  <c:v>0.53950757913861191</c:v>
                </c:pt>
                <c:pt idx="13">
                  <c:v>0.53838265969088461</c:v>
                </c:pt>
                <c:pt idx="14">
                  <c:v>0.53763516374104059</c:v>
                </c:pt>
                <c:pt idx="15">
                  <c:v>0.53693080286313399</c:v>
                </c:pt>
                <c:pt idx="16">
                  <c:v>0.53638826646224458</c:v>
                </c:pt>
                <c:pt idx="17">
                  <c:v>0.53564271173030131</c:v>
                </c:pt>
                <c:pt idx="18">
                  <c:v>0.535350138199296</c:v>
                </c:pt>
                <c:pt idx="19">
                  <c:v>0.53490210081782463</c:v>
                </c:pt>
                <c:pt idx="20">
                  <c:v>0.53440039314844134</c:v>
                </c:pt>
              </c:numCache>
            </c:numRef>
          </c:val>
          <c:smooth val="0"/>
          <c:extLst>
            <c:ext xmlns:c16="http://schemas.microsoft.com/office/drawing/2014/chart" uri="{C3380CC4-5D6E-409C-BE32-E72D297353CC}">
              <c16:uniqueId val="{00000001-F796-4A1E-AD8D-E080BBA8A670}"/>
            </c:ext>
          </c:extLst>
        </c:ser>
        <c:ser>
          <c:idx val="5"/>
          <c:order val="2"/>
          <c:tx>
            <c:strRef>
              <c:f>'[Pencarian Kp.xlsx]Ki'!$F$2</c:f>
              <c:strCache>
                <c:ptCount val="1"/>
                <c:pt idx="0">
                  <c:v>J</c:v>
                </c:pt>
              </c:strCache>
            </c:strRef>
          </c:tx>
          <c:spPr>
            <a:ln w="28575" cap="rnd">
              <a:solidFill>
                <a:srgbClr val="0070C0"/>
              </a:solidFill>
              <a:round/>
            </a:ln>
            <a:effectLst/>
          </c:spPr>
          <c:marker>
            <c:symbol val="circle"/>
            <c:size val="5"/>
            <c:spPr>
              <a:solidFill>
                <a:schemeClr val="bg1"/>
              </a:solidFill>
              <a:ln w="9525">
                <a:solidFill>
                  <a:srgbClr val="0070C0"/>
                </a:solidFill>
              </a:ln>
              <a:effectLst/>
            </c:spPr>
          </c:marker>
          <c:dLbls>
            <c:dLbl>
              <c:idx val="2"/>
              <c:dLblPos val="b"/>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96-4A1E-AD8D-E080BBA8A67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id-ID"/>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'[Pencarian Kp.xlsx]Ki'!$C$3:$C$23</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'[Pencarian Kp.xlsx]Ki'!$F$3:$F$23</c:f>
              <c:numCache>
                <c:formatCode>General</c:formatCode>
                <c:ptCount val="21"/>
                <c:pt idx="0">
                  <c:v>0.43193337494987</c:v>
                </c:pt>
                <c:pt idx="1">
                  <c:v>0.42392517182158201</c:v>
                </c:pt>
                <c:pt idx="2">
                  <c:v>0.41267915508458602</c:v>
                </c:pt>
                <c:pt idx="3">
                  <c:v>0.412960032903332</c:v>
                </c:pt>
                <c:pt idx="4">
                  <c:v>0.41554810018677601</c:v>
                </c:pt>
                <c:pt idx="5">
                  <c:v>0.41755361180448802</c:v>
                </c:pt>
                <c:pt idx="6">
                  <c:v>0.41903970969526799</c:v>
                </c:pt>
                <c:pt idx="7">
                  <c:v>0.41986297286558799</c:v>
                </c:pt>
                <c:pt idx="8">
                  <c:v>0.41845732257511598</c:v>
                </c:pt>
                <c:pt idx="9">
                  <c:v>0.41814564823860401</c:v>
                </c:pt>
                <c:pt idx="10">
                  <c:v>0.41721454751415998</c:v>
                </c:pt>
                <c:pt idx="11">
                  <c:v>0.416928426381663</c:v>
                </c:pt>
                <c:pt idx="12">
                  <c:v>0.41702149741376698</c:v>
                </c:pt>
                <c:pt idx="13">
                  <c:v>0.41635477876146998</c:v>
                </c:pt>
                <c:pt idx="14">
                  <c:v>0.41691934335512398</c:v>
                </c:pt>
                <c:pt idx="15">
                  <c:v>0.41675136270712498</c:v>
                </c:pt>
                <c:pt idx="16">
                  <c:v>0.41705739641492601</c:v>
                </c:pt>
                <c:pt idx="17">
                  <c:v>0.41573230152942098</c:v>
                </c:pt>
                <c:pt idx="18">
                  <c:v>0.41653023912712001</c:v>
                </c:pt>
                <c:pt idx="19">
                  <c:v>0.41715262217328902</c:v>
                </c:pt>
                <c:pt idx="20">
                  <c:v>0.41625547630767701</c:v>
                </c:pt>
              </c:numCache>
            </c:numRef>
          </c:val>
          <c:smooth val="0"/>
          <c:extLst>
            <c:ext xmlns:c16="http://schemas.microsoft.com/office/drawing/2014/chart" uri="{C3380CC4-5D6E-409C-BE32-E72D297353CC}">
              <c16:uniqueId val="{00000003-F796-4A1E-AD8D-E080BBA8A670}"/>
            </c:ext>
          </c:extLst>
        </c:ser>
        <c:dLbls>
          <c:showLegendKey val="0"/>
          <c:showVal val="0"/>
          <c:showCatName val="0"/>
          <c:showSerName val="0"/>
          <c:showPercent val="0"/>
          <c:showBubbleSize val="0"/>
        </c:dLbls>
        <c:marker val="1"/>
        <c:smooth val="0"/>
        <c:axId val="674909296"/>
        <c:axId val="674911592"/>
      </c:lineChart>
      <c:catAx>
        <c:axId val="6749092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id-ID" b="1"/>
                  <a:t>Ki</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id-ID"/>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d-ID"/>
          </a:p>
        </c:txPr>
        <c:crossAx val="674911592"/>
        <c:crosses val="autoZero"/>
        <c:auto val="1"/>
        <c:lblAlgn val="ctr"/>
        <c:lblOffset val="100"/>
        <c:tickMarkSkip val="1"/>
        <c:noMultiLvlLbl val="0"/>
      </c:catAx>
      <c:valAx>
        <c:axId val="674911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d-ID"/>
          </a:p>
        </c:txPr>
        <c:crossAx val="674909296"/>
        <c:crosses val="autoZero"/>
        <c:crossBetween val="midCat"/>
      </c:valAx>
      <c:spPr>
        <a:pattFill prst="ltUpDiag">
          <a:fgClr>
            <a:schemeClr val="bg2">
              <a:lumMod val="90000"/>
            </a:schemeClr>
          </a:fgClr>
          <a:bgClr>
            <a:schemeClr val="bg1"/>
          </a:bgClr>
        </a:pattFill>
        <a:ln>
          <a:noFill/>
        </a:ln>
        <a:effectLst/>
      </c:spPr>
    </c:plotArea>
    <c:legend>
      <c:legendPos val="b"/>
      <c:layout>
        <c:manualLayout>
          <c:xMode val="edge"/>
          <c:yMode val="edge"/>
          <c:x val="0.36813094997314882"/>
          <c:y val="0.92598520762328207"/>
          <c:w val="0.2637381000537023"/>
          <c:h val="7.40147923767179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d-I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id-ID"/>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B = 0</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'Tanpa Pengendali'!$P$3:$P$9</c:f>
              <c:numCache>
                <c:formatCode>General</c:formatCode>
                <c:ptCount val="6"/>
                <c:pt idx="0">
                  <c:v>0</c:v>
                </c:pt>
                <c:pt idx="1">
                  <c:v>1000</c:v>
                </c:pt>
                <c:pt idx="2">
                  <c:v>2000</c:v>
                </c:pt>
                <c:pt idx="3">
                  <c:v>3000</c:v>
                </c:pt>
                <c:pt idx="4">
                  <c:v>4000</c:v>
                </c:pt>
                <c:pt idx="5">
                  <c:v>5000</c:v>
                </c:pt>
              </c:numCache>
              <c:extLst/>
            </c:numRef>
          </c:cat>
          <c:val>
            <c:numRef>
              <c:f>'Tanpa Pengendali'!$B$3:$B$9</c:f>
              <c:numCache>
                <c:formatCode>General</c:formatCode>
                <c:ptCount val="6"/>
                <c:pt idx="0">
                  <c:v>0</c:v>
                </c:pt>
                <c:pt idx="1">
                  <c:v>505.388322528777</c:v>
                </c:pt>
                <c:pt idx="2">
                  <c:v>1168.4429626685201</c:v>
                </c:pt>
                <c:pt idx="3">
                  <c:v>2153.05386108223</c:v>
                </c:pt>
                <c:pt idx="4">
                  <c:v>3812.76703022731</c:v>
                </c:pt>
                <c:pt idx="5">
                  <c:v>6019.0535367050798</c:v>
                </c:pt>
              </c:numCache>
              <c:extLst/>
            </c:numRef>
          </c:val>
          <c:smooth val="0"/>
          <c:extLst xmlns:c15="http://schemas.microsoft.com/office/drawing/2012/chart">
            <c:ext xmlns:c16="http://schemas.microsoft.com/office/drawing/2014/chart" uri="{C3380CC4-5D6E-409C-BE32-E72D297353CC}">
              <c16:uniqueId val="{00000000-C99F-463E-B61D-10026E4A2F93}"/>
            </c:ext>
          </c:extLst>
        </c:ser>
        <c:ser>
          <c:idx val="2"/>
          <c:order val="1"/>
          <c:tx>
            <c:v>B = 0.001</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'Tanpa Pengendali'!$P$3:$P$9</c:f>
              <c:numCache>
                <c:formatCode>General</c:formatCode>
                <c:ptCount val="6"/>
                <c:pt idx="0">
                  <c:v>0</c:v>
                </c:pt>
                <c:pt idx="1">
                  <c:v>1000</c:v>
                </c:pt>
                <c:pt idx="2">
                  <c:v>2000</c:v>
                </c:pt>
                <c:pt idx="3">
                  <c:v>3000</c:v>
                </c:pt>
                <c:pt idx="4">
                  <c:v>4000</c:v>
                </c:pt>
                <c:pt idx="5">
                  <c:v>5000</c:v>
                </c:pt>
              </c:numCache>
              <c:extLst/>
            </c:numRef>
          </c:cat>
          <c:val>
            <c:numRef>
              <c:f>'Tanpa Pengendali'!$E$3:$E$9</c:f>
              <c:numCache>
                <c:formatCode>General</c:formatCode>
                <c:ptCount val="6"/>
                <c:pt idx="0">
                  <c:v>0</c:v>
                </c:pt>
                <c:pt idx="1">
                  <c:v>503.29172654220798</c:v>
                </c:pt>
                <c:pt idx="2">
                  <c:v>1162.87826269108</c:v>
                </c:pt>
                <c:pt idx="3">
                  <c:v>2131.24673629887</c:v>
                </c:pt>
                <c:pt idx="4">
                  <c:v>3686.5339387735598</c:v>
                </c:pt>
                <c:pt idx="5">
                  <c:v>5506.9413030497799</c:v>
                </c:pt>
              </c:numCache>
              <c:extLst/>
            </c:numRef>
          </c:val>
          <c:smooth val="0"/>
          <c:extLst xmlns:c15="http://schemas.microsoft.com/office/drawing/2012/chart">
            <c:ext xmlns:c16="http://schemas.microsoft.com/office/drawing/2014/chart" uri="{C3380CC4-5D6E-409C-BE32-E72D297353CC}">
              <c16:uniqueId val="{00000001-C99F-463E-B61D-10026E4A2F93}"/>
            </c:ext>
          </c:extLst>
        </c:ser>
        <c:ser>
          <c:idx val="3"/>
          <c:order val="2"/>
          <c:tx>
            <c:v>B = 0.002</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'Tanpa Pengendali'!$P$3:$P$9</c:f>
              <c:numCache>
                <c:formatCode>General</c:formatCode>
                <c:ptCount val="6"/>
                <c:pt idx="0">
                  <c:v>0</c:v>
                </c:pt>
                <c:pt idx="1">
                  <c:v>1000</c:v>
                </c:pt>
                <c:pt idx="2">
                  <c:v>2000</c:v>
                </c:pt>
                <c:pt idx="3">
                  <c:v>3000</c:v>
                </c:pt>
                <c:pt idx="4">
                  <c:v>4000</c:v>
                </c:pt>
                <c:pt idx="5">
                  <c:v>5000</c:v>
                </c:pt>
              </c:numCache>
              <c:extLst/>
            </c:numRef>
          </c:cat>
          <c:val>
            <c:numRef>
              <c:f>'Tanpa Pengendali'!$H$3:$H$9</c:f>
              <c:numCache>
                <c:formatCode>General</c:formatCode>
                <c:ptCount val="6"/>
                <c:pt idx="0">
                  <c:v>0</c:v>
                </c:pt>
                <c:pt idx="1">
                  <c:v>501.656023221716</c:v>
                </c:pt>
                <c:pt idx="2">
                  <c:v>1157.1785890296101</c:v>
                </c:pt>
                <c:pt idx="3">
                  <c:v>2110.1605503922201</c:v>
                </c:pt>
                <c:pt idx="4">
                  <c:v>3579.5831371245299</c:v>
                </c:pt>
                <c:pt idx="5">
                  <c:v>5164.0839669127499</c:v>
                </c:pt>
              </c:numCache>
              <c:extLst/>
            </c:numRef>
          </c:val>
          <c:smooth val="0"/>
          <c:extLst>
            <c:ext xmlns:c16="http://schemas.microsoft.com/office/drawing/2014/chart" uri="{C3380CC4-5D6E-409C-BE32-E72D297353CC}">
              <c16:uniqueId val="{00000002-C99F-463E-B61D-10026E4A2F93}"/>
            </c:ext>
          </c:extLst>
        </c:ser>
        <c:ser>
          <c:idx val="4"/>
          <c:order val="3"/>
          <c:tx>
            <c:v>B = 0.003</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'Tanpa Pengendali'!$P$3:$P$9</c:f>
              <c:numCache>
                <c:formatCode>General</c:formatCode>
                <c:ptCount val="6"/>
                <c:pt idx="0">
                  <c:v>0</c:v>
                </c:pt>
                <c:pt idx="1">
                  <c:v>1000</c:v>
                </c:pt>
                <c:pt idx="2">
                  <c:v>2000</c:v>
                </c:pt>
                <c:pt idx="3">
                  <c:v>3000</c:v>
                </c:pt>
                <c:pt idx="4">
                  <c:v>4000</c:v>
                </c:pt>
                <c:pt idx="5">
                  <c:v>5000</c:v>
                </c:pt>
              </c:numCache>
              <c:extLst/>
            </c:numRef>
          </c:cat>
          <c:val>
            <c:numRef>
              <c:f>'Tanpa Pengendali'!$K$3:$K$9</c:f>
              <c:numCache>
                <c:formatCode>General</c:formatCode>
                <c:ptCount val="6"/>
                <c:pt idx="0">
                  <c:v>0</c:v>
                </c:pt>
                <c:pt idx="1">
                  <c:v>500.120737347773</c:v>
                </c:pt>
                <c:pt idx="2">
                  <c:v>1152.2101670018801</c:v>
                </c:pt>
                <c:pt idx="3">
                  <c:v>2088.9719380440501</c:v>
                </c:pt>
                <c:pt idx="4">
                  <c:v>3478.9894287848301</c:v>
                </c:pt>
                <c:pt idx="5">
                  <c:v>4903.3184723925096</c:v>
                </c:pt>
              </c:numCache>
              <c:extLst/>
            </c:numRef>
          </c:val>
          <c:smooth val="0"/>
          <c:extLst>
            <c:ext xmlns:c16="http://schemas.microsoft.com/office/drawing/2014/chart" uri="{C3380CC4-5D6E-409C-BE32-E72D297353CC}">
              <c16:uniqueId val="{00000003-C99F-463E-B61D-10026E4A2F93}"/>
            </c:ext>
          </c:extLst>
        </c:ser>
        <c:ser>
          <c:idx val="5"/>
          <c:order val="4"/>
          <c:tx>
            <c:v>B = 0.004</c:v>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'Tanpa Pengendali'!$P$3:$P$9</c:f>
              <c:numCache>
                <c:formatCode>General</c:formatCode>
                <c:ptCount val="6"/>
                <c:pt idx="0">
                  <c:v>0</c:v>
                </c:pt>
                <c:pt idx="1">
                  <c:v>1000</c:v>
                </c:pt>
                <c:pt idx="2">
                  <c:v>2000</c:v>
                </c:pt>
                <c:pt idx="3">
                  <c:v>3000</c:v>
                </c:pt>
                <c:pt idx="4">
                  <c:v>4000</c:v>
                </c:pt>
                <c:pt idx="5">
                  <c:v>5000</c:v>
                </c:pt>
              </c:numCache>
              <c:extLst/>
            </c:numRef>
          </c:cat>
          <c:val>
            <c:numRef>
              <c:f>'Tanpa Pengendali'!$N$3:$N$9</c:f>
              <c:numCache>
                <c:formatCode>General</c:formatCode>
                <c:ptCount val="6"/>
                <c:pt idx="0">
                  <c:v>0</c:v>
                </c:pt>
                <c:pt idx="1">
                  <c:v>498.34841227564601</c:v>
                </c:pt>
                <c:pt idx="2">
                  <c:v>1147.01943998399</c:v>
                </c:pt>
                <c:pt idx="3">
                  <c:v>2063.2122525947202</c:v>
                </c:pt>
                <c:pt idx="4">
                  <c:v>3398.2212702400998</c:v>
                </c:pt>
                <c:pt idx="5">
                  <c:v>4692.9727129881003</c:v>
                </c:pt>
              </c:numCache>
              <c:extLst/>
            </c:numRef>
          </c:val>
          <c:smooth val="0"/>
          <c:extLst xmlns:c15="http://schemas.microsoft.com/office/drawing/2012/chart">
            <c:ext xmlns:c16="http://schemas.microsoft.com/office/drawing/2014/chart" uri="{C3380CC4-5D6E-409C-BE32-E72D297353CC}">
              <c16:uniqueId val="{00000004-C99F-463E-B61D-10026E4A2F93}"/>
            </c:ext>
          </c:extLst>
        </c:ser>
        <c:ser>
          <c:idx val="6"/>
          <c:order val="5"/>
          <c:tx>
            <c:v>B = 0.005</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'Tanpa Pengendali'!$P$3:$P$9</c:f>
              <c:numCache>
                <c:formatCode>General</c:formatCode>
                <c:ptCount val="6"/>
                <c:pt idx="0">
                  <c:v>0</c:v>
                </c:pt>
                <c:pt idx="1">
                  <c:v>1000</c:v>
                </c:pt>
                <c:pt idx="2">
                  <c:v>2000</c:v>
                </c:pt>
                <c:pt idx="3">
                  <c:v>3000</c:v>
                </c:pt>
                <c:pt idx="4">
                  <c:v>4000</c:v>
                </c:pt>
                <c:pt idx="5">
                  <c:v>5000</c:v>
                </c:pt>
              </c:numCache>
              <c:extLst/>
            </c:numRef>
          </c:cat>
          <c:val>
            <c:numRef>
              <c:f>'Tanpa Pengendali'!$Q$3:$Q$9</c:f>
              <c:numCache>
                <c:formatCode>General</c:formatCode>
                <c:ptCount val="6"/>
                <c:pt idx="0">
                  <c:v>0</c:v>
                </c:pt>
                <c:pt idx="1">
                  <c:v>496.730372205175</c:v>
                </c:pt>
                <c:pt idx="2">
                  <c:v>1142.6220281964499</c:v>
                </c:pt>
                <c:pt idx="3">
                  <c:v>2043.3497269268</c:v>
                </c:pt>
                <c:pt idx="4">
                  <c:v>3323.5869658418201</c:v>
                </c:pt>
                <c:pt idx="5">
                  <c:v>4523.0239302153404</c:v>
                </c:pt>
              </c:numCache>
              <c:extLst/>
            </c:numRef>
          </c:val>
          <c:smooth val="0"/>
          <c:extLst xmlns:c15="http://schemas.microsoft.com/office/drawing/2012/chart">
            <c:ext xmlns:c16="http://schemas.microsoft.com/office/drawing/2014/chart" uri="{C3380CC4-5D6E-409C-BE32-E72D297353CC}">
              <c16:uniqueId val="{00000005-C99F-463E-B61D-10026E4A2F93}"/>
            </c:ext>
          </c:extLst>
        </c:ser>
        <c:ser>
          <c:idx val="7"/>
          <c:order val="6"/>
          <c:tx>
            <c:v>Garis Linear</c:v>
          </c:tx>
          <c:spPr>
            <a:ln w="28575" cap="rnd">
              <a:solidFill>
                <a:srgbClr val="FF0000"/>
              </a:solidFill>
              <a:prstDash val="dash"/>
              <a:round/>
            </a:ln>
            <a:effectLst/>
          </c:spPr>
          <c:marker>
            <c:symbol val="circle"/>
            <c:size val="5"/>
            <c:spPr>
              <a:solidFill>
                <a:srgbClr val="FF0000"/>
              </a:solidFill>
              <a:ln w="9525">
                <a:solidFill>
                  <a:srgbClr val="FF0000"/>
                </a:solidFill>
              </a:ln>
              <a:effectLst/>
            </c:spPr>
          </c:marker>
          <c:cat>
            <c:strLit>
              <c:ptCount val="5"/>
              <c:pt idx="0">
                <c:v>0</c:v>
              </c:pt>
              <c:pt idx="1">
                <c:v>2000</c:v>
              </c:pt>
              <c:pt idx="2">
                <c:v>3000</c:v>
              </c:pt>
              <c:pt idx="3">
                <c:v>4000</c:v>
              </c:pt>
              <c:pt idx="4">
                <c:v>5000</c:v>
              </c:pt>
              <c:extLst>
                <c:ext xmlns:c15="http://schemas.microsoft.com/office/drawing/2012/chart" uri="{02D57815-91ED-43cb-92C2-25804820EDAC}">
                  <c15:autoCat val="1"/>
                </c:ext>
              </c:extLst>
            </c:strLit>
          </c:cat>
          <c:val>
            <c:numRef>
              <c:f>'Tanpa Pengendali'!$A$3:$A$9</c:f>
              <c:numCache>
                <c:formatCode>General</c:formatCode>
                <c:ptCount val="6"/>
                <c:pt idx="0">
                  <c:v>0</c:v>
                </c:pt>
                <c:pt idx="1">
                  <c:v>1000</c:v>
                </c:pt>
                <c:pt idx="2">
                  <c:v>2000</c:v>
                </c:pt>
                <c:pt idx="3">
                  <c:v>3000</c:v>
                </c:pt>
                <c:pt idx="4">
                  <c:v>4000</c:v>
                </c:pt>
                <c:pt idx="5">
                  <c:v>5000</c:v>
                </c:pt>
              </c:numCache>
              <c:extLst/>
            </c:numRef>
          </c:val>
          <c:smooth val="0"/>
          <c:extLst>
            <c:ext xmlns:c16="http://schemas.microsoft.com/office/drawing/2014/chart" uri="{C3380CC4-5D6E-409C-BE32-E72D297353CC}">
              <c16:uniqueId val="{00000006-C99F-463E-B61D-10026E4A2F93}"/>
            </c:ext>
          </c:extLst>
        </c:ser>
        <c:dLbls>
          <c:showLegendKey val="0"/>
          <c:showVal val="0"/>
          <c:showCatName val="0"/>
          <c:showSerName val="0"/>
          <c:showPercent val="0"/>
          <c:showBubbleSize val="0"/>
        </c:dLbls>
        <c:marker val="1"/>
        <c:smooth val="0"/>
        <c:axId val="616041976"/>
        <c:axId val="616042632"/>
        <c:extLst/>
      </c:lineChart>
      <c:catAx>
        <c:axId val="61604197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id-ID"/>
                  <a:t>Referensi Kecepatan (RPM)</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crossAx val="616042632"/>
        <c:crosses val="autoZero"/>
        <c:auto val="1"/>
        <c:lblAlgn val="ctr"/>
        <c:lblOffset val="100"/>
        <c:noMultiLvlLbl val="0"/>
      </c:catAx>
      <c:valAx>
        <c:axId val="616042632"/>
        <c:scaling>
          <c:orientation val="minMax"/>
          <c:max val="62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id-ID"/>
                  <a:t>Kecepatan Motor (RPM)</a:t>
                </a:r>
              </a:p>
            </c:rich>
          </c:tx>
          <c:layout>
            <c:manualLayout>
              <c:xMode val="edge"/>
              <c:yMode val="edge"/>
              <c:x val="1.2651736250874289E-3"/>
              <c:y val="0.2337437176495634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crossAx val="61604197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id-ID"/>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B = 0</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'[Karakteristik Beban.xlsx]Dengan Pengendali'!$A$3:$A$8</c:f>
              <c:numCache>
                <c:formatCode>General</c:formatCode>
                <c:ptCount val="6"/>
                <c:pt idx="0">
                  <c:v>0</c:v>
                </c:pt>
                <c:pt idx="1">
                  <c:v>1000</c:v>
                </c:pt>
                <c:pt idx="2">
                  <c:v>2000</c:v>
                </c:pt>
                <c:pt idx="3">
                  <c:v>3000</c:v>
                </c:pt>
                <c:pt idx="4">
                  <c:v>4000</c:v>
                </c:pt>
                <c:pt idx="5">
                  <c:v>5000</c:v>
                </c:pt>
              </c:numCache>
            </c:numRef>
          </c:cat>
          <c:val>
            <c:numRef>
              <c:f>'[Karakteristik Beban.xlsx]Dengan Pengendali'!$B$3:$B$8</c:f>
              <c:numCache>
                <c:formatCode>General</c:formatCode>
                <c:ptCount val="6"/>
                <c:pt idx="0">
                  <c:v>0</c:v>
                </c:pt>
                <c:pt idx="1">
                  <c:v>999.78318010026999</c:v>
                </c:pt>
                <c:pt idx="2">
                  <c:v>2003.43011141082</c:v>
                </c:pt>
                <c:pt idx="3">
                  <c:v>3000.4747502527898</c:v>
                </c:pt>
                <c:pt idx="4">
                  <c:v>3999.8241226823702</c:v>
                </c:pt>
                <c:pt idx="5">
                  <c:v>4999.5047934464201</c:v>
                </c:pt>
              </c:numCache>
            </c:numRef>
          </c:val>
          <c:smooth val="0"/>
          <c:extLst xmlns:c15="http://schemas.microsoft.com/office/drawing/2012/chart">
            <c:ext xmlns:c16="http://schemas.microsoft.com/office/drawing/2014/chart" uri="{C3380CC4-5D6E-409C-BE32-E72D297353CC}">
              <c16:uniqueId val="{00000000-03E6-443E-9D03-FB3EE5F81257}"/>
            </c:ext>
          </c:extLst>
        </c:ser>
        <c:ser>
          <c:idx val="2"/>
          <c:order val="1"/>
          <c:tx>
            <c:v>B = 0.001</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'[Karakteristik Beban.xlsx]Dengan Pengendali'!$A$3:$A$8</c:f>
              <c:numCache>
                <c:formatCode>General</c:formatCode>
                <c:ptCount val="6"/>
                <c:pt idx="0">
                  <c:v>0</c:v>
                </c:pt>
                <c:pt idx="1">
                  <c:v>1000</c:v>
                </c:pt>
                <c:pt idx="2">
                  <c:v>2000</c:v>
                </c:pt>
                <c:pt idx="3">
                  <c:v>3000</c:v>
                </c:pt>
                <c:pt idx="4">
                  <c:v>4000</c:v>
                </c:pt>
                <c:pt idx="5">
                  <c:v>5000</c:v>
                </c:pt>
              </c:numCache>
            </c:numRef>
          </c:cat>
          <c:val>
            <c:numRef>
              <c:f>'[Karakteristik Beban.xlsx]Dengan Pengendali'!$E$3:$E$8</c:f>
              <c:numCache>
                <c:formatCode>General</c:formatCode>
                <c:ptCount val="6"/>
                <c:pt idx="0">
                  <c:v>0</c:v>
                </c:pt>
                <c:pt idx="1">
                  <c:v>999.78550392126203</c:v>
                </c:pt>
                <c:pt idx="2">
                  <c:v>2002.91442384629</c:v>
                </c:pt>
                <c:pt idx="3">
                  <c:v>3000.99944936566</c:v>
                </c:pt>
                <c:pt idx="4">
                  <c:v>3999.7525305694298</c:v>
                </c:pt>
                <c:pt idx="5">
                  <c:v>4938.0781734891098</c:v>
                </c:pt>
              </c:numCache>
            </c:numRef>
          </c:val>
          <c:smooth val="0"/>
          <c:extLst xmlns:c15="http://schemas.microsoft.com/office/drawing/2012/chart">
            <c:ext xmlns:c16="http://schemas.microsoft.com/office/drawing/2014/chart" uri="{C3380CC4-5D6E-409C-BE32-E72D297353CC}">
              <c16:uniqueId val="{00000001-03E6-443E-9D03-FB3EE5F81257}"/>
            </c:ext>
          </c:extLst>
        </c:ser>
        <c:ser>
          <c:idx val="3"/>
          <c:order val="2"/>
          <c:tx>
            <c:v>B = 0.002</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'[Karakteristik Beban.xlsx]Dengan Pengendali'!$A$3:$A$8</c:f>
              <c:numCache>
                <c:formatCode>General</c:formatCode>
                <c:ptCount val="6"/>
                <c:pt idx="0">
                  <c:v>0</c:v>
                </c:pt>
                <c:pt idx="1">
                  <c:v>1000</c:v>
                </c:pt>
                <c:pt idx="2">
                  <c:v>2000</c:v>
                </c:pt>
                <c:pt idx="3">
                  <c:v>3000</c:v>
                </c:pt>
                <c:pt idx="4">
                  <c:v>4000</c:v>
                </c:pt>
                <c:pt idx="5">
                  <c:v>5000</c:v>
                </c:pt>
              </c:numCache>
            </c:numRef>
          </c:cat>
          <c:val>
            <c:numRef>
              <c:f>'[Karakteristik Beban.xlsx]Dengan Pengendali'!$H$3:$H$8</c:f>
              <c:numCache>
                <c:formatCode>General</c:formatCode>
                <c:ptCount val="6"/>
                <c:pt idx="0">
                  <c:v>0</c:v>
                </c:pt>
                <c:pt idx="1">
                  <c:v>999.78831805267998</c:v>
                </c:pt>
                <c:pt idx="2">
                  <c:v>2002.44120512175</c:v>
                </c:pt>
                <c:pt idx="3">
                  <c:v>3000.2976217027299</c:v>
                </c:pt>
                <c:pt idx="4">
                  <c:v>3991.7001893880902</c:v>
                </c:pt>
                <c:pt idx="5">
                  <c:v>4863.4722443102601</c:v>
                </c:pt>
              </c:numCache>
            </c:numRef>
          </c:val>
          <c:smooth val="0"/>
          <c:extLst>
            <c:ext xmlns:c16="http://schemas.microsoft.com/office/drawing/2014/chart" uri="{C3380CC4-5D6E-409C-BE32-E72D297353CC}">
              <c16:uniqueId val="{00000002-03E6-443E-9D03-FB3EE5F81257}"/>
            </c:ext>
          </c:extLst>
        </c:ser>
        <c:ser>
          <c:idx val="4"/>
          <c:order val="3"/>
          <c:tx>
            <c:v>B = 0.003</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'[Karakteristik Beban.xlsx]Dengan Pengendali'!$A$3:$A$8</c:f>
              <c:numCache>
                <c:formatCode>General</c:formatCode>
                <c:ptCount val="6"/>
                <c:pt idx="0">
                  <c:v>0</c:v>
                </c:pt>
                <c:pt idx="1">
                  <c:v>1000</c:v>
                </c:pt>
                <c:pt idx="2">
                  <c:v>2000</c:v>
                </c:pt>
                <c:pt idx="3">
                  <c:v>3000</c:v>
                </c:pt>
                <c:pt idx="4">
                  <c:v>4000</c:v>
                </c:pt>
                <c:pt idx="5">
                  <c:v>5000</c:v>
                </c:pt>
              </c:numCache>
            </c:numRef>
          </c:cat>
          <c:val>
            <c:numRef>
              <c:f>'[Karakteristik Beban.xlsx]Dengan Pengendali'!$K$3:$K$8</c:f>
              <c:numCache>
                <c:formatCode>General</c:formatCode>
                <c:ptCount val="6"/>
                <c:pt idx="0">
                  <c:v>0</c:v>
                </c:pt>
                <c:pt idx="1">
                  <c:v>999.98601198626295</c:v>
                </c:pt>
                <c:pt idx="2">
                  <c:v>2001.9015832467701</c:v>
                </c:pt>
                <c:pt idx="3">
                  <c:v>3000.09051294853</c:v>
                </c:pt>
                <c:pt idx="4">
                  <c:v>3941.6775649289002</c:v>
                </c:pt>
                <c:pt idx="5">
                  <c:v>4980.7751036629097</c:v>
                </c:pt>
              </c:numCache>
            </c:numRef>
          </c:val>
          <c:smooth val="0"/>
          <c:extLst>
            <c:ext xmlns:c16="http://schemas.microsoft.com/office/drawing/2014/chart" uri="{C3380CC4-5D6E-409C-BE32-E72D297353CC}">
              <c16:uniqueId val="{00000003-03E6-443E-9D03-FB3EE5F81257}"/>
            </c:ext>
          </c:extLst>
        </c:ser>
        <c:ser>
          <c:idx val="5"/>
          <c:order val="4"/>
          <c:tx>
            <c:v>B = 0.004</c:v>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'[Karakteristik Beban.xlsx]Dengan Pengendali'!$A$3:$A$8</c:f>
              <c:numCache>
                <c:formatCode>General</c:formatCode>
                <c:ptCount val="6"/>
                <c:pt idx="0">
                  <c:v>0</c:v>
                </c:pt>
                <c:pt idx="1">
                  <c:v>1000</c:v>
                </c:pt>
                <c:pt idx="2">
                  <c:v>2000</c:v>
                </c:pt>
                <c:pt idx="3">
                  <c:v>3000</c:v>
                </c:pt>
                <c:pt idx="4">
                  <c:v>4000</c:v>
                </c:pt>
                <c:pt idx="5">
                  <c:v>5000</c:v>
                </c:pt>
              </c:numCache>
            </c:numRef>
          </c:cat>
          <c:val>
            <c:numRef>
              <c:f>'[Karakteristik Beban.xlsx]Dengan Pengendali'!$N$3:$N$8</c:f>
              <c:numCache>
                <c:formatCode>General</c:formatCode>
                <c:ptCount val="6"/>
                <c:pt idx="0">
                  <c:v>0</c:v>
                </c:pt>
                <c:pt idx="1">
                  <c:v>1000.72350870299</c:v>
                </c:pt>
                <c:pt idx="2">
                  <c:v>2001.16348005074</c:v>
                </c:pt>
                <c:pt idx="3">
                  <c:v>2999.9699080648902</c:v>
                </c:pt>
                <c:pt idx="4">
                  <c:v>3911.6497638292199</c:v>
                </c:pt>
                <c:pt idx="5">
                  <c:v>4824.9559741138701</c:v>
                </c:pt>
              </c:numCache>
            </c:numRef>
          </c:val>
          <c:smooth val="0"/>
          <c:extLst xmlns:c15="http://schemas.microsoft.com/office/drawing/2012/chart">
            <c:ext xmlns:c16="http://schemas.microsoft.com/office/drawing/2014/chart" uri="{C3380CC4-5D6E-409C-BE32-E72D297353CC}">
              <c16:uniqueId val="{00000004-03E6-443E-9D03-FB3EE5F81257}"/>
            </c:ext>
          </c:extLst>
        </c:ser>
        <c:ser>
          <c:idx val="6"/>
          <c:order val="5"/>
          <c:tx>
            <c:v>B = 0.005</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'[Karakteristik Beban.xlsx]Dengan Pengendali'!$A$3:$A$8</c:f>
              <c:numCache>
                <c:formatCode>General</c:formatCode>
                <c:ptCount val="6"/>
                <c:pt idx="0">
                  <c:v>0</c:v>
                </c:pt>
                <c:pt idx="1">
                  <c:v>1000</c:v>
                </c:pt>
                <c:pt idx="2">
                  <c:v>2000</c:v>
                </c:pt>
                <c:pt idx="3">
                  <c:v>3000</c:v>
                </c:pt>
                <c:pt idx="4">
                  <c:v>4000</c:v>
                </c:pt>
                <c:pt idx="5">
                  <c:v>5000</c:v>
                </c:pt>
              </c:numCache>
            </c:numRef>
          </c:cat>
          <c:val>
            <c:numRef>
              <c:f>'[Karakteristik Beban.xlsx]Dengan Pengendali'!$Q$3:$Q$8</c:f>
              <c:numCache>
                <c:formatCode>General</c:formatCode>
                <c:ptCount val="6"/>
                <c:pt idx="0">
                  <c:v>0</c:v>
                </c:pt>
                <c:pt idx="1">
                  <c:v>1000.85685293551</c:v>
                </c:pt>
                <c:pt idx="2">
                  <c:v>2000.48073707751</c:v>
                </c:pt>
                <c:pt idx="3">
                  <c:v>2999.88375466364</c:v>
                </c:pt>
                <c:pt idx="4">
                  <c:v>3887.67252030903</c:v>
                </c:pt>
                <c:pt idx="5">
                  <c:v>4701.3163544075796</c:v>
                </c:pt>
              </c:numCache>
            </c:numRef>
          </c:val>
          <c:smooth val="0"/>
          <c:extLst xmlns:c15="http://schemas.microsoft.com/office/drawing/2012/chart">
            <c:ext xmlns:c16="http://schemas.microsoft.com/office/drawing/2014/chart" uri="{C3380CC4-5D6E-409C-BE32-E72D297353CC}">
              <c16:uniqueId val="{00000005-03E6-443E-9D03-FB3EE5F81257}"/>
            </c:ext>
          </c:extLst>
        </c:ser>
        <c:ser>
          <c:idx val="0"/>
          <c:order val="6"/>
          <c:tx>
            <c:v>Garis Linear</c:v>
          </c:tx>
          <c:spPr>
            <a:ln w="28575" cap="rnd">
              <a:solidFill>
                <a:srgbClr val="FF0000"/>
              </a:solidFill>
              <a:prstDash val="dash"/>
              <a:round/>
            </a:ln>
            <a:effectLst/>
          </c:spPr>
          <c:marker>
            <c:symbol val="circle"/>
            <c:size val="5"/>
            <c:spPr>
              <a:solidFill>
                <a:srgbClr val="FF0000"/>
              </a:solidFill>
              <a:ln w="9525">
                <a:solidFill>
                  <a:srgbClr val="FF0000"/>
                </a:solidFill>
              </a:ln>
              <a:effectLst/>
            </c:spPr>
          </c:marker>
          <c:dPt>
            <c:idx val="5"/>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6-03E6-443E-9D03-FB3EE5F81257}"/>
              </c:ext>
            </c:extLst>
          </c:dPt>
          <c:val>
            <c:numRef>
              <c:f>'[Karakteristik Beban.xlsx]Dengan Pengendali'!$D$3:$D$8</c:f>
              <c:numCache>
                <c:formatCode>General</c:formatCode>
                <c:ptCount val="6"/>
                <c:pt idx="0">
                  <c:v>0</c:v>
                </c:pt>
                <c:pt idx="1">
                  <c:v>1000</c:v>
                </c:pt>
                <c:pt idx="2">
                  <c:v>2000</c:v>
                </c:pt>
                <c:pt idx="3">
                  <c:v>3000</c:v>
                </c:pt>
                <c:pt idx="4">
                  <c:v>4000</c:v>
                </c:pt>
                <c:pt idx="5">
                  <c:v>5000</c:v>
                </c:pt>
              </c:numCache>
            </c:numRef>
          </c:val>
          <c:smooth val="0"/>
          <c:extLst>
            <c:ext xmlns:c16="http://schemas.microsoft.com/office/drawing/2014/chart" uri="{C3380CC4-5D6E-409C-BE32-E72D297353CC}">
              <c16:uniqueId val="{00000007-03E6-443E-9D03-FB3EE5F81257}"/>
            </c:ext>
          </c:extLst>
        </c:ser>
        <c:dLbls>
          <c:showLegendKey val="0"/>
          <c:showVal val="0"/>
          <c:showCatName val="0"/>
          <c:showSerName val="0"/>
          <c:showPercent val="0"/>
          <c:showBubbleSize val="0"/>
        </c:dLbls>
        <c:marker val="1"/>
        <c:smooth val="0"/>
        <c:axId val="616041976"/>
        <c:axId val="616042632"/>
        <c:extLst/>
      </c:lineChart>
      <c:catAx>
        <c:axId val="61604197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id-ID"/>
                  <a:t>Referensi Kecepatan (RPM)</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crossAx val="616042632"/>
        <c:crosses val="autoZero"/>
        <c:auto val="1"/>
        <c:lblAlgn val="ctr"/>
        <c:lblOffset val="100"/>
        <c:noMultiLvlLbl val="0"/>
      </c:catAx>
      <c:valAx>
        <c:axId val="616042632"/>
        <c:scaling>
          <c:orientation val="minMax"/>
          <c:max val="62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id-ID"/>
                  <a:t>Kecepatan motor (RPM)</a:t>
                </a:r>
              </a:p>
            </c:rich>
          </c:tx>
          <c:layout>
            <c:manualLayout>
              <c:xMode val="edge"/>
              <c:yMode val="edge"/>
              <c:x val="5.1714337018191484E-3"/>
              <c:y val="0.1853917232948621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crossAx val="61604197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d-I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id-I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0299A-BFAF-409E-A594-924435EE189B}" type="datetimeFigureOut">
              <a:rPr lang="en-US" smtClean="0"/>
              <a:t>11/15/2020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A395F-AF6D-4FD5-AAAC-408D419952DC}" type="slidenum">
              <a:rPr lang="en-US" smtClean="0"/>
              <a:t>‹#›</a:t>
            </a:fld>
            <a:endParaRPr lang="en-US"/>
          </a:p>
        </p:txBody>
      </p:sp>
    </p:spTree>
    <p:extLst>
      <p:ext uri="{BB962C8B-B14F-4D97-AF65-F5344CB8AC3E}">
        <p14:creationId xmlns:p14="http://schemas.microsoft.com/office/powerpoint/2010/main" val="163231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Yg saya hormati pembimbing 1 saya bapak..</a:t>
            </a:r>
          </a:p>
          <a:p>
            <a:r>
              <a:rPr lang="id-ID" dirty="0"/>
              <a:t>Yg saya hormati pembimbing 2 saya ibu...</a:t>
            </a:r>
          </a:p>
          <a:p>
            <a:r>
              <a:rPr lang="id-ID" dirty="0"/>
              <a:t>Yg saya hormati penguji saya bapak.... Dan bapak....</a:t>
            </a:r>
          </a:p>
          <a:p>
            <a:endParaRPr lang="id-ID" dirty="0"/>
          </a:p>
          <a:p>
            <a:r>
              <a:rPr lang="id-ID" dirty="0"/>
              <a:t>Pada kesempatan ini saya akan mempresentasikan hasil penelitian saya yg berjudul</a:t>
            </a:r>
          </a:p>
        </p:txBody>
      </p:sp>
      <p:sp>
        <p:nvSpPr>
          <p:cNvPr id="4" name="Slide Number Placeholder 3"/>
          <p:cNvSpPr>
            <a:spLocks noGrp="1"/>
          </p:cNvSpPr>
          <p:nvPr>
            <p:ph type="sldNum" sz="quarter" idx="5"/>
          </p:nvPr>
        </p:nvSpPr>
        <p:spPr/>
        <p:txBody>
          <a:bodyPr/>
          <a:lstStyle/>
          <a:p>
            <a:fld id="{247A395F-AF6D-4FD5-AAAC-408D419952DC}" type="slidenum">
              <a:rPr lang="en-US" smtClean="0"/>
              <a:t>1</a:t>
            </a:fld>
            <a:endParaRPr lang="en-US"/>
          </a:p>
        </p:txBody>
      </p:sp>
    </p:spTree>
    <p:extLst>
      <p:ext uri="{BB962C8B-B14F-4D97-AF65-F5344CB8AC3E}">
        <p14:creationId xmlns:p14="http://schemas.microsoft.com/office/powerpoint/2010/main" val="365973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5"/>
          </p:nvPr>
        </p:nvSpPr>
        <p:spPr/>
        <p:txBody>
          <a:bodyPr/>
          <a:lstStyle/>
          <a:p>
            <a:fld id="{247A395F-AF6D-4FD5-AAAC-408D419952DC}" type="slidenum">
              <a:rPr lang="en-US" smtClean="0"/>
              <a:t>9</a:t>
            </a:fld>
            <a:endParaRPr lang="en-US"/>
          </a:p>
        </p:txBody>
      </p:sp>
    </p:spTree>
    <p:extLst>
      <p:ext uri="{BB962C8B-B14F-4D97-AF65-F5344CB8AC3E}">
        <p14:creationId xmlns:p14="http://schemas.microsoft.com/office/powerpoint/2010/main" val="116522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A395F-AF6D-4FD5-AAAC-408D419952DC}" type="slidenum">
              <a:rPr lang="en-US" smtClean="0"/>
              <a:t>18</a:t>
            </a:fld>
            <a:endParaRPr lang="en-US"/>
          </a:p>
        </p:txBody>
      </p:sp>
    </p:spTree>
    <p:extLst>
      <p:ext uri="{BB962C8B-B14F-4D97-AF65-F5344CB8AC3E}">
        <p14:creationId xmlns:p14="http://schemas.microsoft.com/office/powerpoint/2010/main" val="342513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F7265DA-DC5D-41DA-9506-53B45D7BED5C}" type="datetimeFigureOut">
              <a:rPr lang="en-US" smtClean="0"/>
              <a:t>11/15/2020</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5BC0CC6-D4E7-4DB4-8FC1-CE7863019D2A}" type="slidenum">
              <a:rPr lang="en-US" smtClean="0"/>
              <a:t>‹#›</a:t>
            </a:fld>
            <a:endParaRPr lang="en-US"/>
          </a:p>
        </p:txBody>
      </p:sp>
    </p:spTree>
    <p:extLst>
      <p:ext uri="{BB962C8B-B14F-4D97-AF65-F5344CB8AC3E}">
        <p14:creationId xmlns:p14="http://schemas.microsoft.com/office/powerpoint/2010/main" val="378691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265DA-DC5D-41DA-9506-53B45D7BED5C}"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C0CC6-D4E7-4DB4-8FC1-CE7863019D2A}" type="slidenum">
              <a:rPr lang="en-US" smtClean="0"/>
              <a:t>‹#›</a:t>
            </a:fld>
            <a:endParaRPr lang="en-US"/>
          </a:p>
        </p:txBody>
      </p:sp>
    </p:spTree>
    <p:extLst>
      <p:ext uri="{BB962C8B-B14F-4D97-AF65-F5344CB8AC3E}">
        <p14:creationId xmlns:p14="http://schemas.microsoft.com/office/powerpoint/2010/main" val="382896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265DA-DC5D-41DA-9506-53B45D7BED5C}"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C0CC6-D4E7-4DB4-8FC1-CE7863019D2A}" type="slidenum">
              <a:rPr lang="en-US" smtClean="0"/>
              <a:t>‹#›</a:t>
            </a:fld>
            <a:endParaRPr lang="en-US"/>
          </a:p>
        </p:txBody>
      </p:sp>
    </p:spTree>
    <p:extLst>
      <p:ext uri="{BB962C8B-B14F-4D97-AF65-F5344CB8AC3E}">
        <p14:creationId xmlns:p14="http://schemas.microsoft.com/office/powerpoint/2010/main" val="407546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265DA-DC5D-41DA-9506-53B45D7BED5C}"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C0CC6-D4E7-4DB4-8FC1-CE7863019D2A}" type="slidenum">
              <a:rPr lang="en-US" smtClean="0"/>
              <a:t>‹#›</a:t>
            </a:fld>
            <a:endParaRPr lang="en-US"/>
          </a:p>
        </p:txBody>
      </p:sp>
    </p:spTree>
    <p:extLst>
      <p:ext uri="{BB962C8B-B14F-4D97-AF65-F5344CB8AC3E}">
        <p14:creationId xmlns:p14="http://schemas.microsoft.com/office/powerpoint/2010/main" val="420789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7265DA-DC5D-41DA-9506-53B45D7BED5C}"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C0CC6-D4E7-4DB4-8FC1-CE7863019D2A}" type="slidenum">
              <a:rPr lang="en-US" smtClean="0"/>
              <a:t>‹#›</a:t>
            </a:fld>
            <a:endParaRPr lang="en-US"/>
          </a:p>
        </p:txBody>
      </p:sp>
    </p:spTree>
    <p:extLst>
      <p:ext uri="{BB962C8B-B14F-4D97-AF65-F5344CB8AC3E}">
        <p14:creationId xmlns:p14="http://schemas.microsoft.com/office/powerpoint/2010/main" val="190817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7265DA-DC5D-41DA-9506-53B45D7BED5C}"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C0CC6-D4E7-4DB4-8FC1-CE7863019D2A}" type="slidenum">
              <a:rPr lang="en-US" smtClean="0"/>
              <a:t>‹#›</a:t>
            </a:fld>
            <a:endParaRPr lang="en-US"/>
          </a:p>
        </p:txBody>
      </p:sp>
    </p:spTree>
    <p:extLst>
      <p:ext uri="{BB962C8B-B14F-4D97-AF65-F5344CB8AC3E}">
        <p14:creationId xmlns:p14="http://schemas.microsoft.com/office/powerpoint/2010/main" val="53511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7265DA-DC5D-41DA-9506-53B45D7BED5C}"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C0CC6-D4E7-4DB4-8FC1-CE7863019D2A}" type="slidenum">
              <a:rPr lang="en-US" smtClean="0"/>
              <a:t>‹#›</a:t>
            </a:fld>
            <a:endParaRPr lang="en-US"/>
          </a:p>
        </p:txBody>
      </p:sp>
    </p:spTree>
    <p:extLst>
      <p:ext uri="{BB962C8B-B14F-4D97-AF65-F5344CB8AC3E}">
        <p14:creationId xmlns:p14="http://schemas.microsoft.com/office/powerpoint/2010/main" val="217282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7265DA-DC5D-41DA-9506-53B45D7BED5C}"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C0CC6-D4E7-4DB4-8FC1-CE7863019D2A}" type="slidenum">
              <a:rPr lang="en-US" smtClean="0"/>
              <a:t>‹#›</a:t>
            </a:fld>
            <a:endParaRPr lang="en-US"/>
          </a:p>
        </p:txBody>
      </p:sp>
    </p:spTree>
    <p:extLst>
      <p:ext uri="{BB962C8B-B14F-4D97-AF65-F5344CB8AC3E}">
        <p14:creationId xmlns:p14="http://schemas.microsoft.com/office/powerpoint/2010/main" val="63126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265DA-DC5D-41DA-9506-53B45D7BED5C}"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C0CC6-D4E7-4DB4-8FC1-CE7863019D2A}" type="slidenum">
              <a:rPr lang="en-US" smtClean="0"/>
              <a:t>‹#›</a:t>
            </a:fld>
            <a:endParaRPr lang="en-US"/>
          </a:p>
        </p:txBody>
      </p:sp>
    </p:spTree>
    <p:extLst>
      <p:ext uri="{BB962C8B-B14F-4D97-AF65-F5344CB8AC3E}">
        <p14:creationId xmlns:p14="http://schemas.microsoft.com/office/powerpoint/2010/main" val="376662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2F7265DA-DC5D-41DA-9506-53B45D7BED5C}"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5BC0CC6-D4E7-4DB4-8FC1-CE7863019D2A}" type="slidenum">
              <a:rPr lang="en-US" smtClean="0"/>
              <a:t>‹#›</a:t>
            </a:fld>
            <a:endParaRPr lang="en-US"/>
          </a:p>
        </p:txBody>
      </p:sp>
    </p:spTree>
    <p:extLst>
      <p:ext uri="{BB962C8B-B14F-4D97-AF65-F5344CB8AC3E}">
        <p14:creationId xmlns:p14="http://schemas.microsoft.com/office/powerpoint/2010/main" val="198155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F7265DA-DC5D-41DA-9506-53B45D7BED5C}" type="datetimeFigureOut">
              <a:rPr lang="en-US" smtClean="0"/>
              <a:t>11/15/2020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5BC0CC6-D4E7-4DB4-8FC1-CE7863019D2A}" type="slidenum">
              <a:rPr lang="en-US" smtClean="0"/>
              <a:t>‹#›</a:t>
            </a:fld>
            <a:endParaRPr lang="en-US"/>
          </a:p>
        </p:txBody>
      </p:sp>
    </p:spTree>
    <p:extLst>
      <p:ext uri="{BB962C8B-B14F-4D97-AF65-F5344CB8AC3E}">
        <p14:creationId xmlns:p14="http://schemas.microsoft.com/office/powerpoint/2010/main" val="2343521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F7265DA-DC5D-41DA-9506-53B45D7BED5C}" type="datetimeFigureOut">
              <a:rPr lang="en-US" smtClean="0"/>
              <a:t>11/15/2020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5BC0CC6-D4E7-4DB4-8FC1-CE7863019D2A}" type="slidenum">
              <a:rPr lang="en-US" smtClean="0"/>
              <a:t>‹#›</a:t>
            </a:fld>
            <a:endParaRPr lang="en-US"/>
          </a:p>
        </p:txBody>
      </p:sp>
    </p:spTree>
    <p:extLst>
      <p:ext uri="{BB962C8B-B14F-4D97-AF65-F5344CB8AC3E}">
        <p14:creationId xmlns:p14="http://schemas.microsoft.com/office/powerpoint/2010/main" val="4999765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C8C7467-EDDC-4B80-AD41-04BD12DA1FC7}"/>
              </a:ext>
            </a:extLst>
          </p:cNvPr>
          <p:cNvSpPr txBox="1">
            <a:spLocks/>
          </p:cNvSpPr>
          <p:nvPr/>
        </p:nvSpPr>
        <p:spPr>
          <a:xfrm>
            <a:off x="1476681" y="0"/>
            <a:ext cx="10782300" cy="329415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80000"/>
              </a:lnSpc>
              <a:spcAft>
                <a:spcPts val="600"/>
              </a:spcAft>
            </a:pPr>
            <a:endParaRPr lang="en-US" sz="5600" dirty="0">
              <a:solidFill>
                <a:srgbClr val="FFFFFF"/>
              </a:solidFill>
            </a:endParaRPr>
          </a:p>
          <a:p>
            <a:pPr>
              <a:lnSpc>
                <a:spcPct val="80000"/>
              </a:lnSpc>
              <a:spcAft>
                <a:spcPts val="600"/>
              </a:spcAft>
            </a:pPr>
            <a:endParaRPr lang="en-US" sz="5600" dirty="0">
              <a:solidFill>
                <a:srgbClr val="FFFFFF"/>
              </a:solidFill>
            </a:endParaRPr>
          </a:p>
          <a:p>
            <a:pPr>
              <a:lnSpc>
                <a:spcPct val="80000"/>
              </a:lnSpc>
              <a:spcAft>
                <a:spcPts val="600"/>
              </a:spcAft>
            </a:pPr>
            <a:r>
              <a:rPr lang="en-US" sz="5600" b="1" dirty="0" err="1">
                <a:solidFill>
                  <a:srgbClr val="FFFFFF"/>
                </a:solidFill>
              </a:rPr>
              <a:t>Sistem</a:t>
            </a:r>
            <a:r>
              <a:rPr lang="en-US" sz="5600" b="1" dirty="0">
                <a:solidFill>
                  <a:srgbClr val="FFFFFF"/>
                </a:solidFill>
              </a:rPr>
              <a:t> </a:t>
            </a:r>
            <a:r>
              <a:rPr lang="en-US" sz="5600" b="1" dirty="0" err="1">
                <a:solidFill>
                  <a:srgbClr val="FFFFFF"/>
                </a:solidFill>
              </a:rPr>
              <a:t>Kendali</a:t>
            </a:r>
            <a:r>
              <a:rPr lang="en-US" sz="5600" b="1" dirty="0">
                <a:solidFill>
                  <a:srgbClr val="FFFFFF"/>
                </a:solidFill>
              </a:rPr>
              <a:t> </a:t>
            </a:r>
            <a:r>
              <a:rPr lang="id-ID" sz="5600" b="1" dirty="0">
                <a:solidFill>
                  <a:srgbClr val="FFFFFF"/>
                </a:solidFill>
              </a:rPr>
              <a:t>Kecepatan</a:t>
            </a:r>
            <a:endParaRPr lang="en-US" sz="5600" b="1" dirty="0">
              <a:solidFill>
                <a:srgbClr val="FFFFFF"/>
              </a:solidFill>
            </a:endParaRPr>
          </a:p>
          <a:p>
            <a:pPr>
              <a:lnSpc>
                <a:spcPct val="80000"/>
              </a:lnSpc>
              <a:spcAft>
                <a:spcPts val="600"/>
              </a:spcAft>
            </a:pPr>
            <a:r>
              <a:rPr lang="en-US" sz="5600" b="1" dirty="0">
                <a:solidFill>
                  <a:srgbClr val="FFFFFF"/>
                </a:solidFill>
              </a:rPr>
              <a:t>Motor </a:t>
            </a:r>
            <a:r>
              <a:rPr lang="id-ID" sz="5600" b="1" i="1" dirty="0" err="1">
                <a:solidFill>
                  <a:srgbClr val="FFFFFF"/>
                </a:solidFill>
              </a:rPr>
              <a:t>Brushless</a:t>
            </a:r>
            <a:r>
              <a:rPr lang="id-ID" sz="5600" b="1" i="1" dirty="0">
                <a:solidFill>
                  <a:srgbClr val="FFFFFF"/>
                </a:solidFill>
              </a:rPr>
              <a:t> DC </a:t>
            </a:r>
            <a:r>
              <a:rPr lang="id-ID" sz="5600" b="1" dirty="0">
                <a:solidFill>
                  <a:srgbClr val="FFFFFF"/>
                </a:solidFill>
              </a:rPr>
              <a:t>(</a:t>
            </a:r>
            <a:r>
              <a:rPr lang="en-US" sz="5600" b="1" dirty="0">
                <a:solidFill>
                  <a:srgbClr val="FFFFFF"/>
                </a:solidFill>
              </a:rPr>
              <a:t>BLDC</a:t>
            </a:r>
            <a:r>
              <a:rPr lang="id-ID" sz="5600" b="1" dirty="0">
                <a:solidFill>
                  <a:srgbClr val="FFFFFF"/>
                </a:solidFill>
              </a:rPr>
              <a:t>) </a:t>
            </a:r>
          </a:p>
          <a:p>
            <a:pPr>
              <a:lnSpc>
                <a:spcPct val="80000"/>
              </a:lnSpc>
              <a:spcAft>
                <a:spcPts val="600"/>
              </a:spcAft>
            </a:pPr>
            <a:r>
              <a:rPr lang="id-ID" sz="5600" b="1" dirty="0">
                <a:solidFill>
                  <a:srgbClr val="FFFFFF"/>
                </a:solidFill>
              </a:rPr>
              <a:t>dengan Pengendali PI</a:t>
            </a:r>
            <a:endParaRPr lang="en-US" sz="5600" b="1" dirty="0">
              <a:solidFill>
                <a:srgbClr val="FFFFFF"/>
              </a:solidFill>
            </a:endParaRPr>
          </a:p>
        </p:txBody>
      </p:sp>
      <p:sp>
        <p:nvSpPr>
          <p:cNvPr id="2" name="Subtitle 2">
            <a:extLst>
              <a:ext uri="{FF2B5EF4-FFF2-40B4-BE49-F238E27FC236}">
                <a16:creationId xmlns:a16="http://schemas.microsoft.com/office/drawing/2014/main" id="{8A99FDEE-5476-42FA-9866-F218353FCEB4}"/>
              </a:ext>
            </a:extLst>
          </p:cNvPr>
          <p:cNvSpPr txBox="1">
            <a:spLocks/>
          </p:cNvSpPr>
          <p:nvPr/>
        </p:nvSpPr>
        <p:spPr>
          <a:xfrm>
            <a:off x="1481900" y="3689874"/>
            <a:ext cx="9228201" cy="906968"/>
          </a:xfrm>
          <a:prstGeom prst="rect">
            <a:avLst/>
          </a:prstGeom>
        </p:spPr>
        <p:txBody>
          <a:bodyP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nSpc>
                <a:spcPct val="100000"/>
              </a:lnSpc>
            </a:pPr>
            <a:r>
              <a:rPr lang="en-US" sz="2000" dirty="0">
                <a:solidFill>
                  <a:schemeClr val="bg1"/>
                </a:solidFill>
              </a:rPr>
              <a:t>Andi Fauzan Alim</a:t>
            </a:r>
            <a:endParaRPr lang="id-ID" sz="2000" dirty="0">
              <a:solidFill>
                <a:schemeClr val="bg1"/>
              </a:solidFill>
            </a:endParaRPr>
          </a:p>
          <a:p>
            <a:pPr>
              <a:lnSpc>
                <a:spcPct val="100000"/>
              </a:lnSpc>
            </a:pPr>
            <a:r>
              <a:rPr lang="en-US" sz="2000" dirty="0">
                <a:solidFill>
                  <a:schemeClr val="bg1"/>
                </a:solidFill>
              </a:rPr>
              <a:t>D41116315</a:t>
            </a:r>
          </a:p>
        </p:txBody>
      </p:sp>
      <p:sp>
        <p:nvSpPr>
          <p:cNvPr id="9" name="Subtitle 2">
            <a:extLst>
              <a:ext uri="{FF2B5EF4-FFF2-40B4-BE49-F238E27FC236}">
                <a16:creationId xmlns:a16="http://schemas.microsoft.com/office/drawing/2014/main" id="{D946D336-4C32-4DBE-AC5C-041EC5E90A11}"/>
              </a:ext>
            </a:extLst>
          </p:cNvPr>
          <p:cNvSpPr txBox="1">
            <a:spLocks/>
          </p:cNvSpPr>
          <p:nvPr/>
        </p:nvSpPr>
        <p:spPr>
          <a:xfrm>
            <a:off x="1476681" y="5148366"/>
            <a:ext cx="3933520" cy="757574"/>
          </a:xfrm>
          <a:prstGeom prst="rect">
            <a:avLst/>
          </a:prstGeom>
        </p:spPr>
        <p:txBody>
          <a:bodyPr>
            <a:normAutofit fontScale="850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nSpc>
                <a:spcPct val="100000"/>
              </a:lnSpc>
            </a:pPr>
            <a:r>
              <a:rPr lang="id-ID" dirty="0">
                <a:solidFill>
                  <a:schemeClr val="bg1"/>
                </a:solidFill>
              </a:rPr>
              <a:t>Dr. Ir. </a:t>
            </a:r>
            <a:r>
              <a:rPr lang="id-ID" dirty="0" err="1">
                <a:solidFill>
                  <a:schemeClr val="bg1"/>
                </a:solidFill>
              </a:rPr>
              <a:t>Rhiza</a:t>
            </a:r>
            <a:r>
              <a:rPr lang="id-ID" dirty="0">
                <a:solidFill>
                  <a:schemeClr val="bg1"/>
                </a:solidFill>
              </a:rPr>
              <a:t> S. </a:t>
            </a:r>
            <a:r>
              <a:rPr lang="id-ID" dirty="0" err="1">
                <a:solidFill>
                  <a:schemeClr val="bg1"/>
                </a:solidFill>
              </a:rPr>
              <a:t>Sadjad</a:t>
            </a:r>
            <a:r>
              <a:rPr lang="id-ID" dirty="0">
                <a:solidFill>
                  <a:schemeClr val="bg1"/>
                </a:solidFill>
              </a:rPr>
              <a:t>, MSEE.</a:t>
            </a:r>
          </a:p>
          <a:p>
            <a:pPr>
              <a:lnSpc>
                <a:spcPct val="100000"/>
              </a:lnSpc>
            </a:pPr>
            <a:r>
              <a:rPr lang="en-US" b="0" i="0" dirty="0">
                <a:solidFill>
                  <a:schemeClr val="bg1"/>
                </a:solidFill>
                <a:effectLst/>
              </a:rPr>
              <a:t>195709061982031004</a:t>
            </a:r>
            <a:endParaRPr lang="en-US" dirty="0">
              <a:solidFill>
                <a:schemeClr val="bg1"/>
              </a:solidFill>
            </a:endParaRPr>
          </a:p>
        </p:txBody>
      </p:sp>
      <p:sp>
        <p:nvSpPr>
          <p:cNvPr id="11" name="Rectangle 10">
            <a:extLst>
              <a:ext uri="{FF2B5EF4-FFF2-40B4-BE49-F238E27FC236}">
                <a16:creationId xmlns:a16="http://schemas.microsoft.com/office/drawing/2014/main" id="{DDD56CF3-21F9-4A23-B60A-32A3BA8F4888}"/>
              </a:ext>
            </a:extLst>
          </p:cNvPr>
          <p:cNvSpPr/>
          <p:nvPr/>
        </p:nvSpPr>
        <p:spPr>
          <a:xfrm>
            <a:off x="1581764" y="4749706"/>
            <a:ext cx="2062620" cy="400110"/>
          </a:xfrm>
          <a:prstGeom prst="rect">
            <a:avLst/>
          </a:prstGeom>
        </p:spPr>
        <p:txBody>
          <a:bodyPr wrap="square">
            <a:spAutoFit/>
          </a:bodyPr>
          <a:lstStyle/>
          <a:p>
            <a:r>
              <a:rPr lang="id-ID" sz="2000" b="1" dirty="0">
                <a:solidFill>
                  <a:schemeClr val="bg1"/>
                </a:solidFill>
              </a:rPr>
              <a:t>Pembimbing 1</a:t>
            </a:r>
            <a:r>
              <a:rPr lang="en-US" sz="2000" b="1" dirty="0">
                <a:solidFill>
                  <a:schemeClr val="bg1"/>
                </a:solidFill>
              </a:rPr>
              <a:t>:</a:t>
            </a:r>
            <a:endParaRPr lang="en-US" sz="2000" b="1" dirty="0"/>
          </a:p>
        </p:txBody>
      </p:sp>
      <p:sp>
        <p:nvSpPr>
          <p:cNvPr id="12" name="Subtitle 2">
            <a:extLst>
              <a:ext uri="{FF2B5EF4-FFF2-40B4-BE49-F238E27FC236}">
                <a16:creationId xmlns:a16="http://schemas.microsoft.com/office/drawing/2014/main" id="{16748E7A-238C-4053-837B-8E6BA77E1EA7}"/>
              </a:ext>
            </a:extLst>
          </p:cNvPr>
          <p:cNvSpPr txBox="1">
            <a:spLocks/>
          </p:cNvSpPr>
          <p:nvPr/>
        </p:nvSpPr>
        <p:spPr>
          <a:xfrm>
            <a:off x="5743880" y="5142356"/>
            <a:ext cx="4162119" cy="757574"/>
          </a:xfrm>
          <a:prstGeom prst="rect">
            <a:avLst/>
          </a:prstGeom>
        </p:spPr>
        <p:txBody>
          <a:bodyPr>
            <a:normAutofit fontScale="850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nSpc>
                <a:spcPct val="100000"/>
              </a:lnSpc>
            </a:pPr>
            <a:r>
              <a:rPr lang="id-ID" dirty="0">
                <a:solidFill>
                  <a:schemeClr val="bg1"/>
                </a:solidFill>
              </a:rPr>
              <a:t>Dr. A. </a:t>
            </a:r>
            <a:r>
              <a:rPr lang="id-ID" dirty="0" err="1">
                <a:solidFill>
                  <a:schemeClr val="bg1"/>
                </a:solidFill>
              </a:rPr>
              <a:t>Ejah</a:t>
            </a:r>
            <a:r>
              <a:rPr lang="id-ID" dirty="0">
                <a:solidFill>
                  <a:schemeClr val="bg1"/>
                </a:solidFill>
              </a:rPr>
              <a:t> </a:t>
            </a:r>
            <a:r>
              <a:rPr lang="id-ID" dirty="0" err="1">
                <a:solidFill>
                  <a:schemeClr val="bg1"/>
                </a:solidFill>
              </a:rPr>
              <a:t>Umraeni</a:t>
            </a:r>
            <a:r>
              <a:rPr lang="id-ID" dirty="0">
                <a:solidFill>
                  <a:schemeClr val="bg1"/>
                </a:solidFill>
              </a:rPr>
              <a:t> Salam, S.T., M.T.</a:t>
            </a:r>
          </a:p>
          <a:p>
            <a:pPr>
              <a:lnSpc>
                <a:spcPct val="100000"/>
              </a:lnSpc>
            </a:pPr>
            <a:r>
              <a:rPr lang="en-US" b="0" i="0" dirty="0">
                <a:solidFill>
                  <a:schemeClr val="bg1"/>
                </a:solidFill>
                <a:effectLst/>
              </a:rPr>
              <a:t>197209081997022001</a:t>
            </a:r>
            <a:endParaRPr lang="en-US" dirty="0">
              <a:solidFill>
                <a:schemeClr val="bg1"/>
              </a:solidFill>
            </a:endParaRPr>
          </a:p>
        </p:txBody>
      </p:sp>
      <p:sp>
        <p:nvSpPr>
          <p:cNvPr id="13" name="Rectangle 12">
            <a:extLst>
              <a:ext uri="{FF2B5EF4-FFF2-40B4-BE49-F238E27FC236}">
                <a16:creationId xmlns:a16="http://schemas.microsoft.com/office/drawing/2014/main" id="{EF974E57-86C2-445C-B310-C31A4229AEB3}"/>
              </a:ext>
            </a:extLst>
          </p:cNvPr>
          <p:cNvSpPr/>
          <p:nvPr/>
        </p:nvSpPr>
        <p:spPr>
          <a:xfrm>
            <a:off x="5855572" y="4746641"/>
            <a:ext cx="2062620" cy="400110"/>
          </a:xfrm>
          <a:prstGeom prst="rect">
            <a:avLst/>
          </a:prstGeom>
        </p:spPr>
        <p:txBody>
          <a:bodyPr wrap="square">
            <a:spAutoFit/>
          </a:bodyPr>
          <a:lstStyle/>
          <a:p>
            <a:r>
              <a:rPr lang="id-ID" sz="2000" b="1" dirty="0">
                <a:solidFill>
                  <a:schemeClr val="bg1"/>
                </a:solidFill>
              </a:rPr>
              <a:t>Pembimbing 2</a:t>
            </a:r>
            <a:r>
              <a:rPr lang="en-US" sz="2000" b="1" dirty="0">
                <a:solidFill>
                  <a:schemeClr val="bg1"/>
                </a:solidFill>
              </a:rPr>
              <a:t>:</a:t>
            </a:r>
            <a:endParaRPr lang="en-US" sz="2000" b="1" dirty="0"/>
          </a:p>
        </p:txBody>
      </p:sp>
    </p:spTree>
    <p:extLst>
      <p:ext uri="{BB962C8B-B14F-4D97-AF65-F5344CB8AC3E}">
        <p14:creationId xmlns:p14="http://schemas.microsoft.com/office/powerpoint/2010/main" val="128109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F39276-4F34-4CD1-A33C-C4C9652D4932}"/>
              </a:ext>
            </a:extLst>
          </p:cNvPr>
          <p:cNvSpPr>
            <a:spLocks noGrp="1"/>
          </p:cNvSpPr>
          <p:nvPr>
            <p:ph type="title"/>
          </p:nvPr>
        </p:nvSpPr>
        <p:spPr/>
        <p:txBody>
          <a:bodyPr/>
          <a:lstStyle/>
          <a:p>
            <a:r>
              <a:rPr lang="id-ID" dirty="0"/>
              <a:t>Struktur PLL</a:t>
            </a:r>
          </a:p>
        </p:txBody>
      </p:sp>
      <p:pic>
        <p:nvPicPr>
          <p:cNvPr id="10" name="Content Placeholder 9">
            <a:extLst>
              <a:ext uri="{FF2B5EF4-FFF2-40B4-BE49-F238E27FC236}">
                <a16:creationId xmlns:a16="http://schemas.microsoft.com/office/drawing/2014/main" id="{DF5C26E0-7B6E-40EF-9C99-4F40EA7662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2569" y="3089592"/>
            <a:ext cx="6901138" cy="1610678"/>
          </a:xfrm>
        </p:spPr>
      </p:pic>
    </p:spTree>
    <p:extLst>
      <p:ext uri="{BB962C8B-B14F-4D97-AF65-F5344CB8AC3E}">
        <p14:creationId xmlns:p14="http://schemas.microsoft.com/office/powerpoint/2010/main" val="38215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C25A2A2-6099-4983-86CC-37EAF6C1790D}"/>
              </a:ext>
            </a:extLst>
          </p:cNvPr>
          <p:cNvSpPr>
            <a:spLocks noGrp="1"/>
          </p:cNvSpPr>
          <p:nvPr>
            <p:ph type="title"/>
          </p:nvPr>
        </p:nvSpPr>
        <p:spPr/>
        <p:txBody>
          <a:bodyPr/>
          <a:lstStyle/>
          <a:p>
            <a:r>
              <a:rPr lang="id-ID" dirty="0"/>
              <a:t>Struktur Pengendali PI</a:t>
            </a:r>
          </a:p>
        </p:txBody>
      </p:sp>
      <p:pic>
        <p:nvPicPr>
          <p:cNvPr id="14" name="Content Placeholder 13">
            <a:extLst>
              <a:ext uri="{FF2B5EF4-FFF2-40B4-BE49-F238E27FC236}">
                <a16:creationId xmlns:a16="http://schemas.microsoft.com/office/drawing/2014/main" id="{16B1D2C7-9757-4D70-A4CA-A2E7E3BA2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50" y="2028031"/>
            <a:ext cx="8105775" cy="3733800"/>
          </a:xfrm>
        </p:spPr>
      </p:pic>
    </p:spTree>
    <p:extLst>
      <p:ext uri="{BB962C8B-B14F-4D97-AF65-F5344CB8AC3E}">
        <p14:creationId xmlns:p14="http://schemas.microsoft.com/office/powerpoint/2010/main" val="426860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A4E0-18B5-4CF1-A1F7-AB9338C477ED}"/>
              </a:ext>
            </a:extLst>
          </p:cNvPr>
          <p:cNvSpPr>
            <a:spLocks noGrp="1"/>
          </p:cNvSpPr>
          <p:nvPr>
            <p:ph type="title"/>
          </p:nvPr>
        </p:nvSpPr>
        <p:spPr/>
        <p:txBody>
          <a:bodyPr/>
          <a:lstStyle/>
          <a:p>
            <a:r>
              <a:rPr lang="id-ID" dirty="0"/>
              <a:t>Struktur Pengendali PI</a:t>
            </a:r>
          </a:p>
        </p:txBody>
      </p:sp>
      <p:pic>
        <p:nvPicPr>
          <p:cNvPr id="5" name="Content Placeholder 4">
            <a:extLst>
              <a:ext uri="{FF2B5EF4-FFF2-40B4-BE49-F238E27FC236}">
                <a16:creationId xmlns:a16="http://schemas.microsoft.com/office/drawing/2014/main" id="{D9A84B79-40C8-4ACD-B3A1-BDADF9CAD2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362" y="2218531"/>
            <a:ext cx="5543550" cy="3352800"/>
          </a:xfrm>
        </p:spPr>
      </p:pic>
    </p:spTree>
    <p:extLst>
      <p:ext uri="{BB962C8B-B14F-4D97-AF65-F5344CB8AC3E}">
        <p14:creationId xmlns:p14="http://schemas.microsoft.com/office/powerpoint/2010/main" val="38482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787-4BEF-4272-A0FD-8371BEF181E4}"/>
              </a:ext>
            </a:extLst>
          </p:cNvPr>
          <p:cNvSpPr>
            <a:spLocks noGrp="1"/>
          </p:cNvSpPr>
          <p:nvPr>
            <p:ph type="title"/>
          </p:nvPr>
        </p:nvSpPr>
        <p:spPr>
          <a:xfrm>
            <a:off x="781666" y="699931"/>
            <a:ext cx="8133734" cy="1052669"/>
          </a:xfrm>
        </p:spPr>
        <p:txBody>
          <a:bodyPr anchor="b">
            <a:normAutofit fontScale="90000"/>
          </a:bodyPr>
          <a:lstStyle/>
          <a:p>
            <a:r>
              <a:rPr lang="id-ID" dirty="0"/>
              <a:t>Blok Diagram Sistem Penggerak Motor BLDC</a:t>
            </a:r>
            <a:endParaRPr lang="en-US" dirty="0"/>
          </a:p>
        </p:txBody>
      </p:sp>
      <p:pic>
        <p:nvPicPr>
          <p:cNvPr id="5" name="Picture 4">
            <a:extLst>
              <a:ext uri="{FF2B5EF4-FFF2-40B4-BE49-F238E27FC236}">
                <a16:creationId xmlns:a16="http://schemas.microsoft.com/office/drawing/2014/main" id="{CCFBCAB3-941D-4727-8074-215E42E24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158201"/>
            <a:ext cx="8839200" cy="2998798"/>
          </a:xfrm>
          <a:prstGeom prst="rect">
            <a:avLst/>
          </a:prstGeom>
        </p:spPr>
      </p:pic>
    </p:spTree>
    <p:extLst>
      <p:ext uri="{BB962C8B-B14F-4D97-AF65-F5344CB8AC3E}">
        <p14:creationId xmlns:p14="http://schemas.microsoft.com/office/powerpoint/2010/main" val="4172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8C7467-EDDC-4B80-AD41-04BD12DA1FC7}"/>
              </a:ext>
            </a:extLst>
          </p:cNvPr>
          <p:cNvSpPr txBox="1">
            <a:spLocks/>
          </p:cNvSpPr>
          <p:nvPr/>
        </p:nvSpPr>
        <p:spPr>
          <a:xfrm>
            <a:off x="704850" y="533400"/>
            <a:ext cx="10782300" cy="329415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80000"/>
              </a:lnSpc>
              <a:spcAft>
                <a:spcPts val="600"/>
              </a:spcAft>
            </a:pPr>
            <a:r>
              <a:rPr lang="id-ID" sz="5600" b="1" dirty="0"/>
              <a:t>PEMODELAN SISTEM</a:t>
            </a:r>
            <a:endParaRPr lang="en-US" sz="5600" b="1" dirty="0"/>
          </a:p>
        </p:txBody>
      </p:sp>
      <p:sp>
        <p:nvSpPr>
          <p:cNvPr id="2" name="Subtitle 2">
            <a:extLst>
              <a:ext uri="{FF2B5EF4-FFF2-40B4-BE49-F238E27FC236}">
                <a16:creationId xmlns:a16="http://schemas.microsoft.com/office/drawing/2014/main" id="{8A99FDEE-5476-42FA-9866-F218353FCEB4}"/>
              </a:ext>
            </a:extLst>
          </p:cNvPr>
          <p:cNvSpPr txBox="1">
            <a:spLocks/>
          </p:cNvSpPr>
          <p:nvPr/>
        </p:nvSpPr>
        <p:spPr>
          <a:xfrm>
            <a:off x="1481900" y="4003030"/>
            <a:ext cx="9228201" cy="1788170"/>
          </a:xfrm>
          <a:prstGeom prst="rect">
            <a:avLst/>
          </a:prstGeom>
        </p:spPr>
        <p:txBody>
          <a:bodyP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lnSpc>
                <a:spcPct val="100000"/>
              </a:lnSpc>
            </a:pPr>
            <a:r>
              <a:rPr lang="id-ID" sz="1800" dirty="0">
                <a:solidFill>
                  <a:schemeClr val="tx1"/>
                </a:solidFill>
              </a:rPr>
              <a:t>Sistem Penggerak Motor BLDC </a:t>
            </a:r>
            <a:r>
              <a:rPr lang="en-US" sz="1800" dirty="0">
                <a:solidFill>
                  <a:schemeClr val="accent1"/>
                </a:solidFill>
              </a:rPr>
              <a:t>|</a:t>
            </a:r>
            <a:r>
              <a:rPr lang="en-US" sz="1800" dirty="0">
                <a:solidFill>
                  <a:schemeClr val="tx1"/>
                </a:solidFill>
              </a:rPr>
              <a:t> </a:t>
            </a:r>
            <a:r>
              <a:rPr lang="id-ID" sz="1800" i="1" dirty="0">
                <a:solidFill>
                  <a:schemeClr val="tx1"/>
                </a:solidFill>
              </a:rPr>
              <a:t>Frequency Generator </a:t>
            </a:r>
            <a:r>
              <a:rPr lang="en-US" sz="1800" dirty="0">
                <a:solidFill>
                  <a:schemeClr val="accent1"/>
                </a:solidFill>
              </a:rPr>
              <a:t>|</a:t>
            </a:r>
            <a:r>
              <a:rPr lang="en-US" sz="1800" dirty="0">
                <a:solidFill>
                  <a:schemeClr val="tx1"/>
                </a:solidFill>
              </a:rPr>
              <a:t> </a:t>
            </a:r>
            <a:r>
              <a:rPr lang="id-ID" sz="1800" i="1" dirty="0">
                <a:solidFill>
                  <a:schemeClr val="tx1"/>
                </a:solidFill>
              </a:rPr>
              <a:t>Phase Detector </a:t>
            </a:r>
            <a:r>
              <a:rPr lang="en-US" sz="1800" dirty="0">
                <a:solidFill>
                  <a:schemeClr val="accent1"/>
                </a:solidFill>
              </a:rPr>
              <a:t>|</a:t>
            </a:r>
            <a:r>
              <a:rPr lang="id-ID" sz="1800" dirty="0">
                <a:solidFill>
                  <a:schemeClr val="accent1"/>
                </a:solidFill>
              </a:rPr>
              <a:t> </a:t>
            </a:r>
            <a:r>
              <a:rPr lang="id-ID" sz="1800" i="1" dirty="0">
                <a:solidFill>
                  <a:schemeClr val="tx1"/>
                </a:solidFill>
              </a:rPr>
              <a:t>Loop Filter </a:t>
            </a:r>
            <a:endParaRPr lang="en-US" sz="1800" i="1" dirty="0">
              <a:solidFill>
                <a:schemeClr val="tx1"/>
              </a:solidFill>
            </a:endParaRPr>
          </a:p>
        </p:txBody>
      </p:sp>
    </p:spTree>
    <p:extLst>
      <p:ext uri="{BB962C8B-B14F-4D97-AF65-F5344CB8AC3E}">
        <p14:creationId xmlns:p14="http://schemas.microsoft.com/office/powerpoint/2010/main" val="318514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2D6D-7E08-4EB4-B4F5-48A7295F48D2}"/>
              </a:ext>
            </a:extLst>
          </p:cNvPr>
          <p:cNvSpPr>
            <a:spLocks noGrp="1"/>
          </p:cNvSpPr>
          <p:nvPr>
            <p:ph type="title"/>
          </p:nvPr>
        </p:nvSpPr>
        <p:spPr>
          <a:xfrm>
            <a:off x="609600" y="228600"/>
            <a:ext cx="10772775" cy="1243331"/>
          </a:xfrm>
        </p:spPr>
        <p:txBody>
          <a:bodyPr/>
          <a:lstStyle/>
          <a:p>
            <a:r>
              <a:rPr lang="id-ID" dirty="0"/>
              <a:t>Model Keseluruhan Sistem</a:t>
            </a:r>
            <a:endParaRPr lang="en-US" dirty="0"/>
          </a:p>
        </p:txBody>
      </p:sp>
      <p:pic>
        <p:nvPicPr>
          <p:cNvPr id="6" name="Content Placeholder 5">
            <a:extLst>
              <a:ext uri="{FF2B5EF4-FFF2-40B4-BE49-F238E27FC236}">
                <a16:creationId xmlns:a16="http://schemas.microsoft.com/office/drawing/2014/main" id="{CAD96ACC-E0E4-4262-9087-E8F31272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5470" y="2011363"/>
            <a:ext cx="9655334" cy="3767137"/>
          </a:xfrm>
        </p:spPr>
      </p:pic>
    </p:spTree>
    <p:extLst>
      <p:ext uri="{BB962C8B-B14F-4D97-AF65-F5344CB8AC3E}">
        <p14:creationId xmlns:p14="http://schemas.microsoft.com/office/powerpoint/2010/main" val="157378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51720-2EF9-4DAE-AFC5-97DD4929AEC4}"/>
              </a:ext>
            </a:extLst>
          </p:cNvPr>
          <p:cNvSpPr>
            <a:spLocks noGrp="1"/>
          </p:cNvSpPr>
          <p:nvPr>
            <p:ph type="ctrTitle"/>
          </p:nvPr>
        </p:nvSpPr>
        <p:spPr/>
        <p:txBody>
          <a:bodyPr/>
          <a:lstStyle/>
          <a:p>
            <a:pPr algn="ctr"/>
            <a:r>
              <a:rPr lang="id-ID" sz="6600" dirty="0"/>
              <a:t>Sistem Penggerak Motor BLDC</a:t>
            </a:r>
          </a:p>
        </p:txBody>
      </p:sp>
      <p:sp>
        <p:nvSpPr>
          <p:cNvPr id="5" name="Subtitle 4">
            <a:extLst>
              <a:ext uri="{FF2B5EF4-FFF2-40B4-BE49-F238E27FC236}">
                <a16:creationId xmlns:a16="http://schemas.microsoft.com/office/drawing/2014/main" id="{88157A66-10F8-4B73-9DF2-0BBABCF50714}"/>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82001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8050-A903-4D77-9A7F-2E7D198DEEE1}"/>
              </a:ext>
            </a:extLst>
          </p:cNvPr>
          <p:cNvSpPr>
            <a:spLocks noGrp="1"/>
          </p:cNvSpPr>
          <p:nvPr>
            <p:ph type="title"/>
          </p:nvPr>
        </p:nvSpPr>
        <p:spPr/>
        <p:txBody>
          <a:bodyPr/>
          <a:lstStyle/>
          <a:p>
            <a:r>
              <a:rPr lang="id-ID" dirty="0"/>
              <a:t>Model Sistem Penggerak Motor BLDC</a:t>
            </a:r>
          </a:p>
        </p:txBody>
      </p:sp>
      <p:pic>
        <p:nvPicPr>
          <p:cNvPr id="6" name="Content Placeholder 5">
            <a:extLst>
              <a:ext uri="{FF2B5EF4-FFF2-40B4-BE49-F238E27FC236}">
                <a16:creationId xmlns:a16="http://schemas.microsoft.com/office/drawing/2014/main" id="{B88AC5B4-411A-48E8-9DD7-FA5B98BE4B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2462" y="2157731"/>
            <a:ext cx="6082298" cy="4377796"/>
          </a:xfrm>
        </p:spPr>
      </p:pic>
    </p:spTree>
    <p:extLst>
      <p:ext uri="{BB962C8B-B14F-4D97-AF65-F5344CB8AC3E}">
        <p14:creationId xmlns:p14="http://schemas.microsoft.com/office/powerpoint/2010/main" val="1507271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9EB131-6F75-4A5F-82FD-BA9CF5BDA536}"/>
              </a:ext>
            </a:extLst>
          </p:cNvPr>
          <p:cNvSpPr>
            <a:spLocks noGrp="1"/>
          </p:cNvSpPr>
          <p:nvPr>
            <p:ph type="title"/>
          </p:nvPr>
        </p:nvSpPr>
        <p:spPr/>
        <p:txBody>
          <a:bodyPr/>
          <a:lstStyle/>
          <a:p>
            <a:r>
              <a:rPr lang="en-US" dirty="0">
                <a:solidFill>
                  <a:schemeClr val="tx1"/>
                </a:solidFill>
              </a:rPr>
              <a:t>Motor BLDC</a:t>
            </a:r>
          </a:p>
        </p:txBody>
      </p:sp>
      <p:sp>
        <p:nvSpPr>
          <p:cNvPr id="5" name="Text Placeholder 4">
            <a:extLst>
              <a:ext uri="{FF2B5EF4-FFF2-40B4-BE49-F238E27FC236}">
                <a16:creationId xmlns:a16="http://schemas.microsoft.com/office/drawing/2014/main" id="{99EB9752-9DE2-4707-B553-3DFC8820C088}"/>
              </a:ext>
            </a:extLst>
          </p:cNvPr>
          <p:cNvSpPr>
            <a:spLocks noGrp="1"/>
          </p:cNvSpPr>
          <p:nvPr>
            <p:ph type="body" idx="1"/>
          </p:nvPr>
        </p:nvSpPr>
        <p:spPr/>
        <p:txBody>
          <a:bodyPr/>
          <a:lstStyle/>
          <a:p>
            <a:endParaRPr lang="en-US"/>
          </a:p>
        </p:txBody>
      </p:sp>
      <p:grpSp>
        <p:nvGrpSpPr>
          <p:cNvPr id="9" name="Group 8">
            <a:extLst>
              <a:ext uri="{FF2B5EF4-FFF2-40B4-BE49-F238E27FC236}">
                <a16:creationId xmlns:a16="http://schemas.microsoft.com/office/drawing/2014/main" id="{85915F2F-6A48-4CB5-9CEF-11F1CE84B4A5}"/>
              </a:ext>
            </a:extLst>
          </p:cNvPr>
          <p:cNvGrpSpPr/>
          <p:nvPr/>
        </p:nvGrpSpPr>
        <p:grpSpPr>
          <a:xfrm>
            <a:off x="7391400" y="1752600"/>
            <a:ext cx="3352800" cy="3352800"/>
            <a:chOff x="7696200" y="1752600"/>
            <a:chExt cx="3352800" cy="3352800"/>
          </a:xfrm>
        </p:grpSpPr>
        <p:pic>
          <p:nvPicPr>
            <p:cNvPr id="7" name="Picture 6" descr="A picture containing black, sitting, woman, clock&#10;&#10;Description automatically generated">
              <a:extLst>
                <a:ext uri="{FF2B5EF4-FFF2-40B4-BE49-F238E27FC236}">
                  <a16:creationId xmlns:a16="http://schemas.microsoft.com/office/drawing/2014/main" id="{814F7FA0-0C1F-427F-B690-537479D93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752600"/>
              <a:ext cx="3352800" cy="3352800"/>
            </a:xfrm>
            <a:prstGeom prst="rect">
              <a:avLst/>
            </a:prstGeom>
          </p:spPr>
        </p:pic>
        <p:sp>
          <p:nvSpPr>
            <p:cNvPr id="8" name="Rectangle 7">
              <a:extLst>
                <a:ext uri="{FF2B5EF4-FFF2-40B4-BE49-F238E27FC236}">
                  <a16:creationId xmlns:a16="http://schemas.microsoft.com/office/drawing/2014/main" id="{9FA0A9E7-F427-4710-ACEF-B4388D472041}"/>
                </a:ext>
              </a:extLst>
            </p:cNvPr>
            <p:cNvSpPr/>
            <p:nvPr/>
          </p:nvSpPr>
          <p:spPr>
            <a:xfrm>
              <a:off x="7696200" y="17526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590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AAD32-4620-4BFC-A36C-048BAD929A35}"/>
              </a:ext>
            </a:extLst>
          </p:cNvPr>
          <p:cNvSpPr>
            <a:spLocks noGrp="1"/>
          </p:cNvSpPr>
          <p:nvPr>
            <p:ph type="title"/>
          </p:nvPr>
        </p:nvSpPr>
        <p:spPr/>
        <p:txBody>
          <a:bodyPr/>
          <a:lstStyle/>
          <a:p>
            <a:r>
              <a:rPr lang="en-US" dirty="0">
                <a:solidFill>
                  <a:schemeClr val="tx1"/>
                </a:solidFill>
              </a:rPr>
              <a:t>Model </a:t>
            </a:r>
            <a:r>
              <a:rPr lang="en-US" dirty="0" err="1">
                <a:solidFill>
                  <a:schemeClr val="tx1"/>
                </a:solidFill>
              </a:rPr>
              <a:t>Fisik</a:t>
            </a:r>
            <a:r>
              <a:rPr lang="en-US" dirty="0">
                <a:solidFill>
                  <a:schemeClr val="tx1"/>
                </a:solidFill>
              </a:rPr>
              <a:t> Motor BLDC</a:t>
            </a:r>
          </a:p>
        </p:txBody>
      </p:sp>
      <p:sp>
        <p:nvSpPr>
          <p:cNvPr id="6" name="Text Placeholder 5">
            <a:extLst>
              <a:ext uri="{FF2B5EF4-FFF2-40B4-BE49-F238E27FC236}">
                <a16:creationId xmlns:a16="http://schemas.microsoft.com/office/drawing/2014/main" id="{1202F3AC-0415-4A45-BA2E-AC658A890E23}"/>
              </a:ext>
            </a:extLst>
          </p:cNvPr>
          <p:cNvSpPr>
            <a:spLocks noGrp="1"/>
          </p:cNvSpPr>
          <p:nvPr>
            <p:ph type="body" idx="1"/>
          </p:nvPr>
        </p:nvSpPr>
        <p:spPr/>
        <p:txBody>
          <a:bodyPr/>
          <a:lstStyle/>
          <a:p>
            <a:pPr algn="ctr"/>
            <a:r>
              <a:rPr lang="id-ID" b="1" dirty="0"/>
              <a:t>KOMPONEN </a:t>
            </a:r>
            <a:r>
              <a:rPr lang="en-US" b="1" dirty="0" err="1"/>
              <a:t>elektrik</a:t>
            </a:r>
            <a:endParaRPr lang="en-US" b="1" dirty="0"/>
          </a:p>
        </p:txBody>
      </p:sp>
      <p:pic>
        <p:nvPicPr>
          <p:cNvPr id="13" name="Content Placeholder 12" descr="A picture containing hanging, photo, light, small&#10;&#10;Description automatically generated">
            <a:extLst>
              <a:ext uri="{FF2B5EF4-FFF2-40B4-BE49-F238E27FC236}">
                <a16:creationId xmlns:a16="http://schemas.microsoft.com/office/drawing/2014/main" id="{A89CDAC2-08A9-4CC2-8F20-1CAD35C2E5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24886" y="3206677"/>
            <a:ext cx="4215209" cy="2366240"/>
          </a:xfrm>
        </p:spPr>
      </p:pic>
      <p:sp>
        <p:nvSpPr>
          <p:cNvPr id="8" name="Text Placeholder 7">
            <a:extLst>
              <a:ext uri="{FF2B5EF4-FFF2-40B4-BE49-F238E27FC236}">
                <a16:creationId xmlns:a16="http://schemas.microsoft.com/office/drawing/2014/main" id="{E52F07E5-DA6F-4AB4-AC2B-18E2D97A9DFB}"/>
              </a:ext>
            </a:extLst>
          </p:cNvPr>
          <p:cNvSpPr>
            <a:spLocks noGrp="1"/>
          </p:cNvSpPr>
          <p:nvPr>
            <p:ph type="body" sz="quarter" idx="3"/>
          </p:nvPr>
        </p:nvSpPr>
        <p:spPr/>
        <p:txBody>
          <a:bodyPr/>
          <a:lstStyle/>
          <a:p>
            <a:pPr algn="ctr"/>
            <a:r>
              <a:rPr lang="id-ID" b="1" dirty="0"/>
              <a:t>Komponen </a:t>
            </a:r>
            <a:r>
              <a:rPr lang="en-US" b="1" dirty="0" err="1"/>
              <a:t>mekanik</a:t>
            </a:r>
            <a:endParaRPr lang="en-US" b="1" dirty="0"/>
          </a:p>
        </p:txBody>
      </p:sp>
      <p:grpSp>
        <p:nvGrpSpPr>
          <p:cNvPr id="3" name="Group 2">
            <a:extLst>
              <a:ext uri="{FF2B5EF4-FFF2-40B4-BE49-F238E27FC236}">
                <a16:creationId xmlns:a16="http://schemas.microsoft.com/office/drawing/2014/main" id="{C4C2F362-9096-44F8-9992-D5AD4061BD65}"/>
              </a:ext>
            </a:extLst>
          </p:cNvPr>
          <p:cNvGrpSpPr/>
          <p:nvPr/>
        </p:nvGrpSpPr>
        <p:grpSpPr>
          <a:xfrm>
            <a:off x="7010400" y="3352800"/>
            <a:ext cx="3660648" cy="2057400"/>
            <a:chOff x="7010400" y="3352800"/>
            <a:chExt cx="3660648" cy="2057400"/>
          </a:xfrm>
        </p:grpSpPr>
        <p:grpSp>
          <p:nvGrpSpPr>
            <p:cNvPr id="75" name="Group 74">
              <a:extLst>
                <a:ext uri="{FF2B5EF4-FFF2-40B4-BE49-F238E27FC236}">
                  <a16:creationId xmlns:a16="http://schemas.microsoft.com/office/drawing/2014/main" id="{0E833925-C76F-4B7C-98B1-D6B37D3AC1FB}"/>
                </a:ext>
              </a:extLst>
            </p:cNvPr>
            <p:cNvGrpSpPr/>
            <p:nvPr/>
          </p:nvGrpSpPr>
          <p:grpSpPr>
            <a:xfrm>
              <a:off x="7010400" y="3352800"/>
              <a:ext cx="2895600" cy="2057400"/>
              <a:chOff x="6629400" y="3429000"/>
              <a:chExt cx="2895600" cy="2057400"/>
            </a:xfrm>
          </p:grpSpPr>
          <p:grpSp>
            <p:nvGrpSpPr>
              <p:cNvPr id="38" name="Group 37">
                <a:extLst>
                  <a:ext uri="{FF2B5EF4-FFF2-40B4-BE49-F238E27FC236}">
                    <a16:creationId xmlns:a16="http://schemas.microsoft.com/office/drawing/2014/main" id="{0ADA3655-A221-4BB3-987B-CF9FEB29BBAC}"/>
                  </a:ext>
                </a:extLst>
              </p:cNvPr>
              <p:cNvGrpSpPr/>
              <p:nvPr/>
            </p:nvGrpSpPr>
            <p:grpSpPr>
              <a:xfrm>
                <a:off x="7310628" y="3429000"/>
                <a:ext cx="2214372" cy="1981200"/>
                <a:chOff x="7310628" y="3276600"/>
                <a:chExt cx="2214372" cy="1981200"/>
              </a:xfrm>
            </p:grpSpPr>
            <p:grpSp>
              <p:nvGrpSpPr>
                <p:cNvPr id="16" name="Group 15">
                  <a:extLst>
                    <a:ext uri="{FF2B5EF4-FFF2-40B4-BE49-F238E27FC236}">
                      <a16:creationId xmlns:a16="http://schemas.microsoft.com/office/drawing/2014/main" id="{550DB71B-ADC0-486C-AE12-8A924D9DAB1B}"/>
                    </a:ext>
                  </a:extLst>
                </p:cNvPr>
                <p:cNvGrpSpPr/>
                <p:nvPr/>
              </p:nvGrpSpPr>
              <p:grpSpPr>
                <a:xfrm>
                  <a:off x="7310628" y="3276600"/>
                  <a:ext cx="2057400" cy="1981200"/>
                  <a:chOff x="3962400" y="457200"/>
                  <a:chExt cx="2057400" cy="1981200"/>
                </a:xfrm>
              </p:grpSpPr>
              <p:sp>
                <p:nvSpPr>
                  <p:cNvPr id="17" name="Cylinder 16">
                    <a:extLst>
                      <a:ext uri="{FF2B5EF4-FFF2-40B4-BE49-F238E27FC236}">
                        <a16:creationId xmlns:a16="http://schemas.microsoft.com/office/drawing/2014/main" id="{BB8AD164-1638-4E07-B22A-DE53C08939CF}"/>
                      </a:ext>
                    </a:extLst>
                  </p:cNvPr>
                  <p:cNvSpPr/>
                  <p:nvPr/>
                </p:nvSpPr>
                <p:spPr>
                  <a:xfrm rot="5400000">
                    <a:off x="3200400" y="1219200"/>
                    <a:ext cx="19812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Cylinder 17">
                    <a:extLst>
                      <a:ext uri="{FF2B5EF4-FFF2-40B4-BE49-F238E27FC236}">
                        <a16:creationId xmlns:a16="http://schemas.microsoft.com/office/drawing/2014/main" id="{1C26A97E-E3E1-4E0D-AB45-247DA87C55B4}"/>
                      </a:ext>
                    </a:extLst>
                  </p:cNvPr>
                  <p:cNvSpPr/>
                  <p:nvPr/>
                </p:nvSpPr>
                <p:spPr>
                  <a:xfrm rot="16200000" flipH="1">
                    <a:off x="5143500" y="609600"/>
                    <a:ext cx="76200" cy="1676400"/>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7" name="Arrow: Curved Down 36">
                  <a:extLst>
                    <a:ext uri="{FF2B5EF4-FFF2-40B4-BE49-F238E27FC236}">
                      <a16:creationId xmlns:a16="http://schemas.microsoft.com/office/drawing/2014/main" id="{DD9A1C4C-2E95-4278-A767-C57A1E0C264A}"/>
                    </a:ext>
                  </a:extLst>
                </p:cNvPr>
                <p:cNvSpPr/>
                <p:nvPr/>
              </p:nvSpPr>
              <p:spPr>
                <a:xfrm flipH="1">
                  <a:off x="9067800" y="4071114"/>
                  <a:ext cx="457200" cy="424686"/>
                </a:xfrm>
                <a:prstGeom prst="curved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sp>
            <p:nvSpPr>
              <p:cNvPr id="40" name="TextBox 39">
                <a:extLst>
                  <a:ext uri="{FF2B5EF4-FFF2-40B4-BE49-F238E27FC236}">
                    <a16:creationId xmlns:a16="http://schemas.microsoft.com/office/drawing/2014/main" id="{22324700-D364-4582-9199-AAE89F3774B3}"/>
                  </a:ext>
                </a:extLst>
              </p:cNvPr>
              <p:cNvSpPr txBox="1"/>
              <p:nvPr/>
            </p:nvSpPr>
            <p:spPr>
              <a:xfrm>
                <a:off x="8950574" y="4050268"/>
                <a:ext cx="269626" cy="307777"/>
              </a:xfrm>
              <a:prstGeom prst="rect">
                <a:avLst/>
              </a:prstGeom>
              <a:noFill/>
            </p:spPr>
            <p:txBody>
              <a:bodyPr wrap="none" rtlCol="0">
                <a:spAutoFit/>
              </a:bodyPr>
              <a:lstStyle/>
              <a:p>
                <a:r>
                  <a:rPr lang="en-US" sz="1400" b="1" dirty="0"/>
                  <a:t>T</a:t>
                </a:r>
              </a:p>
            </p:txBody>
          </p:sp>
          <p:sp>
            <p:nvSpPr>
              <p:cNvPr id="41" name="TextBox 40">
                <a:extLst>
                  <a:ext uri="{FF2B5EF4-FFF2-40B4-BE49-F238E27FC236}">
                    <a16:creationId xmlns:a16="http://schemas.microsoft.com/office/drawing/2014/main" id="{E777FB3A-3762-4B7C-8E35-9FBAA448AF21}"/>
                  </a:ext>
                </a:extLst>
              </p:cNvPr>
              <p:cNvSpPr txBox="1"/>
              <p:nvPr/>
            </p:nvSpPr>
            <p:spPr>
              <a:xfrm>
                <a:off x="7348016" y="4265710"/>
                <a:ext cx="239168" cy="307777"/>
              </a:xfrm>
              <a:prstGeom prst="rect">
                <a:avLst/>
              </a:prstGeom>
              <a:noFill/>
            </p:spPr>
            <p:txBody>
              <a:bodyPr wrap="none" rtlCol="0">
                <a:spAutoFit/>
              </a:bodyPr>
              <a:lstStyle/>
              <a:p>
                <a:r>
                  <a:rPr lang="en-US" sz="1400" b="1" dirty="0"/>
                  <a:t>J</a:t>
                </a:r>
              </a:p>
            </p:txBody>
          </p:sp>
          <p:grpSp>
            <p:nvGrpSpPr>
              <p:cNvPr id="71" name="Group 70">
                <a:extLst>
                  <a:ext uri="{FF2B5EF4-FFF2-40B4-BE49-F238E27FC236}">
                    <a16:creationId xmlns:a16="http://schemas.microsoft.com/office/drawing/2014/main" id="{DEAF04BF-A708-4A8C-B012-A46010956F67}"/>
                  </a:ext>
                </a:extLst>
              </p:cNvPr>
              <p:cNvGrpSpPr/>
              <p:nvPr/>
            </p:nvGrpSpPr>
            <p:grpSpPr>
              <a:xfrm>
                <a:off x="6629400" y="5410200"/>
                <a:ext cx="1828800" cy="76200"/>
                <a:chOff x="6781800" y="5410200"/>
                <a:chExt cx="1828800" cy="76200"/>
              </a:xfrm>
            </p:grpSpPr>
            <p:cxnSp>
              <p:nvCxnSpPr>
                <p:cNvPr id="49" name="Straight Connector 48">
                  <a:extLst>
                    <a:ext uri="{FF2B5EF4-FFF2-40B4-BE49-F238E27FC236}">
                      <a16:creationId xmlns:a16="http://schemas.microsoft.com/office/drawing/2014/main" id="{A25CFD57-603D-47E7-AF56-408B58E38728}"/>
                    </a:ext>
                  </a:extLst>
                </p:cNvPr>
                <p:cNvCxnSpPr/>
                <p:nvPr/>
              </p:nvCxnSpPr>
              <p:spPr>
                <a:xfrm flipH="1">
                  <a:off x="67818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249D141-B3EC-4B86-82D3-038D803D76D8}"/>
                    </a:ext>
                  </a:extLst>
                </p:cNvPr>
                <p:cNvCxnSpPr/>
                <p:nvPr/>
              </p:nvCxnSpPr>
              <p:spPr>
                <a:xfrm flipH="1">
                  <a:off x="69342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2A894536-3672-482B-BF1C-CEFC084F7A00}"/>
                    </a:ext>
                  </a:extLst>
                </p:cNvPr>
                <p:cNvCxnSpPr/>
                <p:nvPr/>
              </p:nvCxnSpPr>
              <p:spPr>
                <a:xfrm flipH="1">
                  <a:off x="70866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B6A1987D-4CC3-41BA-9254-FEA1F725A41D}"/>
                    </a:ext>
                  </a:extLst>
                </p:cNvPr>
                <p:cNvCxnSpPr/>
                <p:nvPr/>
              </p:nvCxnSpPr>
              <p:spPr>
                <a:xfrm flipH="1">
                  <a:off x="72390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3A69AA4-6F73-4956-A003-0D80E9B430E2}"/>
                    </a:ext>
                  </a:extLst>
                </p:cNvPr>
                <p:cNvCxnSpPr/>
                <p:nvPr/>
              </p:nvCxnSpPr>
              <p:spPr>
                <a:xfrm flipH="1">
                  <a:off x="73914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332C57EB-F0F0-46F0-9674-7551D550046F}"/>
                    </a:ext>
                  </a:extLst>
                </p:cNvPr>
                <p:cNvCxnSpPr/>
                <p:nvPr/>
              </p:nvCxnSpPr>
              <p:spPr>
                <a:xfrm flipH="1">
                  <a:off x="75438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21494257-D771-4F5C-AD05-7E910247BC91}"/>
                    </a:ext>
                  </a:extLst>
                </p:cNvPr>
                <p:cNvCxnSpPr/>
                <p:nvPr/>
              </p:nvCxnSpPr>
              <p:spPr>
                <a:xfrm flipH="1">
                  <a:off x="76962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CDDB9DF-6928-4F16-A1ED-ED1C219DA6E2}"/>
                    </a:ext>
                  </a:extLst>
                </p:cNvPr>
                <p:cNvCxnSpPr/>
                <p:nvPr/>
              </p:nvCxnSpPr>
              <p:spPr>
                <a:xfrm flipH="1">
                  <a:off x="78486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950AE6D5-49CD-4DCC-B041-D57998B6B062}"/>
                    </a:ext>
                  </a:extLst>
                </p:cNvPr>
                <p:cNvCxnSpPr>
                  <a:cxnSpLocks/>
                </p:cNvCxnSpPr>
                <p:nvPr/>
              </p:nvCxnSpPr>
              <p:spPr>
                <a:xfrm flipH="1">
                  <a:off x="80010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42E6EE21-B114-43BA-94B2-D74E3FF76CA5}"/>
                    </a:ext>
                  </a:extLst>
                </p:cNvPr>
                <p:cNvCxnSpPr/>
                <p:nvPr/>
              </p:nvCxnSpPr>
              <p:spPr>
                <a:xfrm flipH="1">
                  <a:off x="81534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9E9CE10-239B-42DB-90CF-C83B795276AE}"/>
                    </a:ext>
                  </a:extLst>
                </p:cNvPr>
                <p:cNvCxnSpPr/>
                <p:nvPr/>
              </p:nvCxnSpPr>
              <p:spPr>
                <a:xfrm flipH="1">
                  <a:off x="83058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8805910-45A5-41D6-855F-F5FE7B8161BD}"/>
                    </a:ext>
                  </a:extLst>
                </p:cNvPr>
                <p:cNvCxnSpPr/>
                <p:nvPr/>
              </p:nvCxnSpPr>
              <p:spPr>
                <a:xfrm flipH="1">
                  <a:off x="8458200" y="5410200"/>
                  <a:ext cx="152400" cy="7620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DAB8457-D262-49BA-9922-1C16C54F9A74}"/>
                    </a:ext>
                  </a:extLst>
                </p:cNvPr>
                <p:cNvCxnSpPr/>
                <p:nvPr/>
              </p:nvCxnSpPr>
              <p:spPr>
                <a:xfrm>
                  <a:off x="6934200" y="5410200"/>
                  <a:ext cx="1676400" cy="0"/>
                </a:xfrm>
                <a:prstGeom prst="line">
                  <a:avLst/>
                </a:prstGeom>
              </p:spPr>
              <p:style>
                <a:lnRef idx="1">
                  <a:schemeClr val="dk1"/>
                </a:lnRef>
                <a:fillRef idx="0">
                  <a:schemeClr val="dk1"/>
                </a:fillRef>
                <a:effectRef idx="0">
                  <a:schemeClr val="dk1"/>
                </a:effectRef>
                <a:fontRef idx="minor">
                  <a:schemeClr val="tx1"/>
                </a:fontRef>
              </p:style>
            </p:cxnSp>
          </p:grpSp>
          <p:sp>
            <p:nvSpPr>
              <p:cNvPr id="74" name="TextBox 73">
                <a:extLst>
                  <a:ext uri="{FF2B5EF4-FFF2-40B4-BE49-F238E27FC236}">
                    <a16:creationId xmlns:a16="http://schemas.microsoft.com/office/drawing/2014/main" id="{AE9195F3-1681-4738-A9E9-F3B1A848A389}"/>
                  </a:ext>
                </a:extLst>
              </p:cNvPr>
              <p:cNvSpPr txBox="1"/>
              <p:nvPr/>
            </p:nvSpPr>
            <p:spPr>
              <a:xfrm>
                <a:off x="7761478" y="5125361"/>
                <a:ext cx="279244" cy="307777"/>
              </a:xfrm>
              <a:prstGeom prst="rect">
                <a:avLst/>
              </a:prstGeom>
              <a:noFill/>
            </p:spPr>
            <p:txBody>
              <a:bodyPr wrap="none" rtlCol="0">
                <a:spAutoFit/>
              </a:bodyPr>
              <a:lstStyle/>
              <a:p>
                <a:r>
                  <a:rPr lang="en-US" sz="1400" b="1" dirty="0"/>
                  <a:t>B</a:t>
                </a:r>
              </a:p>
            </p:txBody>
          </p:sp>
        </p:grpSp>
        <p:sp>
          <p:nvSpPr>
            <p:cNvPr id="2" name="TextBox 1">
              <a:extLst>
                <a:ext uri="{FF2B5EF4-FFF2-40B4-BE49-F238E27FC236}">
                  <a16:creationId xmlns:a16="http://schemas.microsoft.com/office/drawing/2014/main" id="{98BC7C90-880A-4EE6-9608-55EFF2199981}"/>
                </a:ext>
              </a:extLst>
            </p:cNvPr>
            <p:cNvSpPr txBox="1"/>
            <p:nvPr/>
          </p:nvSpPr>
          <p:spPr>
            <a:xfrm>
              <a:off x="9906000" y="4191000"/>
              <a:ext cx="765048" cy="307777"/>
            </a:xfrm>
            <a:prstGeom prst="rect">
              <a:avLst/>
            </a:prstGeom>
            <a:noFill/>
          </p:spPr>
          <p:txBody>
            <a:bodyPr wrap="square" rtlCol="0">
              <a:spAutoFit/>
            </a:bodyPr>
            <a:lstStyle/>
            <a:p>
              <a:r>
                <a:rPr lang="el-GR" sz="1400" b="1" dirty="0"/>
                <a:t>ω</a:t>
              </a:r>
              <a:endParaRPr lang="en-US" sz="1400" b="1" dirty="0"/>
            </a:p>
          </p:txBody>
        </p:sp>
      </p:grpSp>
    </p:spTree>
    <p:extLst>
      <p:ext uri="{BB962C8B-B14F-4D97-AF65-F5344CB8AC3E}">
        <p14:creationId xmlns:p14="http://schemas.microsoft.com/office/powerpoint/2010/main" val="499426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8C7467-EDDC-4B80-AD41-04BD12DA1FC7}"/>
              </a:ext>
            </a:extLst>
          </p:cNvPr>
          <p:cNvSpPr txBox="1">
            <a:spLocks/>
          </p:cNvSpPr>
          <p:nvPr/>
        </p:nvSpPr>
        <p:spPr>
          <a:xfrm>
            <a:off x="704850" y="533400"/>
            <a:ext cx="10782300" cy="329415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80000"/>
              </a:lnSpc>
              <a:spcAft>
                <a:spcPts val="600"/>
              </a:spcAft>
            </a:pPr>
            <a:r>
              <a:rPr lang="en-US" sz="5600" b="1" dirty="0"/>
              <a:t>PENDAHULUAN</a:t>
            </a:r>
          </a:p>
        </p:txBody>
      </p:sp>
      <p:sp>
        <p:nvSpPr>
          <p:cNvPr id="2" name="Subtitle 2">
            <a:extLst>
              <a:ext uri="{FF2B5EF4-FFF2-40B4-BE49-F238E27FC236}">
                <a16:creationId xmlns:a16="http://schemas.microsoft.com/office/drawing/2014/main" id="{8A99FDEE-5476-42FA-9866-F218353FCEB4}"/>
              </a:ext>
            </a:extLst>
          </p:cNvPr>
          <p:cNvSpPr txBox="1">
            <a:spLocks/>
          </p:cNvSpPr>
          <p:nvPr/>
        </p:nvSpPr>
        <p:spPr>
          <a:xfrm>
            <a:off x="1481900" y="4003030"/>
            <a:ext cx="9228201" cy="1788170"/>
          </a:xfrm>
          <a:prstGeom prst="rect">
            <a:avLst/>
          </a:prstGeom>
        </p:spPr>
        <p:txBody>
          <a:bodyP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lnSpc>
                <a:spcPct val="100000"/>
              </a:lnSpc>
            </a:pPr>
            <a:r>
              <a:rPr lang="en-US" sz="1800" dirty="0" err="1">
                <a:solidFill>
                  <a:schemeClr val="tx1"/>
                </a:solidFill>
              </a:rPr>
              <a:t>Latar</a:t>
            </a:r>
            <a:r>
              <a:rPr lang="en-US" sz="1800" dirty="0">
                <a:solidFill>
                  <a:schemeClr val="tx1"/>
                </a:solidFill>
              </a:rPr>
              <a:t> </a:t>
            </a:r>
            <a:r>
              <a:rPr lang="en-US" sz="1800" dirty="0" err="1">
                <a:solidFill>
                  <a:schemeClr val="tx1"/>
                </a:solidFill>
              </a:rPr>
              <a:t>Belakang</a:t>
            </a:r>
            <a:r>
              <a:rPr lang="en-US" sz="1800" dirty="0">
                <a:solidFill>
                  <a:schemeClr val="tx1"/>
                </a:solidFill>
              </a:rPr>
              <a:t> </a:t>
            </a:r>
            <a:r>
              <a:rPr lang="en-US" sz="1800" dirty="0">
                <a:solidFill>
                  <a:schemeClr val="accent1"/>
                </a:solidFill>
              </a:rPr>
              <a:t>|</a:t>
            </a:r>
            <a:r>
              <a:rPr lang="en-US" sz="1800" dirty="0">
                <a:solidFill>
                  <a:schemeClr val="tx1"/>
                </a:solidFill>
              </a:rPr>
              <a:t> </a:t>
            </a:r>
            <a:r>
              <a:rPr lang="en-US" sz="1800" dirty="0" err="1">
                <a:solidFill>
                  <a:schemeClr val="tx1"/>
                </a:solidFill>
              </a:rPr>
              <a:t>Rumusan</a:t>
            </a:r>
            <a:r>
              <a:rPr lang="en-US" sz="1800" dirty="0">
                <a:solidFill>
                  <a:schemeClr val="tx1"/>
                </a:solidFill>
              </a:rPr>
              <a:t> </a:t>
            </a:r>
            <a:r>
              <a:rPr lang="en-US" sz="1800" dirty="0" err="1">
                <a:solidFill>
                  <a:schemeClr val="tx1"/>
                </a:solidFill>
              </a:rPr>
              <a:t>Masalah</a:t>
            </a:r>
            <a:r>
              <a:rPr lang="en-US" sz="1800" dirty="0">
                <a:solidFill>
                  <a:schemeClr val="tx1"/>
                </a:solidFill>
              </a:rPr>
              <a:t> </a:t>
            </a:r>
            <a:r>
              <a:rPr lang="en-US" sz="1800" dirty="0">
                <a:solidFill>
                  <a:schemeClr val="accent1"/>
                </a:solidFill>
              </a:rPr>
              <a:t>|</a:t>
            </a:r>
            <a:r>
              <a:rPr lang="en-US" sz="1800" dirty="0">
                <a:solidFill>
                  <a:schemeClr val="tx1"/>
                </a:solidFill>
              </a:rPr>
              <a:t> </a:t>
            </a:r>
            <a:r>
              <a:rPr lang="id-ID" sz="1800" dirty="0">
                <a:solidFill>
                  <a:schemeClr val="tx1"/>
                </a:solidFill>
              </a:rPr>
              <a:t>Tujuan Penelitian </a:t>
            </a:r>
            <a:r>
              <a:rPr lang="id-ID" sz="1800" dirty="0">
                <a:solidFill>
                  <a:schemeClr val="accent1"/>
                </a:solidFill>
              </a:rPr>
              <a:t>|</a:t>
            </a:r>
            <a:r>
              <a:rPr lang="id-ID" sz="1800" dirty="0">
                <a:solidFill>
                  <a:schemeClr val="tx1"/>
                </a:solidFill>
              </a:rPr>
              <a:t> Diagram Alir Penelitian</a:t>
            </a:r>
            <a:endParaRPr lang="en-US" sz="1800" dirty="0">
              <a:solidFill>
                <a:schemeClr val="tx1"/>
              </a:solidFill>
            </a:endParaRPr>
          </a:p>
        </p:txBody>
      </p:sp>
    </p:spTree>
    <p:extLst>
      <p:ext uri="{BB962C8B-B14F-4D97-AF65-F5344CB8AC3E}">
        <p14:creationId xmlns:p14="http://schemas.microsoft.com/office/powerpoint/2010/main" val="182531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292C-C7B7-4DAE-A60C-9DB9C03370E9}"/>
              </a:ext>
            </a:extLst>
          </p:cNvPr>
          <p:cNvSpPr>
            <a:spLocks noGrp="1"/>
          </p:cNvSpPr>
          <p:nvPr>
            <p:ph type="title"/>
          </p:nvPr>
        </p:nvSpPr>
        <p:spPr/>
        <p:txBody>
          <a:bodyPr/>
          <a:lstStyle/>
          <a:p>
            <a:r>
              <a:rPr lang="id-ID" dirty="0">
                <a:solidFill>
                  <a:schemeClr val="tx1"/>
                </a:solidFill>
              </a:rPr>
              <a:t>Spesifikasi Motor BLDC</a:t>
            </a:r>
          </a:p>
        </p:txBody>
      </p:sp>
      <p:graphicFrame>
        <p:nvGraphicFramePr>
          <p:cNvPr id="8" name="Table 8">
            <a:extLst>
              <a:ext uri="{FF2B5EF4-FFF2-40B4-BE49-F238E27FC236}">
                <a16:creationId xmlns:a16="http://schemas.microsoft.com/office/drawing/2014/main" id="{E64356D8-351C-4382-BD55-7025D0EEA4B2}"/>
              </a:ext>
            </a:extLst>
          </p:cNvPr>
          <p:cNvGraphicFramePr>
            <a:graphicFrameLocks noGrp="1"/>
          </p:cNvGraphicFramePr>
          <p:nvPr>
            <p:ph idx="1"/>
            <p:extLst>
              <p:ext uri="{D42A27DB-BD31-4B8C-83A1-F6EECF244321}">
                <p14:modId xmlns:p14="http://schemas.microsoft.com/office/powerpoint/2010/main" val="2435426221"/>
              </p:ext>
            </p:extLst>
          </p:nvPr>
        </p:nvGraphicFramePr>
        <p:xfrm>
          <a:off x="3712368" y="1894468"/>
          <a:ext cx="4767264" cy="4463999"/>
        </p:xfrm>
        <a:graphic>
          <a:graphicData uri="http://schemas.openxmlformats.org/drawingml/2006/table">
            <a:tbl>
              <a:tblPr firstRow="1" bandRow="1">
                <a:tableStyleId>{5C22544A-7EE6-4342-B048-85BDC9FD1C3A}</a:tableStyleId>
              </a:tblPr>
              <a:tblGrid>
                <a:gridCol w="500064">
                  <a:extLst>
                    <a:ext uri="{9D8B030D-6E8A-4147-A177-3AD203B41FA5}">
                      <a16:colId xmlns:a16="http://schemas.microsoft.com/office/drawing/2014/main" val="4279552284"/>
                    </a:ext>
                  </a:extLst>
                </a:gridCol>
                <a:gridCol w="2514600">
                  <a:extLst>
                    <a:ext uri="{9D8B030D-6E8A-4147-A177-3AD203B41FA5}">
                      <a16:colId xmlns:a16="http://schemas.microsoft.com/office/drawing/2014/main" val="3644080060"/>
                    </a:ext>
                  </a:extLst>
                </a:gridCol>
                <a:gridCol w="1752600">
                  <a:extLst>
                    <a:ext uri="{9D8B030D-6E8A-4147-A177-3AD203B41FA5}">
                      <a16:colId xmlns:a16="http://schemas.microsoft.com/office/drawing/2014/main" val="557936683"/>
                    </a:ext>
                  </a:extLst>
                </a:gridCol>
              </a:tblGrid>
              <a:tr h="346299">
                <a:tc>
                  <a:txBody>
                    <a:bodyPr/>
                    <a:lstStyle/>
                    <a:p>
                      <a:pPr indent="0" algn="l">
                        <a:lnSpc>
                          <a:spcPct val="100000"/>
                        </a:lnSpc>
                        <a:spcAft>
                          <a:spcPts val="0"/>
                        </a:spcAft>
                      </a:pPr>
                      <a:r>
                        <a:rPr lang="id-ID"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a:t>
                      </a:r>
                    </a:p>
                  </a:txBody>
                  <a:tcPr marL="68580" marR="68580" marT="0" marB="0" anchor="ctr"/>
                </a:tc>
                <a:tc>
                  <a:txBody>
                    <a:bodyPr/>
                    <a:lstStyle/>
                    <a:p>
                      <a:pPr indent="0" algn="l">
                        <a:lnSpc>
                          <a:spcPct val="100000"/>
                        </a:lnSpc>
                        <a:spcAft>
                          <a:spcPts val="0"/>
                        </a:spcAft>
                      </a:pPr>
                      <a:r>
                        <a:rPr lang="id-ID"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Paremeter</a:t>
                      </a:r>
                    </a:p>
                  </a:txBody>
                  <a:tcPr marL="68580" marR="68580" marT="0" marB="0" anchor="ctr"/>
                </a:tc>
                <a:tc>
                  <a:txBody>
                    <a:bodyPr/>
                    <a:lstStyle/>
                    <a:p>
                      <a:pPr indent="0" algn="l">
                        <a:lnSpc>
                          <a:spcPct val="100000"/>
                        </a:lnSpc>
                        <a:spcAft>
                          <a:spcPts val="0"/>
                        </a:spcAft>
                      </a:pPr>
                      <a:r>
                        <a:rPr lang="id-ID"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Nilai</a:t>
                      </a:r>
                    </a:p>
                  </a:txBody>
                  <a:tcPr marL="68580" marR="68580" marT="0" marB="0" anchor="ctr"/>
                </a:tc>
                <a:extLst>
                  <a:ext uri="{0D108BD9-81ED-4DB2-BD59-A6C34878D82A}">
                    <a16:rowId xmlns:a16="http://schemas.microsoft.com/office/drawing/2014/main" val="1380735842"/>
                  </a:ext>
                </a:extLst>
              </a:tr>
              <a:tr h="411770">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tc>
                <a:tc>
                  <a:txBody>
                    <a:bodyPr/>
                    <a:lstStyle/>
                    <a:p>
                      <a:pPr indent="0" algn="l">
                        <a:lnSpc>
                          <a:spcPct val="100000"/>
                        </a:lnSpc>
                        <a:spcAft>
                          <a:spcPts val="0"/>
                        </a:spcAft>
                      </a:pPr>
                      <a:r>
                        <a:rPr lang="id-ID" sz="1600" i="1" dirty="0">
                          <a:effectLst/>
                          <a:latin typeface="Times New Roman" panose="02020603050405020304" pitchFamily="18" charset="0"/>
                          <a:ea typeface="Calibri" panose="020F0502020204030204" pitchFamily="34" charset="0"/>
                          <a:cs typeface="Times New Roman" panose="02020603050405020304" pitchFamily="18" charset="0"/>
                        </a:rPr>
                        <a:t>Maximum Speed, RPM</a:t>
                      </a:r>
                      <a:r>
                        <a:rPr lang="id-ID" sz="1600" i="1" baseline="-25000" dirty="0">
                          <a:effectLst/>
                          <a:latin typeface="Times New Roman" panose="02020603050405020304" pitchFamily="18" charset="0"/>
                          <a:ea typeface="Calibri" panose="020F0502020204030204" pitchFamily="34" charset="0"/>
                          <a:cs typeface="Times New Roman" panose="02020603050405020304" pitchFamily="18" charset="0"/>
                        </a:rPr>
                        <a:t>max</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id-ID" sz="1600">
                          <a:effectLst/>
                          <a:latin typeface="Times New Roman" panose="02020603050405020304" pitchFamily="18" charset="0"/>
                          <a:ea typeface="Calibri" panose="020F0502020204030204" pitchFamily="34" charset="0"/>
                          <a:cs typeface="Times New Roman" panose="02020603050405020304" pitchFamily="18" charset="0"/>
                        </a:rPr>
                        <a:t>5000 rpm</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2887142"/>
                  </a:ext>
                </a:extLst>
              </a:tr>
              <a:tr h="411770">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nchor="ctr"/>
                </a:tc>
                <a:tc>
                  <a:txBody>
                    <a:bodyPr/>
                    <a:lstStyle/>
                    <a:p>
                      <a:pPr indent="0" algn="l">
                        <a:lnSpc>
                          <a:spcPct val="100000"/>
                        </a:lnSpc>
                        <a:spcAft>
                          <a:spcPts val="0"/>
                        </a:spcAft>
                      </a:pPr>
                      <a:r>
                        <a:rPr lang="id-ID" sz="1600" i="1" dirty="0">
                          <a:effectLst/>
                          <a:latin typeface="Times New Roman" panose="02020603050405020304" pitchFamily="18" charset="0"/>
                          <a:ea typeface="Calibri" panose="020F0502020204030204" pitchFamily="34" charset="0"/>
                          <a:cs typeface="Times New Roman" panose="02020603050405020304" pitchFamily="18" charset="0"/>
                        </a:rPr>
                        <a:t>DC Voltage, V</a:t>
                      </a:r>
                      <a:r>
                        <a:rPr lang="id-ID" sz="1600" i="1" baseline="-25000" dirty="0">
                          <a:effectLst/>
                          <a:latin typeface="Times New Roman" panose="02020603050405020304" pitchFamily="18" charset="0"/>
                          <a:ea typeface="Calibri" panose="020F0502020204030204" pitchFamily="34" charset="0"/>
                          <a:cs typeface="Times New Roman" panose="02020603050405020304" pitchFamily="18" charset="0"/>
                        </a:rPr>
                        <a:t>dc</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310</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1562420"/>
                  </a:ext>
                </a:extLst>
              </a:tr>
              <a:tr h="411770">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nchor="ctr"/>
                </a:tc>
                <a:tc>
                  <a:txBody>
                    <a:bodyPr/>
                    <a:lstStyle/>
                    <a:p>
                      <a:pPr indent="0" algn="l">
                        <a:lnSpc>
                          <a:spcPct val="100000"/>
                        </a:lnSpc>
                        <a:spcAft>
                          <a:spcPts val="0"/>
                        </a:spcAft>
                      </a:pPr>
                      <a:r>
                        <a:rPr lang="id-ID" sz="1600" i="1" dirty="0">
                          <a:effectLst/>
                          <a:latin typeface="Times New Roman" panose="02020603050405020304" pitchFamily="18" charset="0"/>
                          <a:ea typeface="Calibri" panose="020F0502020204030204" pitchFamily="34" charset="0"/>
                          <a:cs typeface="Times New Roman" panose="02020603050405020304" pitchFamily="18" charset="0"/>
                        </a:rPr>
                        <a:t>Poles, P</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id-ID" sz="1600">
                          <a:effectLst/>
                          <a:latin typeface="Times New Roman" panose="02020603050405020304" pitchFamily="18" charset="0"/>
                          <a:ea typeface="Calibri" panose="020F0502020204030204" pitchFamily="34" charset="0"/>
                          <a:cs typeface="Times New Roman" panose="02020603050405020304" pitchFamily="18" charset="0"/>
                        </a:rPr>
                        <a:t>4</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5085833"/>
                  </a:ext>
                </a:extLst>
              </a:tr>
              <a:tr h="411770">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nchor="ctr"/>
                </a:tc>
                <a:tc>
                  <a:txBody>
                    <a:bodyPr/>
                    <a:lstStyle/>
                    <a:p>
                      <a:pPr indent="0" algn="l">
                        <a:lnSpc>
                          <a:spcPct val="100000"/>
                        </a:lnSpc>
                        <a:spcAft>
                          <a:spcPts val="0"/>
                        </a:spcAft>
                      </a:pPr>
                      <a:r>
                        <a:rPr lang="id-ID" sz="1600" i="1" dirty="0">
                          <a:effectLst/>
                          <a:latin typeface="Times New Roman" panose="02020603050405020304" pitchFamily="18" charset="0"/>
                          <a:ea typeface="Calibri" panose="020F0502020204030204" pitchFamily="34" charset="0"/>
                          <a:cs typeface="Times New Roman" panose="02020603050405020304" pitchFamily="18" charset="0"/>
                        </a:rPr>
                        <a:t>Inertia, J</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0.00035 Nms</a:t>
                      </a:r>
                      <a:r>
                        <a:rPr lang="id-ID" sz="16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/rad</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8710633"/>
                  </a:ext>
                </a:extLst>
              </a:tr>
              <a:tr h="411770">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nchor="ctr"/>
                </a:tc>
                <a:tc>
                  <a:txBody>
                    <a:bodyPr/>
                    <a:lstStyle/>
                    <a:p>
                      <a:pPr indent="0" algn="l">
                        <a:lnSpc>
                          <a:spcPct val="100000"/>
                        </a:lnSpc>
                        <a:spcAft>
                          <a:spcPts val="0"/>
                        </a:spcAft>
                      </a:pPr>
                      <a:r>
                        <a:rPr lang="id-ID" sz="1600" i="1" dirty="0">
                          <a:effectLst/>
                          <a:latin typeface="Times New Roman" panose="02020603050405020304" pitchFamily="18" charset="0"/>
                          <a:ea typeface="Calibri" panose="020F0502020204030204" pitchFamily="34" charset="0"/>
                          <a:cs typeface="Times New Roman" panose="02020603050405020304" pitchFamily="18" charset="0"/>
                        </a:rPr>
                        <a:t>Voltage constant, K</a:t>
                      </a:r>
                      <a:r>
                        <a:rPr lang="id-ID" sz="1600" i="1" baseline="-25000" dirty="0">
                          <a:effectLst/>
                          <a:latin typeface="Times New Roman" panose="02020603050405020304" pitchFamily="18" charset="0"/>
                          <a:ea typeface="Calibri" panose="020F0502020204030204" pitchFamily="34" charset="0"/>
                          <a:cs typeface="Times New Roman" panose="02020603050405020304" pitchFamily="18" charset="0"/>
                        </a:rPr>
                        <a:t>b</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0.7452 Vs/rad</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1213961"/>
                  </a:ext>
                </a:extLst>
              </a:tr>
              <a:tr h="411770">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nchor="ctr"/>
                </a:tc>
                <a:tc>
                  <a:txBody>
                    <a:bodyPr/>
                    <a:lstStyle/>
                    <a:p>
                      <a:pPr indent="0" algn="l">
                        <a:lnSpc>
                          <a:spcPct val="100000"/>
                        </a:lnSpc>
                        <a:spcAft>
                          <a:spcPts val="0"/>
                        </a:spcAft>
                      </a:pPr>
                      <a:r>
                        <a:rPr lang="id-ID" sz="1600" i="1" dirty="0">
                          <a:effectLst/>
                          <a:latin typeface="Times New Roman" panose="02020603050405020304" pitchFamily="18" charset="0"/>
                          <a:ea typeface="Calibri" panose="020F0502020204030204" pitchFamily="34" charset="0"/>
                          <a:cs typeface="Times New Roman" panose="02020603050405020304" pitchFamily="18" charset="0"/>
                        </a:rPr>
                        <a:t>Torque constant, K</a:t>
                      </a:r>
                      <a:r>
                        <a:rPr lang="id-ID" sz="1600" i="1" baseline="-25000" dirty="0">
                          <a:effectLst/>
                          <a:latin typeface="Times New Roman" panose="02020603050405020304" pitchFamily="18" charset="0"/>
                          <a:ea typeface="Calibri" panose="020F0502020204030204" pitchFamily="34" charset="0"/>
                          <a:cs typeface="Times New Roman" panose="02020603050405020304" pitchFamily="18" charset="0"/>
                        </a:rPr>
                        <a:t>m</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0.74 Nm/A</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3444957"/>
                  </a:ext>
                </a:extLst>
              </a:tr>
              <a:tr h="411770">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7</a:t>
                      </a:r>
                    </a:p>
                  </a:txBody>
                  <a:tcPr marL="68580" marR="68580" marT="0" marB="0" anchor="ctr"/>
                </a:tc>
                <a:tc>
                  <a:txBody>
                    <a:bodyPr/>
                    <a:lstStyle/>
                    <a:p>
                      <a:pPr indent="0" algn="l">
                        <a:lnSpc>
                          <a:spcPct val="100000"/>
                        </a:lnSpc>
                        <a:spcAft>
                          <a:spcPts val="0"/>
                        </a:spcAft>
                      </a:pPr>
                      <a:r>
                        <a:rPr lang="id-ID" sz="1600" i="1" dirty="0">
                          <a:effectLst/>
                          <a:latin typeface="Times New Roman" panose="02020603050405020304" pitchFamily="18" charset="0"/>
                          <a:ea typeface="Calibri" panose="020F0502020204030204" pitchFamily="34" charset="0"/>
                          <a:cs typeface="Times New Roman" panose="02020603050405020304" pitchFamily="18" charset="0"/>
                        </a:rPr>
                        <a:t>Phase resistance, R</a:t>
                      </a:r>
                      <a:r>
                        <a:rPr lang="id-ID" sz="1600" i="1" baseline="-25000" dirty="0">
                          <a:effectLst/>
                          <a:latin typeface="Times New Roman" panose="02020603050405020304" pitchFamily="18" charset="0"/>
                          <a:ea typeface="Calibri" panose="020F0502020204030204" pitchFamily="34" charset="0"/>
                          <a:cs typeface="Times New Roman" panose="02020603050405020304" pitchFamily="18" charset="0"/>
                        </a:rPr>
                        <a:t>a</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2.3 Ohm</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3629396"/>
                  </a:ext>
                </a:extLst>
              </a:tr>
              <a:tr h="411770">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nchor="ctr"/>
                </a:tc>
                <a:tc>
                  <a:txBody>
                    <a:bodyPr/>
                    <a:lstStyle/>
                    <a:p>
                      <a:pPr indent="0" algn="l">
                        <a:lnSpc>
                          <a:spcPct val="100000"/>
                        </a:lnSpc>
                        <a:spcAft>
                          <a:spcPts val="0"/>
                        </a:spcAft>
                      </a:pPr>
                      <a:r>
                        <a:rPr lang="id-ID" sz="1600" i="1" dirty="0">
                          <a:effectLst/>
                          <a:latin typeface="Times New Roman" panose="02020603050405020304" pitchFamily="18" charset="0"/>
                          <a:ea typeface="Calibri" panose="020F0502020204030204" pitchFamily="34" charset="0"/>
                          <a:cs typeface="Times New Roman" panose="02020603050405020304" pitchFamily="18" charset="0"/>
                        </a:rPr>
                        <a:t>Phase Inductance, L</a:t>
                      </a:r>
                      <a:r>
                        <a:rPr lang="id-ID" sz="1600" i="1" baseline="-25000" dirty="0">
                          <a:effectLst/>
                          <a:latin typeface="Times New Roman" panose="02020603050405020304" pitchFamily="18" charset="0"/>
                          <a:ea typeface="Calibri" panose="020F0502020204030204" pitchFamily="34" charset="0"/>
                          <a:cs typeface="Times New Roman" panose="02020603050405020304" pitchFamily="18" charset="0"/>
                        </a:rPr>
                        <a:t>a</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0.00768 H</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1519544"/>
                  </a:ext>
                </a:extLst>
              </a:tr>
              <a:tr h="411770">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9</a:t>
                      </a:r>
                    </a:p>
                  </a:txBody>
                  <a:tcPr marL="68580" marR="68580" marT="0" marB="0" anchor="ctr"/>
                </a:tc>
                <a:tc>
                  <a:txBody>
                    <a:bodyPr/>
                    <a:lstStyle/>
                    <a:p>
                      <a:pPr indent="0" algn="l">
                        <a:lnSpc>
                          <a:spcPct val="100000"/>
                        </a:lnSpc>
                        <a:spcAft>
                          <a:spcPts val="0"/>
                        </a:spcAft>
                      </a:pPr>
                      <a:r>
                        <a:rPr lang="id-ID" sz="1600" i="1">
                          <a:effectLst/>
                          <a:latin typeface="Times New Roman" panose="02020603050405020304" pitchFamily="18" charset="0"/>
                          <a:ea typeface="Calibri" panose="020F0502020204030204" pitchFamily="34" charset="0"/>
                          <a:cs typeface="Times New Roman" panose="02020603050405020304" pitchFamily="18" charset="0"/>
                        </a:rPr>
                        <a:t>Friction constant, B</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0.0001 Nms/rad</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563474"/>
                  </a:ext>
                </a:extLst>
              </a:tr>
              <a:tr h="411770">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tc>
                <a:tc>
                  <a:txBody>
                    <a:bodyPr/>
                    <a:lstStyle/>
                    <a:p>
                      <a:pPr indent="0" algn="l">
                        <a:lnSpc>
                          <a:spcPct val="100000"/>
                        </a:lnSpc>
                        <a:spcAft>
                          <a:spcPts val="0"/>
                        </a:spcAft>
                      </a:pPr>
                      <a:r>
                        <a:rPr lang="id-ID" sz="1600" i="1">
                          <a:effectLst/>
                          <a:latin typeface="Times New Roman" panose="02020603050405020304" pitchFamily="18" charset="0"/>
                          <a:ea typeface="Calibri" panose="020F0502020204030204" pitchFamily="34" charset="0"/>
                          <a:cs typeface="Times New Roman" panose="02020603050405020304" pitchFamily="18" charset="0"/>
                        </a:rPr>
                        <a:t>Voltage reference, V</a:t>
                      </a:r>
                      <a:r>
                        <a:rPr lang="id-ID" sz="1600" i="1" baseline="-25000">
                          <a:effectLst/>
                          <a:latin typeface="Times New Roman" panose="02020603050405020304" pitchFamily="18" charset="0"/>
                          <a:ea typeface="Calibri" panose="020F0502020204030204" pitchFamily="34" charset="0"/>
                          <a:cs typeface="Times New Roman" panose="02020603050405020304" pitchFamily="18" charset="0"/>
                        </a:rPr>
                        <a:t>ref</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5 Volt</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3620040"/>
                  </a:ext>
                </a:extLst>
              </a:tr>
            </a:tbl>
          </a:graphicData>
        </a:graphic>
      </p:graphicFrame>
    </p:spTree>
    <p:extLst>
      <p:ext uri="{BB962C8B-B14F-4D97-AF65-F5344CB8AC3E}">
        <p14:creationId xmlns:p14="http://schemas.microsoft.com/office/powerpoint/2010/main" val="294844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AAD32-4620-4BFC-A36C-048BAD929A35}"/>
              </a:ext>
            </a:extLst>
          </p:cNvPr>
          <p:cNvSpPr>
            <a:spLocks noGrp="1"/>
          </p:cNvSpPr>
          <p:nvPr>
            <p:ph type="title"/>
          </p:nvPr>
        </p:nvSpPr>
        <p:spPr/>
        <p:txBody>
          <a:bodyPr/>
          <a:lstStyle/>
          <a:p>
            <a:r>
              <a:rPr lang="en-US" dirty="0">
                <a:solidFill>
                  <a:schemeClr val="tx1"/>
                </a:solidFill>
              </a:rPr>
              <a:t>Model </a:t>
            </a:r>
            <a:r>
              <a:rPr lang="id-ID" dirty="0">
                <a:solidFill>
                  <a:schemeClr val="tx1"/>
                </a:solidFill>
              </a:rPr>
              <a:t>Blok</a:t>
            </a:r>
            <a:r>
              <a:rPr lang="en-US" dirty="0">
                <a:solidFill>
                  <a:schemeClr val="tx1"/>
                </a:solidFill>
              </a:rPr>
              <a:t> Motor BLDC</a:t>
            </a:r>
          </a:p>
        </p:txBody>
      </p:sp>
      <p:pic>
        <p:nvPicPr>
          <p:cNvPr id="19" name="Content Placeholder 18" descr="A screenshot of a cell phone&#10;&#10;Description automatically generated">
            <a:extLst>
              <a:ext uri="{FF2B5EF4-FFF2-40B4-BE49-F238E27FC236}">
                <a16:creationId xmlns:a16="http://schemas.microsoft.com/office/drawing/2014/main" id="{4BE476F7-783A-4183-9EB9-16BBC01698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536" y="1980670"/>
            <a:ext cx="7368928" cy="4377798"/>
          </a:xfrm>
        </p:spPr>
      </p:pic>
    </p:spTree>
    <p:extLst>
      <p:ext uri="{BB962C8B-B14F-4D97-AF65-F5344CB8AC3E}">
        <p14:creationId xmlns:p14="http://schemas.microsoft.com/office/powerpoint/2010/main" val="113492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E8A2-7DD5-4402-91AC-B6F99155A116}"/>
              </a:ext>
            </a:extLst>
          </p:cNvPr>
          <p:cNvSpPr>
            <a:spLocks noGrp="1"/>
          </p:cNvSpPr>
          <p:nvPr>
            <p:ph type="title"/>
          </p:nvPr>
        </p:nvSpPr>
        <p:spPr/>
        <p:txBody>
          <a:bodyPr>
            <a:normAutofit/>
          </a:bodyPr>
          <a:lstStyle/>
          <a:p>
            <a:r>
              <a:rPr lang="id-ID" sz="4400" dirty="0">
                <a:solidFill>
                  <a:schemeClr val="tx1"/>
                </a:solidFill>
              </a:rPr>
              <a:t>Model Blok BLDC Motor: </a:t>
            </a:r>
            <a:r>
              <a:rPr lang="id-ID" sz="4400" dirty="0" err="1">
                <a:solidFill>
                  <a:schemeClr val="tx1"/>
                </a:solidFill>
              </a:rPr>
              <a:t>Electrical</a:t>
            </a:r>
            <a:endParaRPr lang="en-US" sz="4400" dirty="0">
              <a:solidFill>
                <a:schemeClr val="tx1"/>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DEF14BD3-B024-4640-A5EF-9239329FC8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9594" y="2011363"/>
            <a:ext cx="8607087" cy="3767137"/>
          </a:xfrm>
        </p:spPr>
      </p:pic>
    </p:spTree>
    <p:extLst>
      <p:ext uri="{BB962C8B-B14F-4D97-AF65-F5344CB8AC3E}">
        <p14:creationId xmlns:p14="http://schemas.microsoft.com/office/powerpoint/2010/main" val="43535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A455-ABC8-445F-B7CD-1390D79E51EF}"/>
              </a:ext>
            </a:extLst>
          </p:cNvPr>
          <p:cNvSpPr>
            <a:spLocks noGrp="1"/>
          </p:cNvSpPr>
          <p:nvPr>
            <p:ph type="title"/>
          </p:nvPr>
        </p:nvSpPr>
        <p:spPr/>
        <p:txBody>
          <a:bodyPr>
            <a:normAutofit/>
          </a:bodyPr>
          <a:lstStyle/>
          <a:p>
            <a:r>
              <a:rPr lang="id-ID" sz="4400" dirty="0">
                <a:solidFill>
                  <a:schemeClr val="tx1"/>
                </a:solidFill>
              </a:rPr>
              <a:t>Model Block BLDC Motor: Electrical: </a:t>
            </a:r>
            <a:r>
              <a:rPr lang="id-ID" sz="4400" i="1" dirty="0">
                <a:solidFill>
                  <a:schemeClr val="tx1"/>
                </a:solidFill>
              </a:rPr>
              <a:t>Armature</a:t>
            </a:r>
            <a:endParaRPr lang="en-US" sz="4400" dirty="0">
              <a:solidFill>
                <a:schemeClr val="tx1"/>
              </a:solidFill>
            </a:endParaRPr>
          </a:p>
        </p:txBody>
      </p:sp>
      <p:pic>
        <p:nvPicPr>
          <p:cNvPr id="5" name="Content Placeholder 4" descr="A close up of text on a black background&#10;&#10;Description automatically generated">
            <a:extLst>
              <a:ext uri="{FF2B5EF4-FFF2-40B4-BE49-F238E27FC236}">
                <a16:creationId xmlns:a16="http://schemas.microsoft.com/office/drawing/2014/main" id="{40E4B4D6-68F2-405B-9917-45500B5A9A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4576" y="2133070"/>
            <a:ext cx="5758070" cy="4225398"/>
          </a:xfrm>
        </p:spPr>
      </p:pic>
    </p:spTree>
    <p:extLst>
      <p:ext uri="{BB962C8B-B14F-4D97-AF65-F5344CB8AC3E}">
        <p14:creationId xmlns:p14="http://schemas.microsoft.com/office/powerpoint/2010/main" val="68039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8E74B0-A50D-468E-99A6-5EDCE94B0E1C}"/>
              </a:ext>
            </a:extLst>
          </p:cNvPr>
          <p:cNvSpPr>
            <a:spLocks noGrp="1"/>
          </p:cNvSpPr>
          <p:nvPr>
            <p:ph type="title"/>
          </p:nvPr>
        </p:nvSpPr>
        <p:spPr/>
        <p:txBody>
          <a:bodyPr vert="horz" lIns="91440" tIns="45720" rIns="91440" bIns="45720" rtlCol="0" anchor="ctr">
            <a:normAutofit/>
          </a:bodyPr>
          <a:lstStyle/>
          <a:p>
            <a:r>
              <a:rPr lang="id-ID" sz="4400" dirty="0">
                <a:solidFill>
                  <a:schemeClr val="tx1"/>
                </a:solidFill>
              </a:rPr>
              <a:t>Karakteristik </a:t>
            </a:r>
            <a:r>
              <a:rPr lang="en-US" sz="4400" i="1" dirty="0">
                <a:solidFill>
                  <a:schemeClr val="tx1"/>
                </a:solidFill>
              </a:rPr>
              <a:t>Back</a:t>
            </a:r>
            <a:r>
              <a:rPr lang="id-ID" sz="4400" i="1" dirty="0">
                <a:solidFill>
                  <a:schemeClr val="tx1"/>
                </a:solidFill>
              </a:rPr>
              <a:t> EMF</a:t>
            </a:r>
            <a:r>
              <a:rPr lang="en-US" sz="4400" dirty="0">
                <a:solidFill>
                  <a:schemeClr val="tx1"/>
                </a:solidFill>
              </a:rPr>
              <a:t> Motor BLDC</a:t>
            </a:r>
          </a:p>
        </p:txBody>
      </p:sp>
      <p:pic>
        <p:nvPicPr>
          <p:cNvPr id="12" name="Content Placeholder 11">
            <a:extLst>
              <a:ext uri="{FF2B5EF4-FFF2-40B4-BE49-F238E27FC236}">
                <a16:creationId xmlns:a16="http://schemas.microsoft.com/office/drawing/2014/main" id="{64838440-F7A9-4FB4-A14F-9DF345D80F8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8288"/>
          <a:stretch/>
        </p:blipFill>
        <p:spPr>
          <a:xfrm>
            <a:off x="1066799" y="2331338"/>
            <a:ext cx="4277522" cy="3225985"/>
          </a:xfrm>
        </p:spPr>
      </p:pic>
      <mc:AlternateContent xmlns:mc="http://schemas.openxmlformats.org/markup-compatibility/2006" xmlns:a14="http://schemas.microsoft.com/office/drawing/2010/main">
        <mc:Choice Requires="a14">
          <p:graphicFrame>
            <p:nvGraphicFramePr>
              <p:cNvPr id="13" name="Content Placeholder 12">
                <a:extLst>
                  <a:ext uri="{FF2B5EF4-FFF2-40B4-BE49-F238E27FC236}">
                    <a16:creationId xmlns:a16="http://schemas.microsoft.com/office/drawing/2014/main" id="{266979B9-E86B-4CB5-B4EE-10E8BB85E1F6}"/>
                  </a:ext>
                </a:extLst>
              </p:cNvPr>
              <p:cNvGraphicFramePr>
                <a:graphicFrameLocks noGrp="1"/>
              </p:cNvGraphicFramePr>
              <p:nvPr>
                <p:ph sz="half" idx="2"/>
                <p:extLst>
                  <p:ext uri="{D42A27DB-BD31-4B8C-83A1-F6EECF244321}">
                    <p14:modId xmlns:p14="http://schemas.microsoft.com/office/powerpoint/2010/main" val="2490754161"/>
                  </p:ext>
                </p:extLst>
              </p:nvPr>
            </p:nvGraphicFramePr>
            <p:xfrm>
              <a:off x="6847680" y="2331338"/>
              <a:ext cx="4277521" cy="3225982"/>
            </p:xfrm>
            <a:graphic>
              <a:graphicData uri="http://schemas.openxmlformats.org/drawingml/2006/table">
                <a:tbl>
                  <a:tblPr firstRow="1" firstCol="1" bandRow="1">
                    <a:tableStyleId>{5940675A-B579-460E-94D1-54222C63F5DA}</a:tableStyleId>
                  </a:tblPr>
                  <a:tblGrid>
                    <a:gridCol w="1154295">
                      <a:extLst>
                        <a:ext uri="{9D8B030D-6E8A-4147-A177-3AD203B41FA5}">
                          <a16:colId xmlns:a16="http://schemas.microsoft.com/office/drawing/2014/main" val="2339534805"/>
                        </a:ext>
                      </a:extLst>
                    </a:gridCol>
                    <a:gridCol w="1001721">
                      <a:extLst>
                        <a:ext uri="{9D8B030D-6E8A-4147-A177-3AD203B41FA5}">
                          <a16:colId xmlns:a16="http://schemas.microsoft.com/office/drawing/2014/main" val="2704799229"/>
                        </a:ext>
                      </a:extLst>
                    </a:gridCol>
                    <a:gridCol w="1050762">
                      <a:extLst>
                        <a:ext uri="{9D8B030D-6E8A-4147-A177-3AD203B41FA5}">
                          <a16:colId xmlns:a16="http://schemas.microsoft.com/office/drawing/2014/main" val="1035419775"/>
                        </a:ext>
                      </a:extLst>
                    </a:gridCol>
                    <a:gridCol w="1070743">
                      <a:extLst>
                        <a:ext uri="{9D8B030D-6E8A-4147-A177-3AD203B41FA5}">
                          <a16:colId xmlns:a16="http://schemas.microsoft.com/office/drawing/2014/main" val="715771286"/>
                        </a:ext>
                      </a:extLst>
                    </a:gridCol>
                  </a:tblGrid>
                  <a:tr h="338902">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100" i="1" smtClean="0">
                                        <a:effectLst/>
                                        <a:latin typeface="Cambria Math" panose="02040503050406030204" pitchFamily="18" charset="0"/>
                                      </a:rPr>
                                    </m:ctrlPr>
                                  </m:sSubPr>
                                  <m:e>
                                    <m:r>
                                      <a:rPr lang="en-US" sz="1100">
                                        <a:effectLst/>
                                        <a:latin typeface="Cambria Math" panose="02040503050406030204" pitchFamily="18" charset="0"/>
                                      </a:rPr>
                                      <m:t>𝜽</m:t>
                                    </m:r>
                                  </m:e>
                                  <m:sub>
                                    <m:r>
                                      <a:rPr lang="en-US" sz="1100">
                                        <a:effectLst/>
                                        <a:latin typeface="Cambria Math" panose="02040503050406030204" pitchFamily="18" charset="0"/>
                                      </a:rPr>
                                      <m:t>𝒓</m:t>
                                    </m:r>
                                  </m:sub>
                                </m:sSub>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100" i="1" smtClean="0">
                                        <a:effectLst/>
                                        <a:latin typeface="Cambria Math" panose="02040503050406030204" pitchFamily="18" charset="0"/>
                                      </a:rPr>
                                    </m:ctrlPr>
                                  </m:sSubPr>
                                  <m:e>
                                    <m:r>
                                      <a:rPr lang="en-US" sz="1100">
                                        <a:effectLst/>
                                        <a:latin typeface="Cambria Math" panose="02040503050406030204" pitchFamily="18" charset="0"/>
                                      </a:rPr>
                                      <m:t>𝒇</m:t>
                                    </m:r>
                                  </m:e>
                                  <m:sub>
                                    <m:r>
                                      <a:rPr lang="en-US" sz="1100">
                                        <a:effectLst/>
                                        <a:latin typeface="Cambria Math" panose="02040503050406030204" pitchFamily="18" charset="0"/>
                                      </a:rPr>
                                      <m:t>𝒖</m:t>
                                    </m:r>
                                  </m:sub>
                                </m:sSub>
                                <m:d>
                                  <m:dPr>
                                    <m:ctrlPr>
                                      <a:rPr lang="en-US" sz="1100" i="1">
                                        <a:effectLst/>
                                        <a:latin typeface="Cambria Math" panose="02040503050406030204" pitchFamily="18" charset="0"/>
                                      </a:rPr>
                                    </m:ctrlPr>
                                  </m:dPr>
                                  <m:e>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𝜽</m:t>
                                        </m:r>
                                      </m:e>
                                      <m:sub>
                                        <m:r>
                                          <a:rPr lang="en-US" sz="1100">
                                            <a:effectLst/>
                                            <a:latin typeface="Cambria Math" panose="02040503050406030204" pitchFamily="18" charset="0"/>
                                          </a:rPr>
                                          <m:t>𝒓</m:t>
                                        </m:r>
                                      </m:sub>
                                    </m:sSub>
                                  </m:e>
                                </m:d>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100" i="1" smtClean="0">
                                        <a:effectLst/>
                                        <a:latin typeface="Cambria Math" panose="02040503050406030204" pitchFamily="18" charset="0"/>
                                      </a:rPr>
                                    </m:ctrlPr>
                                  </m:sSubPr>
                                  <m:e>
                                    <m:r>
                                      <a:rPr lang="en-US" sz="1100">
                                        <a:effectLst/>
                                        <a:latin typeface="Cambria Math" panose="02040503050406030204" pitchFamily="18" charset="0"/>
                                      </a:rPr>
                                      <m:t>𝒇</m:t>
                                    </m:r>
                                  </m:e>
                                  <m:sub>
                                    <m:r>
                                      <a:rPr lang="en-US" sz="1100">
                                        <a:effectLst/>
                                        <a:latin typeface="Cambria Math" panose="02040503050406030204" pitchFamily="18" charset="0"/>
                                      </a:rPr>
                                      <m:t>𝒗</m:t>
                                    </m:r>
                                  </m:sub>
                                </m:sSub>
                                <m:d>
                                  <m:dPr>
                                    <m:ctrlPr>
                                      <a:rPr lang="en-US" sz="1100" i="1">
                                        <a:effectLst/>
                                        <a:latin typeface="Cambria Math" panose="02040503050406030204" pitchFamily="18" charset="0"/>
                                      </a:rPr>
                                    </m:ctrlPr>
                                  </m:dPr>
                                  <m:e>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𝜽</m:t>
                                        </m:r>
                                      </m:e>
                                      <m:sub>
                                        <m:r>
                                          <a:rPr lang="en-US" sz="1100">
                                            <a:effectLst/>
                                            <a:latin typeface="Cambria Math" panose="02040503050406030204" pitchFamily="18" charset="0"/>
                                          </a:rPr>
                                          <m:t>𝒓</m:t>
                                        </m:r>
                                      </m:sub>
                                    </m:sSub>
                                  </m:e>
                                </m:d>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100" i="1" smtClean="0">
                                        <a:effectLst/>
                                        <a:latin typeface="Cambria Math" panose="02040503050406030204" pitchFamily="18" charset="0"/>
                                      </a:rPr>
                                    </m:ctrlPr>
                                  </m:sSubPr>
                                  <m:e>
                                    <m:r>
                                      <a:rPr lang="en-US" sz="1100">
                                        <a:effectLst/>
                                        <a:latin typeface="Cambria Math" panose="02040503050406030204" pitchFamily="18" charset="0"/>
                                      </a:rPr>
                                      <m:t>𝒇</m:t>
                                    </m:r>
                                  </m:e>
                                  <m:sub>
                                    <m:r>
                                      <a:rPr lang="en-US" sz="1100">
                                        <a:effectLst/>
                                        <a:latin typeface="Cambria Math" panose="02040503050406030204" pitchFamily="18" charset="0"/>
                                      </a:rPr>
                                      <m:t>𝒘</m:t>
                                    </m:r>
                                  </m:sub>
                                </m:sSub>
                                <m:r>
                                  <a:rPr lang="en-US" sz="1100">
                                    <a:effectLst/>
                                    <a:latin typeface="Cambria Math" panose="02040503050406030204" pitchFamily="18" charset="0"/>
                                  </a:rPr>
                                  <m:t>(</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𝜽</m:t>
                                    </m:r>
                                  </m:e>
                                  <m:sub>
                                    <m:r>
                                      <a:rPr lang="en-US" sz="1100">
                                        <a:effectLst/>
                                        <a:latin typeface="Cambria Math" panose="02040503050406030204" pitchFamily="18" charset="0"/>
                                      </a:rPr>
                                      <m:t>𝒓</m:t>
                                    </m:r>
                                  </m:sub>
                                </m:sSub>
                                <m:r>
                                  <a:rPr lang="en-US" sz="1100">
                                    <a:effectLst/>
                                    <a:latin typeface="Cambria Math" panose="02040503050406030204" pitchFamily="18" charset="0"/>
                                  </a:rPr>
                                  <m:t>)</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4267062337"/>
                      </a:ext>
                    </a:extLst>
                  </a:tr>
                  <a:tr h="481180">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0°−60°</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f>
                                  <m:fPr>
                                    <m:ctrlPr>
                                      <a:rPr lang="en-US" sz="1100" i="1">
                                        <a:effectLst/>
                                        <a:latin typeface="Cambria Math" panose="02040503050406030204" pitchFamily="18" charset="0"/>
                                      </a:rPr>
                                    </m:ctrlPr>
                                  </m:fPr>
                                  <m:num>
                                    <m:r>
                                      <a:rPr lang="en-US" sz="1100">
                                        <a:effectLst/>
                                        <a:latin typeface="Cambria Math" panose="02040503050406030204" pitchFamily="18" charset="0"/>
                                      </a:rPr>
                                      <m:t>6</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𝜃</m:t>
                                        </m:r>
                                      </m:e>
                                      <m:sub>
                                        <m:r>
                                          <a:rPr lang="en-US" sz="1100">
                                            <a:effectLst/>
                                            <a:latin typeface="Cambria Math" panose="02040503050406030204" pitchFamily="18" charset="0"/>
                                          </a:rPr>
                                          <m:t>𝑟</m:t>
                                        </m:r>
                                      </m:sub>
                                    </m:sSub>
                                  </m:num>
                                  <m:den>
                                    <m:r>
                                      <a:rPr lang="en-US" sz="1100">
                                        <a:effectLst/>
                                        <a:latin typeface="Cambria Math" panose="02040503050406030204" pitchFamily="18" charset="0"/>
                                      </a:rPr>
                                      <m:t>𝜋</m:t>
                                    </m:r>
                                  </m:den>
                                </m:f>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oMath>
                            </m:oMathPara>
                          </a14:m>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oMath>
                            </m:oMathPara>
                          </a14:m>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51099901"/>
                      </a:ext>
                    </a:extLst>
                  </a:tr>
                  <a:tr h="481180">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60°−120°</m:t>
                                </m:r>
                              </m:oMath>
                            </m:oMathPara>
                          </a14:m>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1100" i="1">
                                        <a:effectLst/>
                                        <a:latin typeface="Cambria Math" panose="02040503050406030204" pitchFamily="18" charset="0"/>
                                      </a:rPr>
                                    </m:ctrlPr>
                                  </m:fPr>
                                  <m:num>
                                    <m:r>
                                      <a:rPr lang="en-US" sz="1100">
                                        <a:effectLst/>
                                        <a:latin typeface="Cambria Math" panose="02040503050406030204" pitchFamily="18" charset="0"/>
                                      </a:rPr>
                                      <m:t>6</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𝜃</m:t>
                                        </m:r>
                                      </m:e>
                                      <m:sub>
                                        <m:r>
                                          <a:rPr lang="en-US" sz="1100">
                                            <a:effectLst/>
                                            <a:latin typeface="Cambria Math" panose="02040503050406030204" pitchFamily="18" charset="0"/>
                                          </a:rPr>
                                          <m:t>𝑟</m:t>
                                        </m:r>
                                      </m:sub>
                                    </m:sSub>
                                  </m:num>
                                  <m:den>
                                    <m:r>
                                      <a:rPr lang="en-US" sz="1100">
                                        <a:effectLst/>
                                        <a:latin typeface="Cambria Math" panose="02040503050406030204" pitchFamily="18" charset="0"/>
                                      </a:rPr>
                                      <m:t>𝜋</m:t>
                                    </m:r>
                                  </m:den>
                                </m:f>
                                <m:r>
                                  <a:rPr lang="en-US" sz="1100">
                                    <a:effectLst/>
                                    <a:latin typeface="Cambria Math" panose="02040503050406030204" pitchFamily="18" charset="0"/>
                                  </a:rPr>
                                  <m:t>−3</m:t>
                                </m:r>
                              </m:oMath>
                            </m:oMathPara>
                          </a14:m>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oMath>
                            </m:oMathPara>
                          </a14:m>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10411567"/>
                      </a:ext>
                    </a:extLst>
                  </a:tr>
                  <a:tr h="481180">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120°−180°</m:t>
                                </m:r>
                              </m:oMath>
                            </m:oMathPara>
                          </a14:m>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5−</m:t>
                                </m:r>
                                <m:f>
                                  <m:fPr>
                                    <m:ctrlPr>
                                      <a:rPr lang="en-US" sz="1100" i="1">
                                        <a:effectLst/>
                                        <a:latin typeface="Cambria Math" panose="02040503050406030204" pitchFamily="18" charset="0"/>
                                      </a:rPr>
                                    </m:ctrlPr>
                                  </m:fPr>
                                  <m:num>
                                    <m:r>
                                      <a:rPr lang="en-US" sz="1100">
                                        <a:effectLst/>
                                        <a:latin typeface="Cambria Math" panose="02040503050406030204" pitchFamily="18" charset="0"/>
                                      </a:rPr>
                                      <m:t>6</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𝜃</m:t>
                                        </m:r>
                                      </m:e>
                                      <m:sub>
                                        <m:r>
                                          <a:rPr lang="en-US" sz="1100">
                                            <a:effectLst/>
                                            <a:latin typeface="Cambria Math" panose="02040503050406030204" pitchFamily="18" charset="0"/>
                                          </a:rPr>
                                          <m:t>𝑟</m:t>
                                        </m:r>
                                      </m:sub>
                                    </m:sSub>
                                  </m:num>
                                  <m:den>
                                    <m:r>
                                      <a:rPr lang="en-US" sz="1100">
                                        <a:effectLst/>
                                        <a:latin typeface="Cambria Math" panose="02040503050406030204" pitchFamily="18" charset="0"/>
                                      </a:rPr>
                                      <m:t>𝜋</m:t>
                                    </m:r>
                                  </m:den>
                                </m:f>
                              </m:oMath>
                            </m:oMathPara>
                          </a14:m>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55082308"/>
                      </a:ext>
                    </a:extLst>
                  </a:tr>
                  <a:tr h="481180">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180°−240°</m:t>
                                </m:r>
                              </m:oMath>
                            </m:oMathPara>
                          </a14:m>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1100" i="1">
                                        <a:effectLst/>
                                        <a:latin typeface="Cambria Math" panose="02040503050406030204" pitchFamily="18" charset="0"/>
                                      </a:rPr>
                                    </m:ctrlPr>
                                  </m:fPr>
                                  <m:num>
                                    <m:r>
                                      <a:rPr lang="en-US" sz="1100">
                                        <a:effectLst/>
                                        <a:latin typeface="Cambria Math" panose="02040503050406030204" pitchFamily="18" charset="0"/>
                                      </a:rPr>
                                      <m:t>6</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𝜃</m:t>
                                        </m:r>
                                      </m:e>
                                      <m:sub>
                                        <m:r>
                                          <a:rPr lang="en-US" sz="1100">
                                            <a:effectLst/>
                                            <a:latin typeface="Cambria Math" panose="02040503050406030204" pitchFamily="18" charset="0"/>
                                          </a:rPr>
                                          <m:t>𝑟</m:t>
                                        </m:r>
                                      </m:sub>
                                    </m:sSub>
                                  </m:num>
                                  <m:den>
                                    <m:r>
                                      <a:rPr lang="en-US" sz="1100">
                                        <a:effectLst/>
                                        <a:latin typeface="Cambria Math" panose="02040503050406030204" pitchFamily="18" charset="0"/>
                                      </a:rPr>
                                      <m:t>𝜋</m:t>
                                    </m:r>
                                  </m:den>
                                </m:f>
                                <m:r>
                                  <a:rPr lang="en-US" sz="1100">
                                    <a:effectLst/>
                                    <a:latin typeface="Cambria Math" panose="02040503050406030204" pitchFamily="18" charset="0"/>
                                  </a:rPr>
                                  <m:t>−7</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oMath>
                            </m:oMathPara>
                          </a14:m>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4822972"/>
                      </a:ext>
                    </a:extLst>
                  </a:tr>
                  <a:tr h="481180">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240°−300°</m:t>
                                </m:r>
                              </m:oMath>
                            </m:oMathPara>
                          </a14:m>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226695" algn="ctr" defTabSz="914400" rtl="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lang="en-US" sz="1100" smtClean="0">
                                    <a:effectLst/>
                                    <a:latin typeface="Cambria Math" panose="02040503050406030204" pitchFamily="18" charset="0"/>
                                  </a:rPr>
                                  <m:t>1</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9−</m:t>
                                </m:r>
                                <m:f>
                                  <m:fPr>
                                    <m:ctrlPr>
                                      <a:rPr lang="en-US" sz="1100" i="1">
                                        <a:effectLst/>
                                        <a:latin typeface="Cambria Math" panose="02040503050406030204" pitchFamily="18" charset="0"/>
                                      </a:rPr>
                                    </m:ctrlPr>
                                  </m:fPr>
                                  <m:num>
                                    <m:r>
                                      <a:rPr lang="en-US" sz="1100">
                                        <a:effectLst/>
                                        <a:latin typeface="Cambria Math" panose="02040503050406030204" pitchFamily="18" charset="0"/>
                                      </a:rPr>
                                      <m:t>6</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𝜃</m:t>
                                        </m:r>
                                      </m:e>
                                      <m:sub>
                                        <m:r>
                                          <a:rPr lang="en-US" sz="1100">
                                            <a:effectLst/>
                                            <a:latin typeface="Cambria Math" panose="02040503050406030204" pitchFamily="18" charset="0"/>
                                          </a:rPr>
                                          <m:t>𝑟</m:t>
                                        </m:r>
                                      </m:sub>
                                    </m:sSub>
                                  </m:num>
                                  <m:den>
                                    <m:r>
                                      <a:rPr lang="en-US" sz="1100">
                                        <a:effectLst/>
                                        <a:latin typeface="Cambria Math" panose="02040503050406030204" pitchFamily="18" charset="0"/>
                                      </a:rPr>
                                      <m:t>𝜋</m:t>
                                    </m:r>
                                  </m:den>
                                </m:f>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41037979"/>
                      </a:ext>
                    </a:extLst>
                  </a:tr>
                  <a:tr h="481180">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300°−360°</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226695" algn="ctr" defTabSz="914400" rtl="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lang="en-US" sz="1100" smtClean="0">
                                    <a:effectLst/>
                                    <a:latin typeface="Cambria Math" panose="02040503050406030204" pitchFamily="18" charset="0"/>
                                  </a:rPr>
                                  <m:t>1</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1100" i="1">
                                        <a:effectLst/>
                                        <a:latin typeface="Cambria Math" panose="02040503050406030204" pitchFamily="18" charset="0"/>
                                      </a:rPr>
                                    </m:ctrlPr>
                                  </m:fPr>
                                  <m:num>
                                    <m:r>
                                      <a:rPr lang="en-US" sz="1100">
                                        <a:effectLst/>
                                        <a:latin typeface="Cambria Math" panose="02040503050406030204" pitchFamily="18" charset="0"/>
                                      </a:rPr>
                                      <m:t>6</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𝜃</m:t>
                                        </m:r>
                                      </m:e>
                                      <m:sub>
                                        <m:r>
                                          <a:rPr lang="en-US" sz="1100">
                                            <a:effectLst/>
                                            <a:latin typeface="Cambria Math" panose="02040503050406030204" pitchFamily="18" charset="0"/>
                                          </a:rPr>
                                          <m:t>𝑟</m:t>
                                        </m:r>
                                      </m:sub>
                                    </m:sSub>
                                  </m:num>
                                  <m:den>
                                    <m:r>
                                      <a:rPr lang="en-US" sz="1100">
                                        <a:effectLst/>
                                        <a:latin typeface="Cambria Math" panose="02040503050406030204" pitchFamily="18" charset="0"/>
                                      </a:rPr>
                                      <m:t>𝜋</m:t>
                                    </m:r>
                                  </m:den>
                                </m:f>
                                <m:r>
                                  <a:rPr lang="en-US" sz="1100">
                                    <a:effectLst/>
                                    <a:latin typeface="Cambria Math" panose="02040503050406030204" pitchFamily="18" charset="0"/>
                                  </a:rPr>
                                  <m:t>−11</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51656414"/>
                      </a:ext>
                    </a:extLst>
                  </a:tr>
                </a:tbl>
              </a:graphicData>
            </a:graphic>
          </p:graphicFrame>
        </mc:Choice>
        <mc:Fallback xmlns="">
          <p:graphicFrame>
            <p:nvGraphicFramePr>
              <p:cNvPr id="13" name="Content Placeholder 12">
                <a:extLst>
                  <a:ext uri="{FF2B5EF4-FFF2-40B4-BE49-F238E27FC236}">
                    <a16:creationId xmlns:a16="http://schemas.microsoft.com/office/drawing/2014/main" id="{266979B9-E86B-4CB5-B4EE-10E8BB85E1F6}"/>
                  </a:ext>
                </a:extLst>
              </p:cNvPr>
              <p:cNvGraphicFramePr>
                <a:graphicFrameLocks noGrp="1"/>
              </p:cNvGraphicFramePr>
              <p:nvPr>
                <p:ph sz="half" idx="2"/>
                <p:extLst>
                  <p:ext uri="{D42A27DB-BD31-4B8C-83A1-F6EECF244321}">
                    <p14:modId xmlns:p14="http://schemas.microsoft.com/office/powerpoint/2010/main" val="2490754161"/>
                  </p:ext>
                </p:extLst>
              </p:nvPr>
            </p:nvGraphicFramePr>
            <p:xfrm>
              <a:off x="6847680" y="2331338"/>
              <a:ext cx="4277521" cy="3225982"/>
            </p:xfrm>
            <a:graphic>
              <a:graphicData uri="http://schemas.openxmlformats.org/drawingml/2006/table">
                <a:tbl>
                  <a:tblPr firstRow="1" firstCol="1" bandRow="1">
                    <a:tableStyleId>{5940675A-B579-460E-94D1-54222C63F5DA}</a:tableStyleId>
                  </a:tblPr>
                  <a:tblGrid>
                    <a:gridCol w="1154295">
                      <a:extLst>
                        <a:ext uri="{9D8B030D-6E8A-4147-A177-3AD203B41FA5}">
                          <a16:colId xmlns:a16="http://schemas.microsoft.com/office/drawing/2014/main" val="2339534805"/>
                        </a:ext>
                      </a:extLst>
                    </a:gridCol>
                    <a:gridCol w="1001721">
                      <a:extLst>
                        <a:ext uri="{9D8B030D-6E8A-4147-A177-3AD203B41FA5}">
                          <a16:colId xmlns:a16="http://schemas.microsoft.com/office/drawing/2014/main" val="2704799229"/>
                        </a:ext>
                      </a:extLst>
                    </a:gridCol>
                    <a:gridCol w="1050762">
                      <a:extLst>
                        <a:ext uri="{9D8B030D-6E8A-4147-A177-3AD203B41FA5}">
                          <a16:colId xmlns:a16="http://schemas.microsoft.com/office/drawing/2014/main" val="1035419775"/>
                        </a:ext>
                      </a:extLst>
                    </a:gridCol>
                    <a:gridCol w="1070743">
                      <a:extLst>
                        <a:ext uri="{9D8B030D-6E8A-4147-A177-3AD203B41FA5}">
                          <a16:colId xmlns:a16="http://schemas.microsoft.com/office/drawing/2014/main" val="715771286"/>
                        </a:ext>
                      </a:extLst>
                    </a:gridCol>
                  </a:tblGrid>
                  <a:tr h="338902">
                    <a:tc>
                      <a:txBody>
                        <a:bodyPr/>
                        <a:lstStyle/>
                        <a:p>
                          <a:endParaRPr lang="id-ID"/>
                        </a:p>
                      </a:txBody>
                      <a:tcPr marL="68580" marR="68580" marT="0" marB="0" anchor="b">
                        <a:blipFill>
                          <a:blip r:embed="rId3"/>
                          <a:stretch>
                            <a:fillRect l="-526" t="-1786" r="-271053" b="-850000"/>
                          </a:stretch>
                        </a:blipFill>
                      </a:tcPr>
                    </a:tc>
                    <a:tc>
                      <a:txBody>
                        <a:bodyPr/>
                        <a:lstStyle/>
                        <a:p>
                          <a:endParaRPr lang="id-ID"/>
                        </a:p>
                      </a:txBody>
                      <a:tcPr marL="68580" marR="68580" marT="0" marB="0" anchor="b">
                        <a:blipFill>
                          <a:blip r:embed="rId3"/>
                          <a:stretch>
                            <a:fillRect l="-116463" t="-1786" r="-214024" b="-850000"/>
                          </a:stretch>
                        </a:blipFill>
                      </a:tcPr>
                    </a:tc>
                    <a:tc>
                      <a:txBody>
                        <a:bodyPr/>
                        <a:lstStyle/>
                        <a:p>
                          <a:endParaRPr lang="id-ID"/>
                        </a:p>
                      </a:txBody>
                      <a:tcPr marL="68580" marR="68580" marT="0" marB="0" anchor="b">
                        <a:blipFill>
                          <a:blip r:embed="rId3"/>
                          <a:stretch>
                            <a:fillRect l="-205202" t="-1786" r="-102890" b="-850000"/>
                          </a:stretch>
                        </a:blipFill>
                      </a:tcPr>
                    </a:tc>
                    <a:tc>
                      <a:txBody>
                        <a:bodyPr/>
                        <a:lstStyle/>
                        <a:p>
                          <a:endParaRPr lang="id-ID"/>
                        </a:p>
                      </a:txBody>
                      <a:tcPr marL="68580" marR="68580" marT="0" marB="0" anchor="b">
                        <a:blipFill>
                          <a:blip r:embed="rId3"/>
                          <a:stretch>
                            <a:fillRect l="-300000" t="-1786" r="-1136" b="-850000"/>
                          </a:stretch>
                        </a:blipFill>
                      </a:tcPr>
                    </a:tc>
                    <a:extLst>
                      <a:ext uri="{0D108BD9-81ED-4DB2-BD59-A6C34878D82A}">
                        <a16:rowId xmlns:a16="http://schemas.microsoft.com/office/drawing/2014/main" val="4267062337"/>
                      </a:ext>
                    </a:extLst>
                  </a:tr>
                  <a:tr h="481180">
                    <a:tc>
                      <a:txBody>
                        <a:bodyPr/>
                        <a:lstStyle/>
                        <a:p>
                          <a:endParaRPr lang="id-ID"/>
                        </a:p>
                      </a:txBody>
                      <a:tcPr marL="68580" marR="68580" marT="0" marB="0" anchor="b">
                        <a:blipFill>
                          <a:blip r:embed="rId3"/>
                          <a:stretch>
                            <a:fillRect l="-526" t="-72152" r="-271053" b="-502532"/>
                          </a:stretch>
                        </a:blipFill>
                      </a:tcPr>
                    </a:tc>
                    <a:tc>
                      <a:txBody>
                        <a:bodyPr/>
                        <a:lstStyle/>
                        <a:p>
                          <a:endParaRPr lang="id-ID"/>
                        </a:p>
                      </a:txBody>
                      <a:tcPr marL="68580" marR="68580" marT="0" marB="0" anchor="b">
                        <a:blipFill>
                          <a:blip r:embed="rId3"/>
                          <a:stretch>
                            <a:fillRect l="-116463" t="-72152" r="-214024" b="-502532"/>
                          </a:stretch>
                        </a:blipFill>
                      </a:tcPr>
                    </a:tc>
                    <a:tc>
                      <a:txBody>
                        <a:bodyPr/>
                        <a:lstStyle/>
                        <a:p>
                          <a:endParaRPr lang="id-ID"/>
                        </a:p>
                      </a:txBody>
                      <a:tcPr marL="68580" marR="68580" marT="0" marB="0" anchor="b">
                        <a:blipFill>
                          <a:blip r:embed="rId3"/>
                          <a:stretch>
                            <a:fillRect l="-205202" t="-72152" r="-102890" b="-502532"/>
                          </a:stretch>
                        </a:blipFill>
                      </a:tcPr>
                    </a:tc>
                    <a:tc>
                      <a:txBody>
                        <a:bodyPr/>
                        <a:lstStyle/>
                        <a:p>
                          <a:endParaRPr lang="id-ID"/>
                        </a:p>
                      </a:txBody>
                      <a:tcPr marL="68580" marR="68580" marT="0" marB="0" anchor="b">
                        <a:blipFill>
                          <a:blip r:embed="rId3"/>
                          <a:stretch>
                            <a:fillRect l="-300000" t="-72152" r="-1136" b="-502532"/>
                          </a:stretch>
                        </a:blipFill>
                      </a:tcPr>
                    </a:tc>
                    <a:extLst>
                      <a:ext uri="{0D108BD9-81ED-4DB2-BD59-A6C34878D82A}">
                        <a16:rowId xmlns:a16="http://schemas.microsoft.com/office/drawing/2014/main" val="551099901"/>
                      </a:ext>
                    </a:extLst>
                  </a:tr>
                  <a:tr h="481180">
                    <a:tc>
                      <a:txBody>
                        <a:bodyPr/>
                        <a:lstStyle/>
                        <a:p>
                          <a:endParaRPr lang="id-ID"/>
                        </a:p>
                      </a:txBody>
                      <a:tcPr marL="68580" marR="68580" marT="0" marB="0" anchor="b">
                        <a:blipFill>
                          <a:blip r:embed="rId3"/>
                          <a:stretch>
                            <a:fillRect l="-526" t="-172152" r="-271053" b="-402532"/>
                          </a:stretch>
                        </a:blipFill>
                      </a:tcPr>
                    </a:tc>
                    <a:tc>
                      <a:txBody>
                        <a:bodyPr/>
                        <a:lstStyle/>
                        <a:p>
                          <a:endParaRPr lang="id-ID"/>
                        </a:p>
                      </a:txBody>
                      <a:tcPr marL="68580" marR="68580" marT="0" marB="0" anchor="b">
                        <a:blipFill>
                          <a:blip r:embed="rId3"/>
                          <a:stretch>
                            <a:fillRect l="-116463" t="-172152" r="-214024" b="-402532"/>
                          </a:stretch>
                        </a:blipFill>
                      </a:tcPr>
                    </a:tc>
                    <a:tc>
                      <a:txBody>
                        <a:bodyPr/>
                        <a:lstStyle/>
                        <a:p>
                          <a:endParaRPr lang="id-ID"/>
                        </a:p>
                      </a:txBody>
                      <a:tcPr marL="68580" marR="68580" marT="0" marB="0" anchor="b">
                        <a:blipFill>
                          <a:blip r:embed="rId3"/>
                          <a:stretch>
                            <a:fillRect l="-205202" t="-172152" r="-102890" b="-402532"/>
                          </a:stretch>
                        </a:blipFill>
                      </a:tcPr>
                    </a:tc>
                    <a:tc>
                      <a:txBody>
                        <a:bodyPr/>
                        <a:lstStyle/>
                        <a:p>
                          <a:endParaRPr lang="id-ID"/>
                        </a:p>
                      </a:txBody>
                      <a:tcPr marL="68580" marR="68580" marT="0" marB="0" anchor="b">
                        <a:blipFill>
                          <a:blip r:embed="rId3"/>
                          <a:stretch>
                            <a:fillRect l="-300000" t="-172152" r="-1136" b="-402532"/>
                          </a:stretch>
                        </a:blipFill>
                      </a:tcPr>
                    </a:tc>
                    <a:extLst>
                      <a:ext uri="{0D108BD9-81ED-4DB2-BD59-A6C34878D82A}">
                        <a16:rowId xmlns:a16="http://schemas.microsoft.com/office/drawing/2014/main" val="3810411567"/>
                      </a:ext>
                    </a:extLst>
                  </a:tr>
                  <a:tr h="481180">
                    <a:tc>
                      <a:txBody>
                        <a:bodyPr/>
                        <a:lstStyle/>
                        <a:p>
                          <a:endParaRPr lang="id-ID"/>
                        </a:p>
                      </a:txBody>
                      <a:tcPr marL="68580" marR="68580" marT="0" marB="0" anchor="b">
                        <a:blipFill>
                          <a:blip r:embed="rId3"/>
                          <a:stretch>
                            <a:fillRect l="-526" t="-272152" r="-271053" b="-302532"/>
                          </a:stretch>
                        </a:blipFill>
                      </a:tcPr>
                    </a:tc>
                    <a:tc>
                      <a:txBody>
                        <a:bodyPr/>
                        <a:lstStyle/>
                        <a:p>
                          <a:endParaRPr lang="id-ID"/>
                        </a:p>
                      </a:txBody>
                      <a:tcPr marL="68580" marR="68580" marT="0" marB="0" anchor="b">
                        <a:blipFill>
                          <a:blip r:embed="rId3"/>
                          <a:stretch>
                            <a:fillRect l="-116463" t="-272152" r="-214024" b="-302532"/>
                          </a:stretch>
                        </a:blipFill>
                      </a:tcPr>
                    </a:tc>
                    <a:tc>
                      <a:txBody>
                        <a:bodyPr/>
                        <a:lstStyle/>
                        <a:p>
                          <a:endParaRPr lang="id-ID"/>
                        </a:p>
                      </a:txBody>
                      <a:tcPr marL="68580" marR="68580" marT="0" marB="0" anchor="b">
                        <a:blipFill>
                          <a:blip r:embed="rId3"/>
                          <a:stretch>
                            <a:fillRect l="-205202" t="-272152" r="-102890" b="-302532"/>
                          </a:stretch>
                        </a:blipFill>
                      </a:tcPr>
                    </a:tc>
                    <a:tc>
                      <a:txBody>
                        <a:bodyPr/>
                        <a:lstStyle/>
                        <a:p>
                          <a:endParaRPr lang="id-ID"/>
                        </a:p>
                      </a:txBody>
                      <a:tcPr marL="68580" marR="68580" marT="0" marB="0" anchor="b">
                        <a:blipFill>
                          <a:blip r:embed="rId3"/>
                          <a:stretch>
                            <a:fillRect l="-300000" t="-272152" r="-1136" b="-302532"/>
                          </a:stretch>
                        </a:blipFill>
                      </a:tcPr>
                    </a:tc>
                    <a:extLst>
                      <a:ext uri="{0D108BD9-81ED-4DB2-BD59-A6C34878D82A}">
                        <a16:rowId xmlns:a16="http://schemas.microsoft.com/office/drawing/2014/main" val="455082308"/>
                      </a:ext>
                    </a:extLst>
                  </a:tr>
                  <a:tr h="481180">
                    <a:tc>
                      <a:txBody>
                        <a:bodyPr/>
                        <a:lstStyle/>
                        <a:p>
                          <a:endParaRPr lang="id-ID"/>
                        </a:p>
                      </a:txBody>
                      <a:tcPr marL="68580" marR="68580" marT="0" marB="0" anchor="b">
                        <a:blipFill>
                          <a:blip r:embed="rId3"/>
                          <a:stretch>
                            <a:fillRect l="-526" t="-372152" r="-271053" b="-202532"/>
                          </a:stretch>
                        </a:blipFill>
                      </a:tcPr>
                    </a:tc>
                    <a:tc>
                      <a:txBody>
                        <a:bodyPr/>
                        <a:lstStyle/>
                        <a:p>
                          <a:endParaRPr lang="id-ID"/>
                        </a:p>
                      </a:txBody>
                      <a:tcPr marL="68580" marR="68580" marT="0" marB="0" anchor="b">
                        <a:blipFill>
                          <a:blip r:embed="rId3"/>
                          <a:stretch>
                            <a:fillRect l="-116463" t="-372152" r="-214024" b="-202532"/>
                          </a:stretch>
                        </a:blipFill>
                      </a:tcPr>
                    </a:tc>
                    <a:tc>
                      <a:txBody>
                        <a:bodyPr/>
                        <a:lstStyle/>
                        <a:p>
                          <a:endParaRPr lang="id-ID"/>
                        </a:p>
                      </a:txBody>
                      <a:tcPr marL="68580" marR="68580" marT="0" marB="0" anchor="b">
                        <a:blipFill>
                          <a:blip r:embed="rId3"/>
                          <a:stretch>
                            <a:fillRect l="-205202" t="-372152" r="-102890" b="-202532"/>
                          </a:stretch>
                        </a:blipFill>
                      </a:tcPr>
                    </a:tc>
                    <a:tc>
                      <a:txBody>
                        <a:bodyPr/>
                        <a:lstStyle/>
                        <a:p>
                          <a:endParaRPr lang="id-ID"/>
                        </a:p>
                      </a:txBody>
                      <a:tcPr marL="68580" marR="68580" marT="0" marB="0" anchor="b">
                        <a:blipFill>
                          <a:blip r:embed="rId3"/>
                          <a:stretch>
                            <a:fillRect l="-300000" t="-372152" r="-1136" b="-202532"/>
                          </a:stretch>
                        </a:blipFill>
                      </a:tcPr>
                    </a:tc>
                    <a:extLst>
                      <a:ext uri="{0D108BD9-81ED-4DB2-BD59-A6C34878D82A}">
                        <a16:rowId xmlns:a16="http://schemas.microsoft.com/office/drawing/2014/main" val="3234822972"/>
                      </a:ext>
                    </a:extLst>
                  </a:tr>
                  <a:tr h="481180">
                    <a:tc>
                      <a:txBody>
                        <a:bodyPr/>
                        <a:lstStyle/>
                        <a:p>
                          <a:endParaRPr lang="id-ID"/>
                        </a:p>
                      </a:txBody>
                      <a:tcPr marL="68580" marR="68580" marT="0" marB="0" anchor="b">
                        <a:blipFill>
                          <a:blip r:embed="rId3"/>
                          <a:stretch>
                            <a:fillRect l="-526" t="-472152" r="-271053" b="-102532"/>
                          </a:stretch>
                        </a:blipFill>
                      </a:tcPr>
                    </a:tc>
                    <a:tc>
                      <a:txBody>
                        <a:bodyPr/>
                        <a:lstStyle/>
                        <a:p>
                          <a:endParaRPr lang="id-ID"/>
                        </a:p>
                      </a:txBody>
                      <a:tcPr marL="68580" marR="68580" marT="0" marB="0" anchor="b">
                        <a:blipFill>
                          <a:blip r:embed="rId3"/>
                          <a:stretch>
                            <a:fillRect l="-116463" t="-472152" r="-214024" b="-102532"/>
                          </a:stretch>
                        </a:blipFill>
                      </a:tcPr>
                    </a:tc>
                    <a:tc>
                      <a:txBody>
                        <a:bodyPr/>
                        <a:lstStyle/>
                        <a:p>
                          <a:endParaRPr lang="id-ID"/>
                        </a:p>
                      </a:txBody>
                      <a:tcPr marL="68580" marR="68580" marT="0" marB="0" anchor="b">
                        <a:blipFill>
                          <a:blip r:embed="rId3"/>
                          <a:stretch>
                            <a:fillRect l="-205202" t="-472152" r="-102890" b="-102532"/>
                          </a:stretch>
                        </a:blipFill>
                      </a:tcPr>
                    </a:tc>
                    <a:tc>
                      <a:txBody>
                        <a:bodyPr/>
                        <a:lstStyle/>
                        <a:p>
                          <a:endParaRPr lang="id-ID"/>
                        </a:p>
                      </a:txBody>
                      <a:tcPr marL="68580" marR="68580" marT="0" marB="0" anchor="b">
                        <a:blipFill>
                          <a:blip r:embed="rId3"/>
                          <a:stretch>
                            <a:fillRect l="-300000" t="-472152" r="-1136" b="-102532"/>
                          </a:stretch>
                        </a:blipFill>
                      </a:tcPr>
                    </a:tc>
                    <a:extLst>
                      <a:ext uri="{0D108BD9-81ED-4DB2-BD59-A6C34878D82A}">
                        <a16:rowId xmlns:a16="http://schemas.microsoft.com/office/drawing/2014/main" val="2641037979"/>
                      </a:ext>
                    </a:extLst>
                  </a:tr>
                  <a:tr h="481180">
                    <a:tc>
                      <a:txBody>
                        <a:bodyPr/>
                        <a:lstStyle/>
                        <a:p>
                          <a:endParaRPr lang="id-ID"/>
                        </a:p>
                      </a:txBody>
                      <a:tcPr marL="68580" marR="68580" marT="0" marB="0" anchor="b">
                        <a:blipFill>
                          <a:blip r:embed="rId3"/>
                          <a:stretch>
                            <a:fillRect l="-526" t="-572152" r="-271053" b="-2532"/>
                          </a:stretch>
                        </a:blipFill>
                      </a:tcPr>
                    </a:tc>
                    <a:tc>
                      <a:txBody>
                        <a:bodyPr/>
                        <a:lstStyle/>
                        <a:p>
                          <a:endParaRPr lang="id-ID"/>
                        </a:p>
                      </a:txBody>
                      <a:tcPr marL="68580" marR="68580" marT="0" marB="0" anchor="b">
                        <a:blipFill>
                          <a:blip r:embed="rId3"/>
                          <a:stretch>
                            <a:fillRect l="-116463" t="-572152" r="-214024" b="-2532"/>
                          </a:stretch>
                        </a:blipFill>
                      </a:tcPr>
                    </a:tc>
                    <a:tc>
                      <a:txBody>
                        <a:bodyPr/>
                        <a:lstStyle/>
                        <a:p>
                          <a:endParaRPr lang="id-ID"/>
                        </a:p>
                      </a:txBody>
                      <a:tcPr marL="68580" marR="68580" marT="0" marB="0" anchor="b">
                        <a:blipFill>
                          <a:blip r:embed="rId3"/>
                          <a:stretch>
                            <a:fillRect l="-205202" t="-572152" r="-102890" b="-2532"/>
                          </a:stretch>
                        </a:blipFill>
                      </a:tcPr>
                    </a:tc>
                    <a:tc>
                      <a:txBody>
                        <a:bodyPr/>
                        <a:lstStyle/>
                        <a:p>
                          <a:endParaRPr lang="id-ID"/>
                        </a:p>
                      </a:txBody>
                      <a:tcPr marL="68580" marR="68580" marT="0" marB="0" anchor="b">
                        <a:blipFill>
                          <a:blip r:embed="rId3"/>
                          <a:stretch>
                            <a:fillRect l="-300000" t="-572152" r="-1136" b="-2532"/>
                          </a:stretch>
                        </a:blipFill>
                      </a:tcPr>
                    </a:tc>
                    <a:extLst>
                      <a:ext uri="{0D108BD9-81ED-4DB2-BD59-A6C34878D82A}">
                        <a16:rowId xmlns:a16="http://schemas.microsoft.com/office/drawing/2014/main" val="3651656414"/>
                      </a:ext>
                    </a:extLst>
                  </a:tr>
                </a:tbl>
              </a:graphicData>
            </a:graphic>
          </p:graphicFrame>
        </mc:Fallback>
      </mc:AlternateContent>
    </p:spTree>
    <p:extLst>
      <p:ext uri="{BB962C8B-B14F-4D97-AF65-F5344CB8AC3E}">
        <p14:creationId xmlns:p14="http://schemas.microsoft.com/office/powerpoint/2010/main" val="1915065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617772-79DB-402A-95A6-8DA4E1602A1B}"/>
              </a:ext>
            </a:extLst>
          </p:cNvPr>
          <p:cNvSpPr>
            <a:spLocks noGrp="1"/>
          </p:cNvSpPr>
          <p:nvPr>
            <p:ph type="title"/>
          </p:nvPr>
        </p:nvSpPr>
        <p:spPr/>
        <p:txBody>
          <a:bodyPr>
            <a:normAutofit/>
          </a:bodyPr>
          <a:lstStyle/>
          <a:p>
            <a:r>
              <a:rPr lang="id-ID" sz="4400" dirty="0">
                <a:solidFill>
                  <a:schemeClr val="tx1"/>
                </a:solidFill>
              </a:rPr>
              <a:t>Model </a:t>
            </a:r>
            <a:r>
              <a:rPr lang="id-ID" sz="4400" dirty="0" err="1">
                <a:solidFill>
                  <a:schemeClr val="tx1"/>
                </a:solidFill>
              </a:rPr>
              <a:t>Block</a:t>
            </a:r>
            <a:r>
              <a:rPr lang="id-ID" sz="4400" dirty="0">
                <a:solidFill>
                  <a:schemeClr val="tx1"/>
                </a:solidFill>
              </a:rPr>
              <a:t> BLDC Motor: </a:t>
            </a:r>
            <a:r>
              <a:rPr lang="id-ID" sz="4400" dirty="0" err="1">
                <a:solidFill>
                  <a:schemeClr val="tx1"/>
                </a:solidFill>
              </a:rPr>
              <a:t>Electrical</a:t>
            </a:r>
            <a:r>
              <a:rPr lang="id-ID" sz="4400" dirty="0">
                <a:solidFill>
                  <a:schemeClr val="tx1"/>
                </a:solidFill>
              </a:rPr>
              <a:t>: </a:t>
            </a:r>
            <a:r>
              <a:rPr lang="id-ID" sz="4400" i="1" dirty="0" err="1">
                <a:solidFill>
                  <a:schemeClr val="tx1"/>
                </a:solidFill>
              </a:rPr>
              <a:t>Back</a:t>
            </a:r>
            <a:r>
              <a:rPr lang="id-ID" sz="4400" i="1" dirty="0">
                <a:solidFill>
                  <a:schemeClr val="tx1"/>
                </a:solidFill>
              </a:rPr>
              <a:t> EMF</a:t>
            </a:r>
            <a:endParaRPr lang="en-US" sz="4400" i="1" dirty="0">
              <a:solidFill>
                <a:schemeClr val="tx1"/>
              </a:solidFill>
            </a:endParaRPr>
          </a:p>
        </p:txBody>
      </p:sp>
      <p:pic>
        <p:nvPicPr>
          <p:cNvPr id="8" name="Content Placeholder 7" descr="A close up of text on a black background&#10;&#10;Description automatically generated">
            <a:extLst>
              <a:ext uri="{FF2B5EF4-FFF2-40B4-BE49-F238E27FC236}">
                <a16:creationId xmlns:a16="http://schemas.microsoft.com/office/drawing/2014/main" id="{125FCCF5-94E6-4E32-A23F-20D210E0B2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3125" y="1980670"/>
            <a:ext cx="5965750" cy="4377798"/>
          </a:xfrm>
        </p:spPr>
      </p:pic>
    </p:spTree>
    <p:extLst>
      <p:ext uri="{BB962C8B-B14F-4D97-AF65-F5344CB8AC3E}">
        <p14:creationId xmlns:p14="http://schemas.microsoft.com/office/powerpoint/2010/main" val="1345396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9EB131-6F75-4A5F-82FD-BA9CF5BDA536}"/>
              </a:ext>
            </a:extLst>
          </p:cNvPr>
          <p:cNvSpPr>
            <a:spLocks noGrp="1"/>
          </p:cNvSpPr>
          <p:nvPr>
            <p:ph type="title"/>
          </p:nvPr>
        </p:nvSpPr>
        <p:spPr/>
        <p:txBody>
          <a:bodyPr/>
          <a:lstStyle/>
          <a:p>
            <a:r>
              <a:rPr lang="id-ID" dirty="0">
                <a:solidFill>
                  <a:schemeClr val="tx1"/>
                </a:solidFill>
              </a:rPr>
              <a:t>  </a:t>
            </a:r>
            <a:r>
              <a:rPr lang="en-US" dirty="0">
                <a:solidFill>
                  <a:schemeClr val="tx1"/>
                </a:solidFill>
              </a:rPr>
              <a:t>Inverter</a:t>
            </a:r>
          </a:p>
        </p:txBody>
      </p:sp>
      <p:sp>
        <p:nvSpPr>
          <p:cNvPr id="5" name="Text Placeholder 4">
            <a:extLst>
              <a:ext uri="{FF2B5EF4-FFF2-40B4-BE49-F238E27FC236}">
                <a16:creationId xmlns:a16="http://schemas.microsoft.com/office/drawing/2014/main" id="{99EB9752-9DE2-4707-B553-3DFC8820C088}"/>
              </a:ext>
            </a:extLst>
          </p:cNvPr>
          <p:cNvSpPr>
            <a:spLocks noGrp="1"/>
          </p:cNvSpPr>
          <p:nvPr>
            <p:ph type="body" idx="1"/>
          </p:nvPr>
        </p:nvSpPr>
        <p:spPr/>
        <p:txBody>
          <a:bodyPr/>
          <a:lstStyle/>
          <a:p>
            <a:endParaRPr lang="en-US"/>
          </a:p>
        </p:txBody>
      </p:sp>
      <p:pic>
        <p:nvPicPr>
          <p:cNvPr id="13" name="Picture 12" descr="A close up of electronics&#10;&#10;Description automatically generated">
            <a:extLst>
              <a:ext uri="{FF2B5EF4-FFF2-40B4-BE49-F238E27FC236}">
                <a16:creationId xmlns:a16="http://schemas.microsoft.com/office/drawing/2014/main" id="{8062A348-6111-4C57-A4A7-6C2C4949E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292" y="2572415"/>
            <a:ext cx="3244708" cy="2425446"/>
          </a:xfrm>
          <a:prstGeom prst="rect">
            <a:avLst/>
          </a:prstGeom>
        </p:spPr>
      </p:pic>
    </p:spTree>
    <p:extLst>
      <p:ext uri="{BB962C8B-B14F-4D97-AF65-F5344CB8AC3E}">
        <p14:creationId xmlns:p14="http://schemas.microsoft.com/office/powerpoint/2010/main" val="483058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B0CC4-79B6-4379-9D90-C6DFA538AAD5}"/>
              </a:ext>
            </a:extLst>
          </p:cNvPr>
          <p:cNvSpPr>
            <a:spLocks noGrp="1"/>
          </p:cNvSpPr>
          <p:nvPr>
            <p:ph type="title"/>
          </p:nvPr>
        </p:nvSpPr>
        <p:spPr>
          <a:xfrm>
            <a:off x="7836310" y="499533"/>
            <a:ext cx="3706761" cy="1658198"/>
          </a:xfrm>
        </p:spPr>
        <p:txBody>
          <a:bodyPr>
            <a:normAutofit/>
          </a:bodyPr>
          <a:lstStyle/>
          <a:p>
            <a:r>
              <a:rPr lang="en-US" sz="4400" dirty="0">
                <a:solidFill>
                  <a:schemeClr val="tx1"/>
                </a:solidFill>
              </a:rPr>
              <a:t>3</a:t>
            </a:r>
            <a:r>
              <a:rPr lang="en-US" sz="4400" i="1" dirty="0">
                <a:solidFill>
                  <a:schemeClr val="tx1"/>
                </a:solidFill>
              </a:rPr>
              <a:t>φ </a:t>
            </a:r>
            <a:r>
              <a:rPr lang="en-US" sz="4400" dirty="0">
                <a:solidFill>
                  <a:schemeClr val="tx1"/>
                </a:solidFill>
              </a:rPr>
              <a:t>Inverter</a:t>
            </a:r>
          </a:p>
        </p:txBody>
      </p:sp>
      <p:sp>
        <p:nvSpPr>
          <p:cNvPr id="11" name="Content Placeholder 10">
            <a:extLst>
              <a:ext uri="{FF2B5EF4-FFF2-40B4-BE49-F238E27FC236}">
                <a16:creationId xmlns:a16="http://schemas.microsoft.com/office/drawing/2014/main" id="{2E12DAB0-BB56-4BAC-8193-A4FED94171F6}"/>
              </a:ext>
            </a:extLst>
          </p:cNvPr>
          <p:cNvSpPr>
            <a:spLocks noGrp="1"/>
          </p:cNvSpPr>
          <p:nvPr>
            <p:ph idx="1"/>
          </p:nvPr>
        </p:nvSpPr>
        <p:spPr>
          <a:xfrm>
            <a:off x="7836310" y="1905000"/>
            <a:ext cx="3706761" cy="3864732"/>
          </a:xfrm>
        </p:spPr>
        <p:txBody>
          <a:bodyPr>
            <a:normAutofit fontScale="92500"/>
          </a:bodyPr>
          <a:lstStyle/>
          <a:p>
            <a:pPr algn="just">
              <a:lnSpc>
                <a:spcPct val="150000"/>
              </a:lnSpc>
            </a:pPr>
            <a:r>
              <a:rPr lang="en-US" sz="2000" dirty="0"/>
              <a:t>Pada motor DC </a:t>
            </a:r>
            <a:r>
              <a:rPr lang="en-US" sz="2000" dirty="0" err="1"/>
              <a:t>bersikat</a:t>
            </a:r>
            <a:r>
              <a:rPr lang="en-US" sz="2000" dirty="0"/>
              <a:t>, </a:t>
            </a:r>
            <a:r>
              <a:rPr lang="en-US" sz="2000" dirty="0" err="1"/>
              <a:t>terdapat</a:t>
            </a:r>
            <a:r>
              <a:rPr lang="en-US" sz="2000" dirty="0"/>
              <a:t> </a:t>
            </a:r>
            <a:r>
              <a:rPr lang="en-US" sz="2000" dirty="0" err="1"/>
              <a:t>sikat</a:t>
            </a:r>
            <a:r>
              <a:rPr lang="en-US" sz="2000" dirty="0"/>
              <a:t> yang </a:t>
            </a:r>
            <a:r>
              <a:rPr lang="en-US" sz="2000" dirty="0" err="1"/>
              <a:t>berfungsi</a:t>
            </a:r>
            <a:r>
              <a:rPr lang="en-US" sz="2000" dirty="0"/>
              <a:t> </a:t>
            </a:r>
            <a:r>
              <a:rPr lang="en-US" sz="2000" dirty="0" err="1"/>
              <a:t>sebagai</a:t>
            </a:r>
            <a:r>
              <a:rPr lang="en-US" sz="2000" dirty="0"/>
              <a:t> </a:t>
            </a:r>
            <a:r>
              <a:rPr lang="en-US" sz="2000" dirty="0" err="1"/>
              <a:t>alat</a:t>
            </a:r>
            <a:r>
              <a:rPr lang="en-US" sz="2000" dirty="0"/>
              <a:t> </a:t>
            </a:r>
            <a:r>
              <a:rPr lang="en-US" sz="2000" dirty="0" err="1"/>
              <a:t>komutasi</a:t>
            </a:r>
            <a:r>
              <a:rPr lang="en-US" sz="2000" dirty="0"/>
              <a:t> </a:t>
            </a:r>
            <a:r>
              <a:rPr lang="en-US" sz="2000" dirty="0" err="1"/>
              <a:t>untuk</a:t>
            </a:r>
            <a:r>
              <a:rPr lang="en-US" sz="2000" dirty="0"/>
              <a:t> </a:t>
            </a:r>
            <a:r>
              <a:rPr lang="en-US" sz="2000" dirty="0" err="1"/>
              <a:t>mengubah</a:t>
            </a:r>
            <a:r>
              <a:rPr lang="en-US" sz="2000" dirty="0"/>
              <a:t> </a:t>
            </a:r>
            <a:r>
              <a:rPr lang="en-US" sz="2000" dirty="0" err="1"/>
              <a:t>arus</a:t>
            </a:r>
            <a:r>
              <a:rPr lang="en-US" sz="2000" dirty="0"/>
              <a:t> DC </a:t>
            </a:r>
            <a:r>
              <a:rPr lang="en-US" sz="2000" dirty="0" err="1"/>
              <a:t>menjadi</a:t>
            </a:r>
            <a:r>
              <a:rPr lang="en-US" sz="2000" dirty="0"/>
              <a:t> </a:t>
            </a:r>
            <a:r>
              <a:rPr lang="en-US" sz="2000" dirty="0" err="1"/>
              <a:t>arus</a:t>
            </a:r>
            <a:r>
              <a:rPr lang="en-US" sz="2000" dirty="0"/>
              <a:t> AC. </a:t>
            </a:r>
            <a:r>
              <a:rPr lang="en-US" sz="2000" dirty="0" err="1"/>
              <a:t>Namun</a:t>
            </a:r>
            <a:r>
              <a:rPr lang="en-US" sz="2000" dirty="0"/>
              <a:t> pada motor DC </a:t>
            </a:r>
            <a:r>
              <a:rPr lang="en-US" sz="2000" dirty="0" err="1"/>
              <a:t>tanpa</a:t>
            </a:r>
            <a:r>
              <a:rPr lang="en-US" sz="2000" dirty="0"/>
              <a:t> </a:t>
            </a:r>
            <a:r>
              <a:rPr lang="en-US" sz="2000" dirty="0" err="1"/>
              <a:t>sikat</a:t>
            </a:r>
            <a:r>
              <a:rPr lang="en-US" sz="2000" dirty="0"/>
              <a:t> (BLDC), </a:t>
            </a:r>
            <a:r>
              <a:rPr lang="en-US" sz="2000" dirty="0" err="1"/>
              <a:t>alat</a:t>
            </a:r>
            <a:r>
              <a:rPr lang="en-US" sz="2000" dirty="0"/>
              <a:t> </a:t>
            </a:r>
            <a:r>
              <a:rPr lang="en-US" sz="2000" dirty="0" err="1"/>
              <a:t>komutasi</a:t>
            </a:r>
            <a:r>
              <a:rPr lang="en-US" sz="2000" dirty="0"/>
              <a:t> </a:t>
            </a:r>
            <a:r>
              <a:rPr lang="en-US" sz="2000" dirty="0" err="1"/>
              <a:t>tersebut</a:t>
            </a:r>
            <a:r>
              <a:rPr lang="en-US" sz="2000" dirty="0"/>
              <a:t> </a:t>
            </a:r>
            <a:r>
              <a:rPr lang="en-US" sz="2000" dirty="0" err="1"/>
              <a:t>digantikan</a:t>
            </a:r>
            <a:r>
              <a:rPr lang="en-US" sz="2000" dirty="0"/>
              <a:t> oleh inverter </a:t>
            </a:r>
            <a:r>
              <a:rPr lang="en-US" sz="2000" dirty="0" err="1"/>
              <a:t>tiga</a:t>
            </a:r>
            <a:r>
              <a:rPr lang="en-US" sz="2000" dirty="0"/>
              <a:t> </a:t>
            </a:r>
            <a:r>
              <a:rPr lang="en-US" sz="2000" dirty="0" err="1"/>
              <a:t>fasa</a:t>
            </a:r>
            <a:r>
              <a:rPr lang="en-US" sz="2000" dirty="0"/>
              <a:t>. Pola </a:t>
            </a:r>
            <a:r>
              <a:rPr lang="en-US" sz="2000" dirty="0" err="1"/>
              <a:t>komutasi</a:t>
            </a:r>
            <a:r>
              <a:rPr lang="en-US" sz="2000" dirty="0"/>
              <a:t> inverter </a:t>
            </a:r>
            <a:r>
              <a:rPr lang="en-US" sz="2000" dirty="0" err="1"/>
              <a:t>ini</a:t>
            </a:r>
            <a:r>
              <a:rPr lang="en-US" sz="2000" dirty="0"/>
              <a:t> </a:t>
            </a:r>
            <a:r>
              <a:rPr lang="en-US" sz="2000" dirty="0" err="1"/>
              <a:t>diatur</a:t>
            </a:r>
            <a:r>
              <a:rPr lang="en-US" sz="2000" dirty="0"/>
              <a:t> oleh </a:t>
            </a:r>
            <a:r>
              <a:rPr lang="en-US" sz="2000" i="1" dirty="0"/>
              <a:t>controller</a:t>
            </a:r>
            <a:r>
              <a:rPr lang="en-US" sz="2000" dirty="0"/>
              <a:t>.</a:t>
            </a:r>
          </a:p>
        </p:txBody>
      </p:sp>
      <p:pic>
        <p:nvPicPr>
          <p:cNvPr id="3" name="Picture 2" descr="A picture containing clock&#10;&#10;Description automatically generated">
            <a:extLst>
              <a:ext uri="{FF2B5EF4-FFF2-40B4-BE49-F238E27FC236}">
                <a16:creationId xmlns:a16="http://schemas.microsoft.com/office/drawing/2014/main" id="{CBB59C5F-CB08-4804-A45F-49E58E503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29" y="1594038"/>
            <a:ext cx="6194324" cy="3669924"/>
          </a:xfrm>
          <a:prstGeom prst="rect">
            <a:avLst/>
          </a:prstGeom>
        </p:spPr>
      </p:pic>
    </p:spTree>
    <p:extLst>
      <p:ext uri="{BB962C8B-B14F-4D97-AF65-F5344CB8AC3E}">
        <p14:creationId xmlns:p14="http://schemas.microsoft.com/office/powerpoint/2010/main" val="1708583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D517-2A9F-4EA1-9B40-075C148C806A}"/>
              </a:ext>
            </a:extLst>
          </p:cNvPr>
          <p:cNvSpPr>
            <a:spLocks noGrp="1"/>
          </p:cNvSpPr>
          <p:nvPr>
            <p:ph type="title"/>
          </p:nvPr>
        </p:nvSpPr>
        <p:spPr/>
        <p:txBody>
          <a:bodyPr/>
          <a:lstStyle/>
          <a:p>
            <a:r>
              <a:rPr lang="id-ID" dirty="0">
                <a:solidFill>
                  <a:schemeClr val="tx1"/>
                </a:solidFill>
              </a:rPr>
              <a:t>Model Blok </a:t>
            </a:r>
            <a:r>
              <a:rPr lang="id-ID" dirty="0" err="1">
                <a:solidFill>
                  <a:schemeClr val="tx1"/>
                </a:solidFill>
              </a:rPr>
              <a:t>Inverter</a:t>
            </a:r>
            <a:endParaRPr lang="en-US" dirty="0">
              <a:solidFill>
                <a:schemeClr val="tx1"/>
              </a:solidFill>
            </a:endParaRPr>
          </a:p>
        </p:txBody>
      </p:sp>
      <p:pic>
        <p:nvPicPr>
          <p:cNvPr id="7" name="Content Placeholder 6" descr="A close up of a map&#10;&#10;Description automatically generated">
            <a:extLst>
              <a:ext uri="{FF2B5EF4-FFF2-40B4-BE49-F238E27FC236}">
                <a16:creationId xmlns:a16="http://schemas.microsoft.com/office/drawing/2014/main" id="{868C5735-F4A8-4612-A2CD-89142B81C8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5221" y="1829331"/>
            <a:ext cx="6181558" cy="4529136"/>
          </a:xfrm>
        </p:spPr>
      </p:pic>
    </p:spTree>
    <p:extLst>
      <p:ext uri="{BB962C8B-B14F-4D97-AF65-F5344CB8AC3E}">
        <p14:creationId xmlns:p14="http://schemas.microsoft.com/office/powerpoint/2010/main" val="4041096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C67D-6887-42F3-93E2-A45A44F23751}"/>
              </a:ext>
            </a:extLst>
          </p:cNvPr>
          <p:cNvSpPr>
            <a:spLocks noGrp="1"/>
          </p:cNvSpPr>
          <p:nvPr>
            <p:ph type="title"/>
          </p:nvPr>
        </p:nvSpPr>
        <p:spPr>
          <a:xfrm>
            <a:off x="7772400" y="499533"/>
            <a:ext cx="3770671" cy="1658198"/>
          </a:xfrm>
        </p:spPr>
        <p:txBody>
          <a:bodyPr>
            <a:normAutofit/>
          </a:bodyPr>
          <a:lstStyle/>
          <a:p>
            <a:r>
              <a:rPr lang="id-ID" sz="3700" dirty="0">
                <a:solidFill>
                  <a:schemeClr val="tx1"/>
                </a:solidFill>
              </a:rPr>
              <a:t>Model Blok </a:t>
            </a:r>
            <a:r>
              <a:rPr lang="id-ID" sz="3700" dirty="0" err="1">
                <a:solidFill>
                  <a:schemeClr val="tx1"/>
                </a:solidFill>
              </a:rPr>
              <a:t>Inverter</a:t>
            </a:r>
            <a:r>
              <a:rPr lang="id-ID" sz="3700" dirty="0">
                <a:solidFill>
                  <a:schemeClr val="tx1"/>
                </a:solidFill>
              </a:rPr>
              <a:t>: </a:t>
            </a:r>
            <a:br>
              <a:rPr lang="id-ID" sz="3700" dirty="0">
                <a:solidFill>
                  <a:schemeClr val="tx1"/>
                </a:solidFill>
              </a:rPr>
            </a:br>
            <a:r>
              <a:rPr lang="id-ID" sz="3700" dirty="0">
                <a:solidFill>
                  <a:schemeClr val="tx1"/>
                </a:solidFill>
              </a:rPr>
              <a:t>LL </a:t>
            </a:r>
            <a:r>
              <a:rPr lang="id-ID" sz="3700" dirty="0" err="1">
                <a:solidFill>
                  <a:schemeClr val="tx1"/>
                </a:solidFill>
              </a:rPr>
              <a:t>to</a:t>
            </a:r>
            <a:r>
              <a:rPr lang="id-ID" sz="3700" dirty="0">
                <a:solidFill>
                  <a:schemeClr val="tx1"/>
                </a:solidFill>
              </a:rPr>
              <a:t> LN</a:t>
            </a:r>
            <a:endParaRPr lang="en-US" sz="3700" dirty="0">
              <a:solidFill>
                <a:schemeClr val="tx1"/>
              </a:solidFill>
            </a:endParaRPr>
          </a:p>
        </p:txBody>
      </p:sp>
      <p:pic>
        <p:nvPicPr>
          <p:cNvPr id="5" name="Content Placeholder 4" descr="A close up of a map&#10;&#10;Description automatically generated">
            <a:extLst>
              <a:ext uri="{FF2B5EF4-FFF2-40B4-BE49-F238E27FC236}">
                <a16:creationId xmlns:a16="http://schemas.microsoft.com/office/drawing/2014/main" id="{4FD5C665-93C9-44F5-B038-52C72A40C1CC}"/>
              </a:ext>
            </a:extLst>
          </p:cNvPr>
          <p:cNvPicPr>
            <a:picLocks noChangeAspect="1"/>
          </p:cNvPicPr>
          <p:nvPr/>
        </p:nvPicPr>
        <p:blipFill rotWithShape="1">
          <a:blip r:embed="rId2">
            <a:extLst>
              <a:ext uri="{28A0092B-C50C-407E-A947-70E740481C1C}">
                <a14:useLocalDpi xmlns:a14="http://schemas.microsoft.com/office/drawing/2010/main" val="0"/>
              </a:ext>
            </a:extLst>
          </a:blip>
          <a:srcRect l="9762" r="11160"/>
          <a:stretch/>
        </p:blipFill>
        <p:spPr>
          <a:xfrm>
            <a:off x="1063424" y="640080"/>
            <a:ext cx="6053367" cy="5588101"/>
          </a:xfrm>
          <a:prstGeom prst="rect">
            <a:avLst/>
          </a:prstGeom>
        </p:spPr>
      </p:pic>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1AD28AC7-F7F2-4708-9AF4-8A48276E4584}"/>
                  </a:ext>
                </a:extLst>
              </p:cNvPr>
              <p:cNvSpPr>
                <a:spLocks noGrp="1"/>
              </p:cNvSpPr>
              <p:nvPr>
                <p:ph idx="1"/>
              </p:nvPr>
            </p:nvSpPr>
            <p:spPr>
              <a:xfrm>
                <a:off x="7836310" y="2011680"/>
                <a:ext cx="3706761" cy="3864732"/>
              </a:xfrm>
            </p:spPr>
            <p:txBody>
              <a:bodyPr>
                <a:normAutofit/>
              </a:bodyPr>
              <a:lstStyle/>
              <a:p>
                <a:pPr algn="just">
                  <a:lnSpc>
                    <a:spcPct val="150000"/>
                  </a:lnSpc>
                </a:pPr>
                <a:r>
                  <a:rPr lang="id-ID" sz="2000" dirty="0"/>
                  <a:t>Pada model blok </a:t>
                </a:r>
                <a:r>
                  <a:rPr lang="id-ID" sz="2000" dirty="0" err="1"/>
                  <a:t>inverter</a:t>
                </a:r>
                <a:r>
                  <a:rPr lang="id-ID" sz="2000" dirty="0"/>
                  <a:t>, tegangan yang dihasilkan yaitu tegangan </a:t>
                </a:r>
                <a:r>
                  <a:rPr lang="id-ID" sz="2000" i="1" dirty="0" err="1"/>
                  <a:t>line</a:t>
                </a:r>
                <a:r>
                  <a:rPr lang="id-ID" sz="2000" i="1" dirty="0"/>
                  <a:t> </a:t>
                </a:r>
                <a:r>
                  <a:rPr lang="id-ID" sz="2000" i="1" dirty="0" err="1"/>
                  <a:t>to</a:t>
                </a:r>
                <a:r>
                  <a:rPr lang="id-ID" sz="2000" i="1" dirty="0"/>
                  <a:t> </a:t>
                </a:r>
                <a:r>
                  <a:rPr lang="id-ID" sz="2000" i="1" dirty="0" err="1"/>
                  <a:t>line</a:t>
                </a:r>
                <a:r>
                  <a:rPr lang="id-ID" sz="2000" dirty="0"/>
                  <a:t>.</a:t>
                </a:r>
                <a:r>
                  <a:rPr lang="id-ID" sz="2000" i="1" dirty="0"/>
                  <a:t> </a:t>
                </a:r>
                <a:r>
                  <a:rPr lang="id-ID" sz="2000" dirty="0"/>
                  <a:t>Oleh karena itu, </a:t>
                </a:r>
                <a:r>
                  <a:rPr lang="id-ID" sz="2000" dirty="0" err="1"/>
                  <a:t>output</a:t>
                </a:r>
                <a:r>
                  <a:rPr lang="id-ID" sz="2000" dirty="0"/>
                  <a:t> </a:t>
                </a:r>
                <a:r>
                  <a:rPr lang="id-ID" sz="2000" dirty="0" err="1"/>
                  <a:t>inverter</a:t>
                </a:r>
                <a:r>
                  <a:rPr lang="id-ID" sz="2000" dirty="0"/>
                  <a:t> dikonversi menggunakan matriks berikut ini:</a:t>
                </a:r>
              </a:p>
              <a:p>
                <a14:m>
                  <m:oMath xmlns:m="http://schemas.openxmlformats.org/officeDocument/2006/math">
                    <m:d>
                      <m:dPr>
                        <m:begChr m:val="["/>
                        <m:endChr m:val="]"/>
                        <m:ctrlPr>
                          <a:rPr lang="en-US" sz="2000" i="1">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2000" i="1">
                                <a:effectLst/>
                                <a:latin typeface="Cambria Math" panose="02040503050406030204" pitchFamily="18" charset="0"/>
                                <a:cs typeface="Times New Roman" panose="02020603050405020304" pitchFamily="18" charset="0"/>
                              </a:rPr>
                            </m:ctrlPr>
                          </m:mPr>
                          <m:mr>
                            <m:e>
                              <m:sSub>
                                <m:sSubPr>
                                  <m:ctrlPr>
                                    <a:rPr lang="en-US" sz="2000" i="1">
                                      <a:effectLst/>
                                      <a:latin typeface="Cambria Math" panose="02040503050406030204" pitchFamily="18"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𝑎𝑢</m:t>
                                  </m:r>
                                </m:sub>
                              </m:sSub>
                            </m:e>
                          </m:mr>
                          <m:mr>
                            <m:e>
                              <m:sSub>
                                <m:sSubPr>
                                  <m:ctrlPr>
                                    <a:rPr lang="en-US" sz="2000" i="1">
                                      <a:effectLst/>
                                      <a:latin typeface="Cambria Math" panose="02040503050406030204" pitchFamily="18"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𝑎𝑣</m:t>
                                  </m:r>
                                </m:sub>
                              </m:sSub>
                            </m:e>
                          </m:mr>
                          <m:mr>
                            <m:e>
                              <m:sSub>
                                <m:sSubPr>
                                  <m:ctrlPr>
                                    <a:rPr lang="en-US" sz="2000" i="1">
                                      <a:effectLst/>
                                      <a:latin typeface="Cambria Math" panose="02040503050406030204" pitchFamily="18"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𝑎𝑤</m:t>
                                  </m:r>
                                </m:sub>
                              </m:sSub>
                            </m:e>
                          </m:mr>
                        </m:m>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000" i="1">
                            <a:effectLst/>
                            <a:latin typeface="Cambria Math" panose="02040503050406030204" pitchFamily="18" charset="0"/>
                            <a:cs typeface="Times New Roman" panose="02020603050405020304" pitchFamily="18" charset="0"/>
                          </a:rPr>
                        </m:ctrlPr>
                      </m:dPr>
                      <m:e>
                        <m:m>
                          <m:mPr>
                            <m:mcs>
                              <m:mc>
                                <m:mcPr>
                                  <m:count m:val="2"/>
                                  <m:mcJc m:val="center"/>
                                </m:mcPr>
                              </m:mc>
                            </m:mcs>
                            <m:ctrlPr>
                              <a:rPr lang="en-US" sz="2000" i="1">
                                <a:effectLst/>
                                <a:latin typeface="Cambria Math" panose="02040503050406030204" pitchFamily="18" charset="0"/>
                                <a:cs typeface="Times New Roman" panose="02020603050405020304" pitchFamily="18" charset="0"/>
                              </a:rPr>
                            </m:ctrlPr>
                          </m:mPr>
                          <m:mr>
                            <m:e>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e>
                          </m:mr>
                        </m:m>
                      </m:e>
                    </m:d>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000" i="1">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2000" i="1">
                                <a:effectLst/>
                                <a:latin typeface="Cambria Math" panose="02040503050406030204" pitchFamily="18" charset="0"/>
                                <a:cs typeface="Times New Roman" panose="02020603050405020304" pitchFamily="18" charset="0"/>
                              </a:rPr>
                            </m:ctrlPr>
                          </m:mPr>
                          <m:mr>
                            <m:e>
                              <m:sSub>
                                <m:sSubPr>
                                  <m:ctrlPr>
                                    <a:rPr lang="en-US" sz="2000" i="1">
                                      <a:effectLst/>
                                      <a:latin typeface="Cambria Math" panose="02040503050406030204" pitchFamily="18"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sub>
                              </m:sSub>
                            </m:e>
                          </m:mr>
                          <m:mr>
                            <m:e>
                              <m:sSub>
                                <m:sSubPr>
                                  <m:ctrlPr>
                                    <a:rPr lang="en-US" sz="2000" i="1">
                                      <a:effectLst/>
                                      <a:latin typeface="Cambria Math" panose="02040503050406030204" pitchFamily="18"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sub>
                              </m:sSub>
                            </m:e>
                          </m:mr>
                        </m:m>
                      </m:e>
                    </m:d>
                  </m:oMath>
                </a14:m>
                <a:endParaRPr lang="en-US" sz="2000" dirty="0"/>
              </a:p>
            </p:txBody>
          </p:sp>
        </mc:Choice>
        <mc:Fallback xmlns="">
          <p:sp>
            <p:nvSpPr>
              <p:cNvPr id="9" name="Content Placeholder 8">
                <a:extLst>
                  <a:ext uri="{FF2B5EF4-FFF2-40B4-BE49-F238E27FC236}">
                    <a16:creationId xmlns:a16="http://schemas.microsoft.com/office/drawing/2014/main" id="{1AD28AC7-F7F2-4708-9AF4-8A48276E4584}"/>
                  </a:ext>
                </a:extLst>
              </p:cNvPr>
              <p:cNvSpPr>
                <a:spLocks noGrp="1" noRot="1" noChangeAspect="1" noMove="1" noResize="1" noEditPoints="1" noAdjustHandles="1" noChangeArrowheads="1" noChangeShapeType="1" noTextEdit="1"/>
              </p:cNvSpPr>
              <p:nvPr>
                <p:ph idx="1"/>
              </p:nvPr>
            </p:nvSpPr>
            <p:spPr>
              <a:xfrm>
                <a:off x="7836310" y="2011680"/>
                <a:ext cx="3706761" cy="3864732"/>
              </a:xfrm>
              <a:blipFill>
                <a:blip r:embed="rId3"/>
                <a:stretch>
                  <a:fillRect r="-1642"/>
                </a:stretch>
              </a:blipFill>
            </p:spPr>
            <p:txBody>
              <a:bodyPr/>
              <a:lstStyle/>
              <a:p>
                <a:r>
                  <a:rPr lang="en-US">
                    <a:noFill/>
                  </a:rPr>
                  <a:t> </a:t>
                </a:r>
              </a:p>
            </p:txBody>
          </p:sp>
        </mc:Fallback>
      </mc:AlternateContent>
    </p:spTree>
    <p:extLst>
      <p:ext uri="{BB962C8B-B14F-4D97-AF65-F5344CB8AC3E}">
        <p14:creationId xmlns:p14="http://schemas.microsoft.com/office/powerpoint/2010/main" val="18244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88FA52F-675E-4661-BA16-455C93943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66474-C939-4634-8150-B36A273FA493}"/>
              </a:ext>
            </a:extLst>
          </p:cNvPr>
          <p:cNvSpPr>
            <a:spLocks noGrp="1"/>
          </p:cNvSpPr>
          <p:nvPr>
            <p:ph type="title"/>
          </p:nvPr>
        </p:nvSpPr>
        <p:spPr>
          <a:xfrm>
            <a:off x="1362456" y="896684"/>
            <a:ext cx="2979252" cy="4979728"/>
          </a:xfrm>
        </p:spPr>
        <p:txBody>
          <a:bodyPr vert="horz" lIns="91440" tIns="45720" rIns="91440" bIns="45720" rtlCol="0" anchor="ctr">
            <a:normAutofit/>
          </a:bodyPr>
          <a:lstStyle/>
          <a:p>
            <a:pPr algn="r"/>
            <a:r>
              <a:rPr lang="en-US" dirty="0" err="1"/>
              <a:t>Latar</a:t>
            </a:r>
            <a:r>
              <a:rPr lang="en-US" dirty="0"/>
              <a:t> </a:t>
            </a:r>
            <a:r>
              <a:rPr lang="en-US" dirty="0" err="1"/>
              <a:t>Belakang</a:t>
            </a:r>
            <a:endParaRPr lang="en-US" dirty="0"/>
          </a:p>
        </p:txBody>
      </p:sp>
      <p:cxnSp>
        <p:nvCxnSpPr>
          <p:cNvPr id="37" name="Straight Connector 36">
            <a:extLst>
              <a:ext uri="{FF2B5EF4-FFF2-40B4-BE49-F238E27FC236}">
                <a16:creationId xmlns:a16="http://schemas.microsoft.com/office/drawing/2014/main" id="{07BC4E14-913C-46C0-ABF7-BDDAEC08A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Content Placeholder 6">
            <a:extLst>
              <a:ext uri="{FF2B5EF4-FFF2-40B4-BE49-F238E27FC236}">
                <a16:creationId xmlns:a16="http://schemas.microsoft.com/office/drawing/2014/main" id="{2044E124-CF34-4E8E-A2DC-BB1A59ED0C4C}"/>
              </a:ext>
            </a:extLst>
          </p:cNvPr>
          <p:cNvSpPr>
            <a:spLocks noGrp="1"/>
          </p:cNvSpPr>
          <p:nvPr>
            <p:ph sz="half" idx="4294967295"/>
          </p:nvPr>
        </p:nvSpPr>
        <p:spPr>
          <a:xfrm>
            <a:off x="5107093" y="896684"/>
            <a:ext cx="5484707" cy="5064633"/>
          </a:xfrm>
        </p:spPr>
        <p:txBody>
          <a:bodyPr vert="horz" lIns="91440" tIns="45720" rIns="91440" bIns="45720" rtlCol="0" anchor="ctr">
            <a:normAutofit/>
          </a:bodyPr>
          <a:lstStyle/>
          <a:p>
            <a:pPr>
              <a:lnSpc>
                <a:spcPct val="150000"/>
              </a:lnSpc>
            </a:pPr>
            <a:endParaRPr lang="en-US" sz="2000" dirty="0"/>
          </a:p>
          <a:p>
            <a:pPr marL="457200" indent="-457200">
              <a:lnSpc>
                <a:spcPct val="150000"/>
              </a:lnSpc>
              <a:buFont typeface="+mj-lt"/>
              <a:buAutoNum type="arabicPeriod"/>
            </a:pPr>
            <a:r>
              <a:rPr lang="id-ID" sz="2000" dirty="0"/>
              <a:t>Kebutuhan penggunaan motor BLDC makin meningkat</a:t>
            </a:r>
          </a:p>
          <a:p>
            <a:pPr marL="457200" indent="-457200">
              <a:lnSpc>
                <a:spcPct val="150000"/>
              </a:lnSpc>
              <a:buFont typeface="+mj-lt"/>
              <a:buAutoNum type="arabicPeriod"/>
            </a:pPr>
            <a:r>
              <a:rPr lang="id-ID" sz="2000" dirty="0"/>
              <a:t>Memiliki keunggulan dibanding motor lain</a:t>
            </a:r>
          </a:p>
          <a:p>
            <a:pPr marL="457200" indent="-457200">
              <a:lnSpc>
                <a:spcPct val="150000"/>
              </a:lnSpc>
              <a:buFont typeface="+mj-lt"/>
              <a:buAutoNum type="arabicPeriod"/>
            </a:pPr>
            <a:r>
              <a:rPr lang="id-ID" sz="2000" dirty="0"/>
              <a:t>Algoritma pengendalian yang lebih kompleks</a:t>
            </a:r>
            <a:endParaRPr lang="en-US" sz="2000" dirty="0"/>
          </a:p>
          <a:p>
            <a:pPr marL="457200" indent="-457200">
              <a:lnSpc>
                <a:spcPct val="150000"/>
              </a:lnSpc>
              <a:buFont typeface="+mj-lt"/>
              <a:buAutoNum type="arabicPeriod"/>
            </a:pPr>
            <a:r>
              <a:rPr lang="en-US" sz="2000" dirty="0" err="1"/>
              <a:t>Analisis</a:t>
            </a:r>
            <a:r>
              <a:rPr lang="en-US" sz="2000" dirty="0"/>
              <a:t> </a:t>
            </a:r>
            <a:r>
              <a:rPr lang="en-US" sz="2000" dirty="0" err="1"/>
              <a:t>karakteristik</a:t>
            </a:r>
            <a:r>
              <a:rPr lang="en-US" sz="2000" dirty="0"/>
              <a:t> motor</a:t>
            </a:r>
          </a:p>
          <a:p>
            <a:pPr marL="457200" indent="-457200">
              <a:lnSpc>
                <a:spcPct val="150000"/>
              </a:lnSpc>
              <a:buFont typeface="+mj-lt"/>
              <a:buAutoNum type="arabicPeriod"/>
            </a:pPr>
            <a:r>
              <a:rPr lang="en-US" sz="2000" dirty="0" err="1"/>
              <a:t>Membutuhkan</a:t>
            </a:r>
            <a:r>
              <a:rPr lang="en-US" sz="2000" dirty="0"/>
              <a:t> </a:t>
            </a:r>
            <a:r>
              <a:rPr lang="en-US" sz="2000" dirty="0" err="1"/>
              <a:t>peralatan</a:t>
            </a:r>
            <a:r>
              <a:rPr lang="en-US" sz="2000" dirty="0"/>
              <a:t> </a:t>
            </a:r>
            <a:r>
              <a:rPr lang="en-US" sz="2000" dirty="0" err="1"/>
              <a:t>khusus</a:t>
            </a:r>
            <a:r>
              <a:rPr lang="en-US" sz="2000" dirty="0"/>
              <a:t> </a:t>
            </a:r>
            <a:r>
              <a:rPr lang="en-US" sz="2000" dirty="0" err="1"/>
              <a:t>untuk</a:t>
            </a:r>
            <a:r>
              <a:rPr lang="en-US" sz="2000" dirty="0"/>
              <a:t> </a:t>
            </a:r>
            <a:r>
              <a:rPr lang="en-US" sz="2000" dirty="0" err="1"/>
              <a:t>melakukan</a:t>
            </a:r>
            <a:r>
              <a:rPr lang="en-US" sz="2000" dirty="0"/>
              <a:t> </a:t>
            </a:r>
            <a:r>
              <a:rPr lang="en-US" sz="2000" dirty="0" err="1"/>
              <a:t>eksperimen</a:t>
            </a:r>
            <a:r>
              <a:rPr lang="en-US" sz="2000" dirty="0"/>
              <a:t> </a:t>
            </a:r>
            <a:r>
              <a:rPr lang="en-US" sz="2000" dirty="0" err="1"/>
              <a:t>secara</a:t>
            </a:r>
            <a:r>
              <a:rPr lang="en-US" sz="2000" dirty="0"/>
              <a:t> </a:t>
            </a:r>
            <a:r>
              <a:rPr lang="en-US" sz="2000" dirty="0" err="1"/>
              <a:t>langsung</a:t>
            </a:r>
            <a:endParaRPr lang="en-US" sz="2000" dirty="0"/>
          </a:p>
          <a:p>
            <a:pPr>
              <a:lnSpc>
                <a:spcPct val="150000"/>
              </a:lnSpc>
            </a:pPr>
            <a:endParaRPr lang="en-US" sz="2000" dirty="0"/>
          </a:p>
        </p:txBody>
      </p:sp>
    </p:spTree>
    <p:extLst>
      <p:ext uri="{BB962C8B-B14F-4D97-AF65-F5344CB8AC3E}">
        <p14:creationId xmlns:p14="http://schemas.microsoft.com/office/powerpoint/2010/main" val="864362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16D8-CF5D-4B6E-A50D-3F08F69AB83C}"/>
              </a:ext>
            </a:extLst>
          </p:cNvPr>
          <p:cNvSpPr>
            <a:spLocks noGrp="1"/>
          </p:cNvSpPr>
          <p:nvPr>
            <p:ph type="title"/>
          </p:nvPr>
        </p:nvSpPr>
        <p:spPr/>
        <p:txBody>
          <a:bodyPr/>
          <a:lstStyle/>
          <a:p>
            <a:r>
              <a:rPr lang="en-US" i="1" dirty="0">
                <a:solidFill>
                  <a:schemeClr val="tx1"/>
                </a:solidFill>
              </a:rPr>
              <a:t>Hall sensor</a:t>
            </a:r>
          </a:p>
        </p:txBody>
      </p:sp>
      <p:sp>
        <p:nvSpPr>
          <p:cNvPr id="3" name="Text Placeholder 2">
            <a:extLst>
              <a:ext uri="{FF2B5EF4-FFF2-40B4-BE49-F238E27FC236}">
                <a16:creationId xmlns:a16="http://schemas.microsoft.com/office/drawing/2014/main" id="{6CB1B718-0A0B-48C1-A066-C2632BD9B40E}"/>
              </a:ext>
            </a:extLst>
          </p:cNvPr>
          <p:cNvSpPr>
            <a:spLocks noGrp="1"/>
          </p:cNvSpPr>
          <p:nvPr>
            <p:ph type="body" idx="1"/>
          </p:nvPr>
        </p:nvSpPr>
        <p:spPr/>
        <p:txBody>
          <a:bodyPr/>
          <a:lstStyle/>
          <a:p>
            <a:endParaRPr lang="en-US"/>
          </a:p>
        </p:txBody>
      </p:sp>
      <p:pic>
        <p:nvPicPr>
          <p:cNvPr id="5" name="Picture 4" descr="A picture containing game&#10;&#10;Description automatically generated">
            <a:extLst>
              <a:ext uri="{FF2B5EF4-FFF2-40B4-BE49-F238E27FC236}">
                <a16:creationId xmlns:a16="http://schemas.microsoft.com/office/drawing/2014/main" id="{84B79BF3-7174-4683-837F-ECC6F7836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865" y="2286000"/>
            <a:ext cx="3067702" cy="2286000"/>
          </a:xfrm>
          <a:prstGeom prst="rect">
            <a:avLst/>
          </a:prstGeom>
        </p:spPr>
      </p:pic>
    </p:spTree>
    <p:extLst>
      <p:ext uri="{BB962C8B-B14F-4D97-AF65-F5344CB8AC3E}">
        <p14:creationId xmlns:p14="http://schemas.microsoft.com/office/powerpoint/2010/main" val="315912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354E29-F885-44E0-BDDE-7B7171A61DF5}"/>
              </a:ext>
            </a:extLst>
          </p:cNvPr>
          <p:cNvSpPr>
            <a:spLocks noGrp="1"/>
          </p:cNvSpPr>
          <p:nvPr>
            <p:ph type="title"/>
          </p:nvPr>
        </p:nvSpPr>
        <p:spPr/>
        <p:txBody>
          <a:bodyPr/>
          <a:lstStyle/>
          <a:p>
            <a:r>
              <a:rPr lang="id-ID" i="1" dirty="0" err="1">
                <a:solidFill>
                  <a:schemeClr val="tx1"/>
                </a:solidFill>
              </a:rPr>
              <a:t>Hall</a:t>
            </a:r>
            <a:r>
              <a:rPr lang="id-ID" i="1" dirty="0">
                <a:solidFill>
                  <a:schemeClr val="tx1"/>
                </a:solidFill>
              </a:rPr>
              <a:t> Sensor</a:t>
            </a:r>
            <a:endParaRPr lang="en-US" i="1" dirty="0">
              <a:solidFill>
                <a:schemeClr val="tx1"/>
              </a:solidFill>
            </a:endParaRPr>
          </a:p>
        </p:txBody>
      </p:sp>
      <p:sp>
        <p:nvSpPr>
          <p:cNvPr id="5" name="Content Placeholder 4">
            <a:extLst>
              <a:ext uri="{FF2B5EF4-FFF2-40B4-BE49-F238E27FC236}">
                <a16:creationId xmlns:a16="http://schemas.microsoft.com/office/drawing/2014/main" id="{11ABB055-748C-4FD3-BBA8-DA4CEE44983F}"/>
              </a:ext>
            </a:extLst>
          </p:cNvPr>
          <p:cNvSpPr>
            <a:spLocks noGrp="1"/>
          </p:cNvSpPr>
          <p:nvPr>
            <p:ph idx="1"/>
          </p:nvPr>
        </p:nvSpPr>
        <p:spPr/>
        <p:txBody>
          <a:bodyPr/>
          <a:lstStyle/>
          <a:p>
            <a:pPr algn="just">
              <a:lnSpc>
                <a:spcPct val="150000"/>
              </a:lnSpc>
            </a:pPr>
            <a:r>
              <a:rPr lang="en-US" sz="2400" dirty="0" err="1"/>
              <a:t>Dalam</a:t>
            </a:r>
            <a:r>
              <a:rPr lang="en-US" sz="2400" dirty="0"/>
              <a:t> </a:t>
            </a:r>
            <a:r>
              <a:rPr lang="en-US" sz="2400" dirty="0" err="1"/>
              <a:t>sistem</a:t>
            </a:r>
            <a:r>
              <a:rPr lang="en-US" sz="2400" dirty="0"/>
              <a:t> </a:t>
            </a:r>
            <a:r>
              <a:rPr lang="en-US" sz="2400" dirty="0" err="1"/>
              <a:t>komutasi</a:t>
            </a:r>
            <a:r>
              <a:rPr lang="en-US" sz="2400" dirty="0"/>
              <a:t> motor BLDC, </a:t>
            </a:r>
            <a:r>
              <a:rPr lang="en-US" sz="2400" dirty="0" err="1"/>
              <a:t>pola</a:t>
            </a:r>
            <a:r>
              <a:rPr lang="en-US" sz="2400" dirty="0"/>
              <a:t> </a:t>
            </a:r>
            <a:r>
              <a:rPr lang="en-US" sz="2400" dirty="0" err="1"/>
              <a:t>komutasi</a:t>
            </a:r>
            <a:r>
              <a:rPr lang="en-US" sz="2400" dirty="0"/>
              <a:t> inverter </a:t>
            </a:r>
            <a:r>
              <a:rPr lang="en-US" sz="2400" dirty="0" err="1"/>
              <a:t>harus</a:t>
            </a:r>
            <a:r>
              <a:rPr lang="en-US" sz="2400" dirty="0"/>
              <a:t> </a:t>
            </a:r>
            <a:r>
              <a:rPr lang="en-US" sz="2400" dirty="0" err="1"/>
              <a:t>sinkron</a:t>
            </a:r>
            <a:r>
              <a:rPr lang="en-US" sz="2400" dirty="0"/>
              <a:t> </a:t>
            </a:r>
            <a:r>
              <a:rPr lang="en-US" sz="2400" dirty="0" err="1"/>
              <a:t>dengan</a:t>
            </a:r>
            <a:r>
              <a:rPr lang="en-US" sz="2400" dirty="0"/>
              <a:t> </a:t>
            </a:r>
            <a:r>
              <a:rPr lang="en-US" sz="2400" dirty="0" err="1"/>
              <a:t>posisi</a:t>
            </a:r>
            <a:r>
              <a:rPr lang="en-US" sz="2400" dirty="0"/>
              <a:t> rotor agar motor </a:t>
            </a:r>
            <a:r>
              <a:rPr lang="en-US" sz="2400" dirty="0" err="1"/>
              <a:t>dapat</a:t>
            </a:r>
            <a:r>
              <a:rPr lang="en-US" sz="2400" dirty="0"/>
              <a:t> </a:t>
            </a:r>
            <a:r>
              <a:rPr lang="en-US" sz="2400" dirty="0" err="1"/>
              <a:t>berputar</a:t>
            </a:r>
            <a:r>
              <a:rPr lang="en-US" sz="2400" dirty="0"/>
              <a:t> </a:t>
            </a:r>
            <a:r>
              <a:rPr lang="en-US" sz="2400" dirty="0" err="1"/>
              <a:t>dengan</a:t>
            </a:r>
            <a:r>
              <a:rPr lang="en-US" sz="2400" dirty="0"/>
              <a:t> </a:t>
            </a:r>
            <a:r>
              <a:rPr lang="en-US" sz="2400" dirty="0" err="1"/>
              <a:t>baik</a:t>
            </a:r>
            <a:r>
              <a:rPr lang="en-US" sz="2400" dirty="0"/>
              <a:t>. </a:t>
            </a:r>
            <a:r>
              <a:rPr lang="en-US" sz="2400" i="1" dirty="0"/>
              <a:t>Hall sensor </a:t>
            </a:r>
            <a:r>
              <a:rPr lang="en-US" sz="2400" dirty="0" err="1"/>
              <a:t>berfungsi</a:t>
            </a:r>
            <a:r>
              <a:rPr lang="en-US" sz="2400" dirty="0"/>
              <a:t> </a:t>
            </a:r>
            <a:r>
              <a:rPr lang="en-US" sz="2400" dirty="0" err="1"/>
              <a:t>untuk</a:t>
            </a:r>
            <a:r>
              <a:rPr lang="en-US" sz="2400" dirty="0"/>
              <a:t> </a:t>
            </a:r>
            <a:r>
              <a:rPr lang="en-US" sz="2400" dirty="0" err="1"/>
              <a:t>mendeteksi</a:t>
            </a:r>
            <a:r>
              <a:rPr lang="en-US" sz="2400" dirty="0"/>
              <a:t> </a:t>
            </a:r>
            <a:r>
              <a:rPr lang="en-US" sz="2400" dirty="0" err="1"/>
              <a:t>posisi</a:t>
            </a:r>
            <a:r>
              <a:rPr lang="en-US" sz="2400" dirty="0"/>
              <a:t> rotor </a:t>
            </a:r>
            <a:r>
              <a:rPr lang="en-US" sz="2400" dirty="0" err="1"/>
              <a:t>tersebut</a:t>
            </a:r>
            <a:r>
              <a:rPr lang="en-US" sz="2400" dirty="0"/>
              <a:t> </a:t>
            </a:r>
            <a:r>
              <a:rPr lang="en-US" sz="2400" dirty="0" err="1"/>
              <a:t>lalu</a:t>
            </a:r>
            <a:r>
              <a:rPr lang="en-US" sz="2400" dirty="0"/>
              <a:t> </a:t>
            </a:r>
            <a:r>
              <a:rPr lang="en-US" sz="2400" dirty="0" err="1"/>
              <a:t>sinyalnya</a:t>
            </a:r>
            <a:r>
              <a:rPr lang="en-US" sz="2400" dirty="0"/>
              <a:t> </a:t>
            </a:r>
            <a:r>
              <a:rPr lang="id-ID" sz="2400" dirty="0"/>
              <a:t>akan </a:t>
            </a:r>
            <a:r>
              <a:rPr lang="en-US" sz="2400" dirty="0" err="1"/>
              <a:t>diteruskan</a:t>
            </a:r>
            <a:r>
              <a:rPr lang="en-US" sz="2400" dirty="0"/>
              <a:t> </a:t>
            </a:r>
            <a:r>
              <a:rPr lang="en-US" sz="2400" dirty="0" err="1"/>
              <a:t>ke</a:t>
            </a:r>
            <a:r>
              <a:rPr lang="en-US" sz="2400" dirty="0"/>
              <a:t> </a:t>
            </a:r>
            <a:r>
              <a:rPr lang="en-US" sz="2400" i="1" dirty="0"/>
              <a:t>controller</a:t>
            </a:r>
            <a:r>
              <a:rPr lang="en-US" sz="2400" dirty="0"/>
              <a:t>.</a:t>
            </a:r>
            <a:r>
              <a:rPr lang="id-ID" sz="2400" dirty="0"/>
              <a:t> Selain itu, </a:t>
            </a:r>
            <a:r>
              <a:rPr lang="id-ID" i="1" dirty="0" err="1"/>
              <a:t>hall</a:t>
            </a:r>
            <a:r>
              <a:rPr lang="id-ID" i="1" dirty="0"/>
              <a:t> sensor </a:t>
            </a:r>
            <a:r>
              <a:rPr lang="id-ID" dirty="0"/>
              <a:t>juga </a:t>
            </a:r>
            <a:r>
              <a:rPr lang="id-ID" dirty="0" err="1"/>
              <a:t>berfunsi</a:t>
            </a:r>
            <a:r>
              <a:rPr lang="id-ID" dirty="0"/>
              <a:t> untuk mendeteksi </a:t>
            </a:r>
            <a:r>
              <a:rPr lang="id-ID" dirty="0" err="1"/>
              <a:t>kecpatan</a:t>
            </a:r>
            <a:r>
              <a:rPr lang="id-ID" dirty="0"/>
              <a:t> putaran pada motor.</a:t>
            </a:r>
            <a:endParaRPr lang="en-US" dirty="0"/>
          </a:p>
        </p:txBody>
      </p:sp>
    </p:spTree>
    <p:extLst>
      <p:ext uri="{BB962C8B-B14F-4D97-AF65-F5344CB8AC3E}">
        <p14:creationId xmlns:p14="http://schemas.microsoft.com/office/powerpoint/2010/main" val="1486813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8EB7F-88A9-456B-BA55-E2A7BDEF606C}"/>
              </a:ext>
            </a:extLst>
          </p:cNvPr>
          <p:cNvSpPr>
            <a:spLocks noGrp="1"/>
          </p:cNvSpPr>
          <p:nvPr>
            <p:ph type="title"/>
          </p:nvPr>
        </p:nvSpPr>
        <p:spPr/>
        <p:txBody>
          <a:bodyPr>
            <a:normAutofit/>
          </a:bodyPr>
          <a:lstStyle/>
          <a:p>
            <a:r>
              <a:rPr lang="en-US" sz="4400" dirty="0" err="1">
                <a:solidFill>
                  <a:schemeClr val="tx1"/>
                </a:solidFill>
              </a:rPr>
              <a:t>Keluaran</a:t>
            </a:r>
            <a:r>
              <a:rPr lang="en-US" sz="4400" dirty="0">
                <a:solidFill>
                  <a:schemeClr val="tx1"/>
                </a:solidFill>
              </a:rPr>
              <a:t> </a:t>
            </a:r>
            <a:r>
              <a:rPr lang="en-US" sz="4400" i="1" dirty="0">
                <a:solidFill>
                  <a:schemeClr val="tx1"/>
                </a:solidFill>
              </a:rPr>
              <a:t>Hall Sensor</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147BDF9A-79E7-44AA-887C-B4983CF90AED}"/>
                  </a:ext>
                </a:extLst>
              </p:cNvPr>
              <p:cNvGraphicFramePr>
                <a:graphicFrameLocks noGrp="1"/>
              </p:cNvGraphicFramePr>
              <p:nvPr>
                <p:ph sz="half" idx="1"/>
                <p:extLst>
                  <p:ext uri="{D42A27DB-BD31-4B8C-83A1-F6EECF244321}">
                    <p14:modId xmlns:p14="http://schemas.microsoft.com/office/powerpoint/2010/main" val="2079877518"/>
                  </p:ext>
                </p:extLst>
              </p:nvPr>
            </p:nvGraphicFramePr>
            <p:xfrm>
              <a:off x="7391400" y="2576185"/>
              <a:ext cx="3258518" cy="3136119"/>
            </p:xfrm>
            <a:graphic>
              <a:graphicData uri="http://schemas.openxmlformats.org/drawingml/2006/table">
                <a:tbl>
                  <a:tblPr firstRow="1" firstCol="1" bandRow="1">
                    <a:tableStyleId>{5940675A-B579-460E-94D1-54222C63F5DA}</a:tableStyleId>
                  </a:tblPr>
                  <a:tblGrid>
                    <a:gridCol w="1338278">
                      <a:extLst>
                        <a:ext uri="{9D8B030D-6E8A-4147-A177-3AD203B41FA5}">
                          <a16:colId xmlns:a16="http://schemas.microsoft.com/office/drawing/2014/main" val="2151764210"/>
                        </a:ext>
                      </a:extLst>
                    </a:gridCol>
                    <a:gridCol w="640080">
                      <a:extLst>
                        <a:ext uri="{9D8B030D-6E8A-4147-A177-3AD203B41FA5}">
                          <a16:colId xmlns:a16="http://schemas.microsoft.com/office/drawing/2014/main" val="978920896"/>
                        </a:ext>
                      </a:extLst>
                    </a:gridCol>
                    <a:gridCol w="640080">
                      <a:extLst>
                        <a:ext uri="{9D8B030D-6E8A-4147-A177-3AD203B41FA5}">
                          <a16:colId xmlns:a16="http://schemas.microsoft.com/office/drawing/2014/main" val="2772834615"/>
                        </a:ext>
                      </a:extLst>
                    </a:gridCol>
                    <a:gridCol w="640080">
                      <a:extLst>
                        <a:ext uri="{9D8B030D-6E8A-4147-A177-3AD203B41FA5}">
                          <a16:colId xmlns:a16="http://schemas.microsoft.com/office/drawing/2014/main" val="4264453767"/>
                        </a:ext>
                      </a:extLst>
                    </a:gridCol>
                  </a:tblGrid>
                  <a:tr h="448017">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400" b="1" i="1">
                                        <a:effectLst/>
                                        <a:latin typeface="Cambria Math" panose="02040503050406030204" pitchFamily="18" charset="0"/>
                                      </a:rPr>
                                    </m:ctrlPr>
                                  </m:sSubPr>
                                  <m:e>
                                    <m:r>
                                      <a:rPr lang="en-US" sz="1400" b="1" i="1" smtClean="0">
                                        <a:effectLst/>
                                        <a:latin typeface="Cambria Math" panose="02040503050406030204" pitchFamily="18" charset="0"/>
                                      </a:rPr>
                                      <m:t>𝛉</m:t>
                                    </m:r>
                                  </m:e>
                                  <m:sub>
                                    <m:r>
                                      <a:rPr lang="en-US" sz="1400" b="1" i="1" smtClean="0">
                                        <a:effectLst/>
                                        <a:latin typeface="Cambria Math" panose="02040503050406030204" pitchFamily="18" charset="0"/>
                                      </a:rPr>
                                      <m:t>𝐞</m:t>
                                    </m:r>
                                  </m:sub>
                                </m:sSub>
                              </m:oMath>
                            </m:oMathPara>
                          </a14:m>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26695" algn="l">
                            <a:lnSpc>
                              <a:spcPct val="107000"/>
                            </a:lnSpc>
                            <a:spcAft>
                              <a:spcPts val="800"/>
                            </a:spcAft>
                          </a:pPr>
                          <a:r>
                            <a:rPr lang="id-ID" sz="1400" b="1" dirty="0">
                              <a:effectLst/>
                            </a:rPr>
                            <a:t>H</a:t>
                          </a:r>
                          <a:r>
                            <a:rPr lang="id-ID" sz="1400" b="1" baseline="-25000" dirty="0">
                              <a:effectLst/>
                            </a:rPr>
                            <a:t>1</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26695" algn="l">
                            <a:lnSpc>
                              <a:spcPct val="107000"/>
                            </a:lnSpc>
                            <a:spcAft>
                              <a:spcPts val="800"/>
                            </a:spcAft>
                          </a:pPr>
                          <a:r>
                            <a:rPr lang="id-ID" sz="1400" b="1" dirty="0">
                              <a:effectLst/>
                            </a:rPr>
                            <a:t>H</a:t>
                          </a:r>
                          <a:r>
                            <a:rPr lang="id-ID" sz="1400" b="1" baseline="-25000" dirty="0">
                              <a:effectLst/>
                            </a:rPr>
                            <a:t>2</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26695" algn="l">
                            <a:lnSpc>
                              <a:spcPct val="107000"/>
                            </a:lnSpc>
                            <a:spcAft>
                              <a:spcPts val="800"/>
                            </a:spcAft>
                          </a:pPr>
                          <a:r>
                            <a:rPr lang="id-ID" sz="1400" b="1" dirty="0">
                              <a:effectLst/>
                            </a:rPr>
                            <a:t>H</a:t>
                          </a:r>
                          <a:r>
                            <a:rPr lang="id-ID" sz="1400" b="1" baseline="-25000" dirty="0">
                              <a:effectLst/>
                            </a:rPr>
                            <a:t>3</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223974650"/>
                      </a:ext>
                    </a:extLst>
                  </a:tr>
                  <a:tr h="448017">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0°−60°</m:t>
                                </m:r>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7347670"/>
                      </a:ext>
                    </a:extLst>
                  </a:tr>
                  <a:tr h="448017">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60°−120°</m:t>
                                </m:r>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5650168"/>
                      </a:ext>
                    </a:extLst>
                  </a:tr>
                  <a:tr h="448017">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120°−180°</m:t>
                                </m:r>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1481153"/>
                      </a:ext>
                    </a:extLst>
                  </a:tr>
                  <a:tr h="448017">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180°−240°</m:t>
                                </m:r>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5796311"/>
                      </a:ext>
                    </a:extLst>
                  </a:tr>
                  <a:tr h="448017">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240°−300°</m:t>
                                </m:r>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7396295"/>
                      </a:ext>
                    </a:extLst>
                  </a:tr>
                  <a:tr h="448017">
                    <a:tc>
                      <a:txBody>
                        <a:bodyPr/>
                        <a:lstStyle/>
                        <a:p>
                          <a:pPr indent="226695"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300°−360°</m:t>
                                </m:r>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2499427"/>
                      </a:ext>
                    </a:extLst>
                  </a:tr>
                </a:tbl>
              </a:graphicData>
            </a:graphic>
          </p:graphicFrame>
        </mc:Choice>
        <mc:Fallback xmlns="">
          <p:graphicFrame>
            <p:nvGraphicFramePr>
              <p:cNvPr id="5" name="Content Placeholder 4">
                <a:extLst>
                  <a:ext uri="{FF2B5EF4-FFF2-40B4-BE49-F238E27FC236}">
                    <a16:creationId xmlns:a16="http://schemas.microsoft.com/office/drawing/2014/main" id="{147BDF9A-79E7-44AA-887C-B4983CF90AED}"/>
                  </a:ext>
                </a:extLst>
              </p:cNvPr>
              <p:cNvGraphicFramePr>
                <a:graphicFrameLocks noGrp="1"/>
              </p:cNvGraphicFramePr>
              <p:nvPr>
                <p:ph sz="half" idx="1"/>
                <p:extLst>
                  <p:ext uri="{D42A27DB-BD31-4B8C-83A1-F6EECF244321}">
                    <p14:modId xmlns:p14="http://schemas.microsoft.com/office/powerpoint/2010/main" val="2079877518"/>
                  </p:ext>
                </p:extLst>
              </p:nvPr>
            </p:nvGraphicFramePr>
            <p:xfrm>
              <a:off x="7391400" y="2576185"/>
              <a:ext cx="3258518" cy="3136119"/>
            </p:xfrm>
            <a:graphic>
              <a:graphicData uri="http://schemas.openxmlformats.org/drawingml/2006/table">
                <a:tbl>
                  <a:tblPr firstRow="1" firstCol="1" bandRow="1">
                    <a:tableStyleId>{5940675A-B579-460E-94D1-54222C63F5DA}</a:tableStyleId>
                  </a:tblPr>
                  <a:tblGrid>
                    <a:gridCol w="1338278">
                      <a:extLst>
                        <a:ext uri="{9D8B030D-6E8A-4147-A177-3AD203B41FA5}">
                          <a16:colId xmlns:a16="http://schemas.microsoft.com/office/drawing/2014/main" val="2151764210"/>
                        </a:ext>
                      </a:extLst>
                    </a:gridCol>
                    <a:gridCol w="640080">
                      <a:extLst>
                        <a:ext uri="{9D8B030D-6E8A-4147-A177-3AD203B41FA5}">
                          <a16:colId xmlns:a16="http://schemas.microsoft.com/office/drawing/2014/main" val="978920896"/>
                        </a:ext>
                      </a:extLst>
                    </a:gridCol>
                    <a:gridCol w="640080">
                      <a:extLst>
                        <a:ext uri="{9D8B030D-6E8A-4147-A177-3AD203B41FA5}">
                          <a16:colId xmlns:a16="http://schemas.microsoft.com/office/drawing/2014/main" val="2772834615"/>
                        </a:ext>
                      </a:extLst>
                    </a:gridCol>
                    <a:gridCol w="640080">
                      <a:extLst>
                        <a:ext uri="{9D8B030D-6E8A-4147-A177-3AD203B41FA5}">
                          <a16:colId xmlns:a16="http://schemas.microsoft.com/office/drawing/2014/main" val="4264453767"/>
                        </a:ext>
                      </a:extLst>
                    </a:gridCol>
                  </a:tblGrid>
                  <a:tr h="448017">
                    <a:tc>
                      <a:txBody>
                        <a:bodyPr/>
                        <a:lstStyle/>
                        <a:p>
                          <a:endParaRPr lang="id-ID"/>
                        </a:p>
                      </a:txBody>
                      <a:tcPr marL="68580" marR="68580" marT="0" marB="0" anchor="ctr">
                        <a:blipFill>
                          <a:blip r:embed="rId2"/>
                          <a:stretch>
                            <a:fillRect l="-455" t="-1351" r="-144545" b="-600000"/>
                          </a:stretch>
                        </a:blipFill>
                      </a:tcPr>
                    </a:tc>
                    <a:tc>
                      <a:txBody>
                        <a:bodyPr/>
                        <a:lstStyle/>
                        <a:p>
                          <a:pPr indent="226695" algn="l">
                            <a:lnSpc>
                              <a:spcPct val="107000"/>
                            </a:lnSpc>
                            <a:spcAft>
                              <a:spcPts val="800"/>
                            </a:spcAft>
                          </a:pPr>
                          <a:r>
                            <a:rPr lang="id-ID" sz="1400" b="1" dirty="0">
                              <a:effectLst/>
                            </a:rPr>
                            <a:t>H</a:t>
                          </a:r>
                          <a:r>
                            <a:rPr lang="id-ID" sz="1400" b="1" baseline="-25000" dirty="0">
                              <a:effectLst/>
                            </a:rPr>
                            <a:t>1</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26695" algn="l">
                            <a:lnSpc>
                              <a:spcPct val="107000"/>
                            </a:lnSpc>
                            <a:spcAft>
                              <a:spcPts val="800"/>
                            </a:spcAft>
                          </a:pPr>
                          <a:r>
                            <a:rPr lang="id-ID" sz="1400" b="1" dirty="0">
                              <a:effectLst/>
                            </a:rPr>
                            <a:t>H</a:t>
                          </a:r>
                          <a:r>
                            <a:rPr lang="id-ID" sz="1400" b="1" baseline="-25000" dirty="0">
                              <a:effectLst/>
                            </a:rPr>
                            <a:t>2</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indent="226695" algn="l">
                            <a:lnSpc>
                              <a:spcPct val="107000"/>
                            </a:lnSpc>
                            <a:spcAft>
                              <a:spcPts val="800"/>
                            </a:spcAft>
                          </a:pPr>
                          <a:r>
                            <a:rPr lang="id-ID" sz="1400" b="1" dirty="0">
                              <a:effectLst/>
                            </a:rPr>
                            <a:t>H</a:t>
                          </a:r>
                          <a:r>
                            <a:rPr lang="id-ID" sz="1400" b="1" baseline="-25000" dirty="0">
                              <a:effectLst/>
                            </a:rPr>
                            <a:t>3</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223974650"/>
                      </a:ext>
                    </a:extLst>
                  </a:tr>
                  <a:tr h="448017">
                    <a:tc>
                      <a:txBody>
                        <a:bodyPr/>
                        <a:lstStyle/>
                        <a:p>
                          <a:endParaRPr lang="id-ID"/>
                        </a:p>
                      </a:txBody>
                      <a:tcPr marL="68580" marR="68580" marT="0" marB="0" anchor="ctr">
                        <a:blipFill>
                          <a:blip r:embed="rId2"/>
                          <a:stretch>
                            <a:fillRect l="-455" t="-102740" r="-144545" b="-508219"/>
                          </a:stretch>
                        </a:blipFill>
                      </a:tcP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7347670"/>
                      </a:ext>
                    </a:extLst>
                  </a:tr>
                  <a:tr h="448017">
                    <a:tc>
                      <a:txBody>
                        <a:bodyPr/>
                        <a:lstStyle/>
                        <a:p>
                          <a:endParaRPr lang="id-ID"/>
                        </a:p>
                      </a:txBody>
                      <a:tcPr marL="68580" marR="68580" marT="0" marB="0" anchor="ctr">
                        <a:blipFill>
                          <a:blip r:embed="rId2"/>
                          <a:stretch>
                            <a:fillRect l="-455" t="-200000" r="-144545" b="-401351"/>
                          </a:stretch>
                        </a:blipFill>
                      </a:tcP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5650168"/>
                      </a:ext>
                    </a:extLst>
                  </a:tr>
                  <a:tr h="448017">
                    <a:tc>
                      <a:txBody>
                        <a:bodyPr/>
                        <a:lstStyle/>
                        <a:p>
                          <a:endParaRPr lang="id-ID"/>
                        </a:p>
                      </a:txBody>
                      <a:tcPr marL="68580" marR="68580" marT="0" marB="0" anchor="ctr">
                        <a:blipFill>
                          <a:blip r:embed="rId2"/>
                          <a:stretch>
                            <a:fillRect l="-455" t="-300000" r="-144545" b="-301351"/>
                          </a:stretch>
                        </a:blipFill>
                      </a:tcPr>
                    </a:tc>
                    <a:tc>
                      <a:txBody>
                        <a:bodyPr/>
                        <a:lstStyle/>
                        <a:p>
                          <a:pPr indent="226695" algn="l">
                            <a:lnSpc>
                              <a:spcPct val="107000"/>
                            </a:lnSpc>
                            <a:spcAft>
                              <a:spcPts val="800"/>
                            </a:spcAft>
                          </a:pPr>
                          <a:r>
                            <a:rPr lang="en-US" sz="14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1481153"/>
                      </a:ext>
                    </a:extLst>
                  </a:tr>
                  <a:tr h="448017">
                    <a:tc>
                      <a:txBody>
                        <a:bodyPr/>
                        <a:lstStyle/>
                        <a:p>
                          <a:endParaRPr lang="id-ID"/>
                        </a:p>
                      </a:txBody>
                      <a:tcPr marL="68580" marR="68580" marT="0" marB="0" anchor="ctr">
                        <a:blipFill>
                          <a:blip r:embed="rId2"/>
                          <a:stretch>
                            <a:fillRect l="-455" t="-400000" r="-144545" b="-201351"/>
                          </a:stretch>
                        </a:blipFill>
                      </a:tcP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5796311"/>
                      </a:ext>
                    </a:extLst>
                  </a:tr>
                  <a:tr h="448017">
                    <a:tc>
                      <a:txBody>
                        <a:bodyPr/>
                        <a:lstStyle/>
                        <a:p>
                          <a:endParaRPr lang="id-ID"/>
                        </a:p>
                      </a:txBody>
                      <a:tcPr marL="68580" marR="68580" marT="0" marB="0" anchor="ctr">
                        <a:blipFill>
                          <a:blip r:embed="rId2"/>
                          <a:stretch>
                            <a:fillRect l="-455" t="-506849" r="-144545" b="-104110"/>
                          </a:stretch>
                        </a:blipFill>
                      </a:tcP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7396295"/>
                      </a:ext>
                    </a:extLst>
                  </a:tr>
                  <a:tr h="448017">
                    <a:tc>
                      <a:txBody>
                        <a:bodyPr/>
                        <a:lstStyle/>
                        <a:p>
                          <a:endParaRPr lang="id-ID"/>
                        </a:p>
                      </a:txBody>
                      <a:tcPr marL="68580" marR="68580" marT="0" marB="0" anchor="ctr">
                        <a:blipFill>
                          <a:blip r:embed="rId2"/>
                          <a:stretch>
                            <a:fillRect l="-455" t="-598649" r="-144545" b="-2703"/>
                          </a:stretch>
                        </a:blipFill>
                      </a:tcPr>
                    </a:tc>
                    <a:tc>
                      <a:txBody>
                        <a:bodyPr/>
                        <a:lstStyle/>
                        <a:p>
                          <a:pPr indent="226695" algn="l">
                            <a:lnSpc>
                              <a:spcPct val="107000"/>
                            </a:lnSpc>
                            <a:spcAft>
                              <a:spcPts val="80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07000"/>
                            </a:lnSpc>
                            <a:spcAft>
                              <a:spcPts val="80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2499427"/>
                      </a:ext>
                    </a:extLst>
                  </a:tr>
                </a:tbl>
              </a:graphicData>
            </a:graphic>
          </p:graphicFrame>
        </mc:Fallback>
      </mc:AlternateContent>
      <p:pic>
        <p:nvPicPr>
          <p:cNvPr id="8" name="Content Placeholder 7" descr="A picture containing clock&#10;&#10;Description automatically generated">
            <a:extLst>
              <a:ext uri="{FF2B5EF4-FFF2-40B4-BE49-F238E27FC236}">
                <a16:creationId xmlns:a16="http://schemas.microsoft.com/office/drawing/2014/main" id="{65F5BC55-18A8-47C4-967F-8327720200F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757" r="3551" b="6521"/>
          <a:stretch/>
        </p:blipFill>
        <p:spPr>
          <a:xfrm>
            <a:off x="886998" y="2645428"/>
            <a:ext cx="5209002" cy="3026862"/>
          </a:xfrm>
          <a:prstGeom prst="rect">
            <a:avLst/>
          </a:prstGeom>
        </p:spPr>
      </p:pic>
    </p:spTree>
    <p:extLst>
      <p:ext uri="{BB962C8B-B14F-4D97-AF65-F5344CB8AC3E}">
        <p14:creationId xmlns:p14="http://schemas.microsoft.com/office/powerpoint/2010/main" val="1536597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0B33-5436-4690-BCD3-5941FFE9552A}"/>
              </a:ext>
            </a:extLst>
          </p:cNvPr>
          <p:cNvSpPr>
            <a:spLocks noGrp="1"/>
          </p:cNvSpPr>
          <p:nvPr>
            <p:ph type="title"/>
          </p:nvPr>
        </p:nvSpPr>
        <p:spPr/>
        <p:txBody>
          <a:bodyPr/>
          <a:lstStyle/>
          <a:p>
            <a:r>
              <a:rPr lang="id-ID" dirty="0">
                <a:solidFill>
                  <a:schemeClr val="tx1"/>
                </a:solidFill>
              </a:rPr>
              <a:t>Model Blok </a:t>
            </a:r>
            <a:r>
              <a:rPr lang="id-ID" i="1" dirty="0" err="1">
                <a:solidFill>
                  <a:schemeClr val="tx1"/>
                </a:solidFill>
              </a:rPr>
              <a:t>Hall</a:t>
            </a:r>
            <a:r>
              <a:rPr lang="id-ID" i="1" dirty="0">
                <a:solidFill>
                  <a:schemeClr val="tx1"/>
                </a:solidFill>
              </a:rPr>
              <a:t> Sensor</a:t>
            </a:r>
            <a:endParaRPr lang="en-US" dirty="0">
              <a:solidFill>
                <a:schemeClr val="tx1"/>
              </a:solidFill>
            </a:endParaRPr>
          </a:p>
        </p:txBody>
      </p:sp>
      <p:pic>
        <p:nvPicPr>
          <p:cNvPr id="7" name="Content Placeholder 6">
            <a:extLst>
              <a:ext uri="{FF2B5EF4-FFF2-40B4-BE49-F238E27FC236}">
                <a16:creationId xmlns:a16="http://schemas.microsoft.com/office/drawing/2014/main" id="{E37107A4-36EA-4A4B-9805-E00E265E6E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7639" y="2011363"/>
            <a:ext cx="6650997" cy="3767137"/>
          </a:xfrm>
        </p:spPr>
      </p:pic>
    </p:spTree>
    <p:extLst>
      <p:ext uri="{BB962C8B-B14F-4D97-AF65-F5344CB8AC3E}">
        <p14:creationId xmlns:p14="http://schemas.microsoft.com/office/powerpoint/2010/main" val="2104337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86E8-6FE4-4771-B605-0908229F7C09}"/>
              </a:ext>
            </a:extLst>
          </p:cNvPr>
          <p:cNvSpPr>
            <a:spLocks noGrp="1"/>
          </p:cNvSpPr>
          <p:nvPr>
            <p:ph type="title"/>
          </p:nvPr>
        </p:nvSpPr>
        <p:spPr/>
        <p:txBody>
          <a:bodyPr>
            <a:normAutofit/>
          </a:bodyPr>
          <a:lstStyle/>
          <a:p>
            <a:r>
              <a:rPr lang="id-ID" sz="7200" i="1" dirty="0">
                <a:solidFill>
                  <a:schemeClr val="tx1"/>
                </a:solidFill>
              </a:rPr>
              <a:t>Switching </a:t>
            </a:r>
            <a:r>
              <a:rPr lang="en-US" sz="7200" i="1" dirty="0">
                <a:solidFill>
                  <a:schemeClr val="tx1"/>
                </a:solidFill>
              </a:rPr>
              <a:t>Control</a:t>
            </a:r>
          </a:p>
        </p:txBody>
      </p:sp>
      <p:sp>
        <p:nvSpPr>
          <p:cNvPr id="3" name="Text Placeholder 2">
            <a:extLst>
              <a:ext uri="{FF2B5EF4-FFF2-40B4-BE49-F238E27FC236}">
                <a16:creationId xmlns:a16="http://schemas.microsoft.com/office/drawing/2014/main" id="{7395F4B9-026C-450B-B5B5-94745E9DE3E9}"/>
              </a:ext>
            </a:extLst>
          </p:cNvPr>
          <p:cNvSpPr>
            <a:spLocks noGrp="1"/>
          </p:cNvSpPr>
          <p:nvPr>
            <p:ph type="body" idx="1"/>
          </p:nvPr>
        </p:nvSpPr>
        <p:spPr/>
        <p:txBody>
          <a:bodyPr/>
          <a:lstStyle/>
          <a:p>
            <a:endParaRPr lang="en-US"/>
          </a:p>
        </p:txBody>
      </p:sp>
      <p:pic>
        <p:nvPicPr>
          <p:cNvPr id="5" name="Picture 4" descr="A close up of a device&#10;&#10;Description automatically generated">
            <a:extLst>
              <a:ext uri="{FF2B5EF4-FFF2-40B4-BE49-F238E27FC236}">
                <a16:creationId xmlns:a16="http://schemas.microsoft.com/office/drawing/2014/main" id="{9FB61B5A-8914-412A-96BA-402D0C059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600200"/>
            <a:ext cx="3657600" cy="3657600"/>
          </a:xfrm>
          <a:prstGeom prst="rect">
            <a:avLst/>
          </a:prstGeom>
        </p:spPr>
      </p:pic>
    </p:spTree>
    <p:extLst>
      <p:ext uri="{BB962C8B-B14F-4D97-AF65-F5344CB8AC3E}">
        <p14:creationId xmlns:p14="http://schemas.microsoft.com/office/powerpoint/2010/main" val="3665732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70C75-898B-4BD8-9023-B250C7353637}"/>
              </a:ext>
            </a:extLst>
          </p:cNvPr>
          <p:cNvSpPr>
            <a:spLocks noGrp="1"/>
          </p:cNvSpPr>
          <p:nvPr>
            <p:ph type="title"/>
          </p:nvPr>
        </p:nvSpPr>
        <p:spPr/>
        <p:txBody>
          <a:bodyPr/>
          <a:lstStyle/>
          <a:p>
            <a:r>
              <a:rPr lang="id-ID" dirty="0">
                <a:solidFill>
                  <a:schemeClr val="tx1"/>
                </a:solidFill>
              </a:rPr>
              <a:t>Model Blok </a:t>
            </a:r>
            <a:r>
              <a:rPr lang="id-ID" i="1" dirty="0">
                <a:solidFill>
                  <a:schemeClr val="tx1"/>
                </a:solidFill>
              </a:rPr>
              <a:t>Switching Control</a:t>
            </a:r>
          </a:p>
        </p:txBody>
      </p:sp>
      <p:pic>
        <p:nvPicPr>
          <p:cNvPr id="7" name="Content Placeholder 6">
            <a:extLst>
              <a:ext uri="{FF2B5EF4-FFF2-40B4-BE49-F238E27FC236}">
                <a16:creationId xmlns:a16="http://schemas.microsoft.com/office/drawing/2014/main" id="{EA05ECD2-012D-4DEA-BFCB-42CC9D7DB6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875" t="11337" r="8462" b="9776"/>
          <a:stretch/>
        </p:blipFill>
        <p:spPr>
          <a:xfrm>
            <a:off x="2974731" y="2236574"/>
            <a:ext cx="6242538" cy="3429000"/>
          </a:xfrm>
        </p:spPr>
      </p:pic>
    </p:spTree>
    <p:extLst>
      <p:ext uri="{BB962C8B-B14F-4D97-AF65-F5344CB8AC3E}">
        <p14:creationId xmlns:p14="http://schemas.microsoft.com/office/powerpoint/2010/main" val="1029223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A6585-6D4C-434F-8FBA-FB52CAA065B1}"/>
              </a:ext>
            </a:extLst>
          </p:cNvPr>
          <p:cNvSpPr>
            <a:spLocks noGrp="1"/>
          </p:cNvSpPr>
          <p:nvPr>
            <p:ph type="title"/>
          </p:nvPr>
        </p:nvSpPr>
        <p:spPr/>
        <p:txBody>
          <a:bodyPr>
            <a:normAutofit/>
          </a:bodyPr>
          <a:lstStyle/>
          <a:p>
            <a:r>
              <a:rPr lang="id-ID" sz="4000" dirty="0">
                <a:solidFill>
                  <a:schemeClr val="tx1"/>
                </a:solidFill>
              </a:rPr>
              <a:t>Model Blok </a:t>
            </a:r>
            <a:r>
              <a:rPr lang="id-ID" sz="4000" i="1" dirty="0">
                <a:solidFill>
                  <a:schemeClr val="tx1"/>
                </a:solidFill>
              </a:rPr>
              <a:t>Switching Control</a:t>
            </a:r>
            <a:r>
              <a:rPr lang="id-ID" sz="4000" dirty="0">
                <a:solidFill>
                  <a:schemeClr val="tx1"/>
                </a:solidFill>
              </a:rPr>
              <a:t>: </a:t>
            </a:r>
            <a:r>
              <a:rPr lang="id-ID" sz="4000" i="1" dirty="0">
                <a:solidFill>
                  <a:schemeClr val="tx1"/>
                </a:solidFill>
              </a:rPr>
              <a:t>PWM Generator</a:t>
            </a:r>
            <a:endParaRPr lang="en-US" sz="4000" dirty="0">
              <a:solidFill>
                <a:schemeClr val="tx1"/>
              </a:solidFill>
            </a:endParaRPr>
          </a:p>
        </p:txBody>
      </p:sp>
      <p:pic>
        <p:nvPicPr>
          <p:cNvPr id="6" name="Content Placeholder 5">
            <a:extLst>
              <a:ext uri="{FF2B5EF4-FFF2-40B4-BE49-F238E27FC236}">
                <a16:creationId xmlns:a16="http://schemas.microsoft.com/office/drawing/2014/main" id="{269D1674-0BCA-497F-B50A-0CD779F19E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567" y="2011363"/>
            <a:ext cx="6707141" cy="3767137"/>
          </a:xfrm>
        </p:spPr>
      </p:pic>
    </p:spTree>
    <p:extLst>
      <p:ext uri="{BB962C8B-B14F-4D97-AF65-F5344CB8AC3E}">
        <p14:creationId xmlns:p14="http://schemas.microsoft.com/office/powerpoint/2010/main" val="3169211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E1CE-78BC-4CD1-90BC-A2471C4EA7F1}"/>
              </a:ext>
            </a:extLst>
          </p:cNvPr>
          <p:cNvSpPr>
            <a:spLocks noGrp="1"/>
          </p:cNvSpPr>
          <p:nvPr>
            <p:ph type="title"/>
          </p:nvPr>
        </p:nvSpPr>
        <p:spPr/>
        <p:txBody>
          <a:bodyPr>
            <a:normAutofit/>
          </a:bodyPr>
          <a:lstStyle/>
          <a:p>
            <a:r>
              <a:rPr lang="id-ID" sz="3600" dirty="0">
                <a:solidFill>
                  <a:schemeClr val="tx1"/>
                </a:solidFill>
              </a:rPr>
              <a:t>Model Blok </a:t>
            </a:r>
            <a:r>
              <a:rPr lang="id-ID" sz="3600" i="1" dirty="0">
                <a:solidFill>
                  <a:schemeClr val="tx1"/>
                </a:solidFill>
              </a:rPr>
              <a:t>Switching Control</a:t>
            </a:r>
            <a:r>
              <a:rPr lang="id-ID" sz="3600" dirty="0">
                <a:solidFill>
                  <a:schemeClr val="tx1"/>
                </a:solidFill>
              </a:rPr>
              <a:t>:</a:t>
            </a:r>
            <a:r>
              <a:rPr lang="id-ID" sz="3600" i="1" dirty="0">
                <a:solidFill>
                  <a:schemeClr val="tx1"/>
                </a:solidFill>
              </a:rPr>
              <a:t> Commutation Logic</a:t>
            </a:r>
            <a:endParaRPr lang="en-US" sz="3600" i="1" dirty="0">
              <a:solidFill>
                <a:schemeClr val="tx1"/>
              </a:solidFill>
            </a:endParaRPr>
          </a:p>
        </p:txBody>
      </p:sp>
      <p:sp>
        <p:nvSpPr>
          <p:cNvPr id="3" name="Rectangle 2">
            <a:extLst>
              <a:ext uri="{FF2B5EF4-FFF2-40B4-BE49-F238E27FC236}">
                <a16:creationId xmlns:a16="http://schemas.microsoft.com/office/drawing/2014/main" id="{5324AE6D-C467-47CC-9869-E7D3A5FF6010}"/>
              </a:ext>
            </a:extLst>
          </p:cNvPr>
          <p:cNvSpPr/>
          <p:nvPr/>
        </p:nvSpPr>
        <p:spPr>
          <a:xfrm>
            <a:off x="5143500" y="4114800"/>
            <a:ext cx="1143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D3401648-8A7A-4844-9472-D561484851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6707" y="2011363"/>
            <a:ext cx="6612861" cy="3767137"/>
          </a:xfrm>
        </p:spPr>
      </p:pic>
    </p:spTree>
    <p:extLst>
      <p:ext uri="{BB962C8B-B14F-4D97-AF65-F5344CB8AC3E}">
        <p14:creationId xmlns:p14="http://schemas.microsoft.com/office/powerpoint/2010/main" val="1765252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BCB8-EF3D-4858-BBC0-27717EB7E343}"/>
              </a:ext>
            </a:extLst>
          </p:cNvPr>
          <p:cNvSpPr>
            <a:spLocks noGrp="1"/>
          </p:cNvSpPr>
          <p:nvPr>
            <p:ph type="title"/>
          </p:nvPr>
        </p:nvSpPr>
        <p:spPr>
          <a:xfrm>
            <a:off x="657224" y="499533"/>
            <a:ext cx="10772775" cy="1658198"/>
          </a:xfrm>
        </p:spPr>
        <p:txBody>
          <a:bodyPr>
            <a:normAutofit/>
          </a:bodyPr>
          <a:lstStyle/>
          <a:p>
            <a:r>
              <a:rPr lang="id-ID" sz="3600" dirty="0">
                <a:solidFill>
                  <a:schemeClr val="tx1"/>
                </a:solidFill>
              </a:rPr>
              <a:t>Pola Komutasi</a:t>
            </a:r>
            <a:endParaRPr lang="en-US" sz="3600" dirty="0">
              <a:solidFill>
                <a:schemeClr val="tx1"/>
              </a:solidFill>
            </a:endParaRPr>
          </a:p>
        </p:txBody>
      </p:sp>
      <p:graphicFrame>
        <p:nvGraphicFramePr>
          <p:cNvPr id="5" name="Content Placeholder 4">
            <a:extLst>
              <a:ext uri="{FF2B5EF4-FFF2-40B4-BE49-F238E27FC236}">
                <a16:creationId xmlns:a16="http://schemas.microsoft.com/office/drawing/2014/main" id="{0C756A8B-DDA7-42A5-B9CA-E77E50674CDC}"/>
              </a:ext>
            </a:extLst>
          </p:cNvPr>
          <p:cNvGraphicFramePr>
            <a:graphicFrameLocks noGrp="1"/>
          </p:cNvGraphicFramePr>
          <p:nvPr>
            <p:ph idx="1"/>
            <p:extLst>
              <p:ext uri="{D42A27DB-BD31-4B8C-83A1-F6EECF244321}">
                <p14:modId xmlns:p14="http://schemas.microsoft.com/office/powerpoint/2010/main" val="4140554605"/>
              </p:ext>
            </p:extLst>
          </p:nvPr>
        </p:nvGraphicFramePr>
        <p:xfrm>
          <a:off x="1066801" y="2511784"/>
          <a:ext cx="9972684" cy="3322771"/>
        </p:xfrm>
        <a:graphic>
          <a:graphicData uri="http://schemas.openxmlformats.org/drawingml/2006/table">
            <a:tbl>
              <a:tblPr firstRow="1" bandRow="1"/>
              <a:tblGrid>
                <a:gridCol w="1108076">
                  <a:extLst>
                    <a:ext uri="{9D8B030D-6E8A-4147-A177-3AD203B41FA5}">
                      <a16:colId xmlns:a16="http://schemas.microsoft.com/office/drawing/2014/main" val="4047106034"/>
                    </a:ext>
                  </a:extLst>
                </a:gridCol>
                <a:gridCol w="1108076">
                  <a:extLst>
                    <a:ext uri="{9D8B030D-6E8A-4147-A177-3AD203B41FA5}">
                      <a16:colId xmlns:a16="http://schemas.microsoft.com/office/drawing/2014/main" val="470640420"/>
                    </a:ext>
                  </a:extLst>
                </a:gridCol>
                <a:gridCol w="1108076">
                  <a:extLst>
                    <a:ext uri="{9D8B030D-6E8A-4147-A177-3AD203B41FA5}">
                      <a16:colId xmlns:a16="http://schemas.microsoft.com/office/drawing/2014/main" val="1886945500"/>
                    </a:ext>
                  </a:extLst>
                </a:gridCol>
                <a:gridCol w="1108076">
                  <a:extLst>
                    <a:ext uri="{9D8B030D-6E8A-4147-A177-3AD203B41FA5}">
                      <a16:colId xmlns:a16="http://schemas.microsoft.com/office/drawing/2014/main" val="1956222651"/>
                    </a:ext>
                  </a:extLst>
                </a:gridCol>
                <a:gridCol w="1108076">
                  <a:extLst>
                    <a:ext uri="{9D8B030D-6E8A-4147-A177-3AD203B41FA5}">
                      <a16:colId xmlns:a16="http://schemas.microsoft.com/office/drawing/2014/main" val="276252364"/>
                    </a:ext>
                  </a:extLst>
                </a:gridCol>
                <a:gridCol w="1108076">
                  <a:extLst>
                    <a:ext uri="{9D8B030D-6E8A-4147-A177-3AD203B41FA5}">
                      <a16:colId xmlns:a16="http://schemas.microsoft.com/office/drawing/2014/main" val="407133698"/>
                    </a:ext>
                  </a:extLst>
                </a:gridCol>
                <a:gridCol w="1108076">
                  <a:extLst>
                    <a:ext uri="{9D8B030D-6E8A-4147-A177-3AD203B41FA5}">
                      <a16:colId xmlns:a16="http://schemas.microsoft.com/office/drawing/2014/main" val="431038558"/>
                    </a:ext>
                  </a:extLst>
                </a:gridCol>
                <a:gridCol w="1108076">
                  <a:extLst>
                    <a:ext uri="{9D8B030D-6E8A-4147-A177-3AD203B41FA5}">
                      <a16:colId xmlns:a16="http://schemas.microsoft.com/office/drawing/2014/main" val="3196899830"/>
                    </a:ext>
                  </a:extLst>
                </a:gridCol>
                <a:gridCol w="1108076">
                  <a:extLst>
                    <a:ext uri="{9D8B030D-6E8A-4147-A177-3AD203B41FA5}">
                      <a16:colId xmlns:a16="http://schemas.microsoft.com/office/drawing/2014/main" val="2497540308"/>
                    </a:ext>
                  </a:extLst>
                </a:gridCol>
              </a:tblGrid>
              <a:tr h="551030">
                <a:tc gridSpan="3">
                  <a:txBody>
                    <a:bodyPr/>
                    <a:lstStyle/>
                    <a:p>
                      <a:pPr indent="228600" algn="ctr" fontAlgn="ctr">
                        <a:lnSpc>
                          <a:spcPct val="107000"/>
                        </a:lnSpc>
                        <a:spcBef>
                          <a:spcPts val="0"/>
                        </a:spcBef>
                        <a:spcAft>
                          <a:spcPts val="800"/>
                        </a:spcAft>
                      </a:pPr>
                      <a:r>
                        <a:rPr lang="id-ID" sz="1900" b="1" i="0" u="none" strike="noStrike" dirty="0" err="1">
                          <a:effectLst/>
                          <a:latin typeface="+mn-lt"/>
                          <a:ea typeface="Calibri" panose="020F0502020204030204" pitchFamily="34" charset="0"/>
                          <a:cs typeface="Times New Roman" panose="02020603050405020304" pitchFamily="18" charset="0"/>
                        </a:rPr>
                        <a:t>Hall</a:t>
                      </a:r>
                      <a:r>
                        <a:rPr lang="id-ID" sz="1900" b="1" i="0" u="none" strike="noStrike" dirty="0">
                          <a:effectLst/>
                          <a:latin typeface="+mn-lt"/>
                          <a:ea typeface="Calibri" panose="020F0502020204030204" pitchFamily="34" charset="0"/>
                          <a:cs typeface="Times New Roman" panose="02020603050405020304" pitchFamily="18" charset="0"/>
                        </a:rPr>
                        <a:t> </a:t>
                      </a:r>
                      <a:r>
                        <a:rPr lang="id-ID" sz="1900" b="1" i="0" u="none" strike="noStrike" dirty="0" err="1">
                          <a:effectLst/>
                          <a:latin typeface="+mn-lt"/>
                          <a:ea typeface="Calibri" panose="020F0502020204030204" pitchFamily="34" charset="0"/>
                          <a:cs typeface="Times New Roman" panose="02020603050405020304" pitchFamily="18" charset="0"/>
                        </a:rPr>
                        <a:t>Signal</a:t>
                      </a:r>
                      <a:endParaRPr lang="id-ID" sz="3400" b="0" i="0" u="none" strike="noStrike" dirty="0">
                        <a:effectLst/>
                        <a:latin typeface="+mn-lt"/>
                      </a:endParaRPr>
                    </a:p>
                  </a:txBody>
                  <a:tcPr marL="173098" marR="173098" marT="86549" marB="865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gridSpan="6">
                  <a:txBody>
                    <a:bodyPr/>
                    <a:lstStyle/>
                    <a:p>
                      <a:pPr indent="228600" algn="ctr" fontAlgn="ctr">
                        <a:lnSpc>
                          <a:spcPct val="107000"/>
                        </a:lnSpc>
                        <a:spcBef>
                          <a:spcPts val="0"/>
                        </a:spcBef>
                        <a:spcAft>
                          <a:spcPts val="800"/>
                        </a:spcAft>
                      </a:pPr>
                      <a:r>
                        <a:rPr lang="id-ID" sz="1900" b="1" i="0" u="none" strike="noStrike" dirty="0" err="1">
                          <a:solidFill>
                            <a:srgbClr val="000000"/>
                          </a:solidFill>
                          <a:effectLst/>
                          <a:latin typeface="+mn-lt"/>
                          <a:ea typeface="Calibri" panose="020F0502020204030204" pitchFamily="34" charset="0"/>
                          <a:cs typeface="Times New Roman" panose="02020603050405020304" pitchFamily="18" charset="0"/>
                        </a:rPr>
                        <a:t>Controller</a:t>
                      </a:r>
                      <a:r>
                        <a:rPr lang="id-ID" sz="1900" b="1" i="0" u="none" strike="noStrike" dirty="0">
                          <a:solidFill>
                            <a:srgbClr val="000000"/>
                          </a:solidFill>
                          <a:effectLst/>
                          <a:latin typeface="+mn-lt"/>
                          <a:ea typeface="Calibri" panose="020F0502020204030204" pitchFamily="34" charset="0"/>
                          <a:cs typeface="Times New Roman" panose="02020603050405020304" pitchFamily="18" charset="0"/>
                        </a:rPr>
                        <a:t> </a:t>
                      </a:r>
                      <a:r>
                        <a:rPr lang="id-ID" sz="1900" b="1" i="0" u="none" strike="noStrike" dirty="0" err="1">
                          <a:solidFill>
                            <a:srgbClr val="000000"/>
                          </a:solidFill>
                          <a:effectLst/>
                          <a:latin typeface="+mn-lt"/>
                          <a:ea typeface="Calibri" panose="020F0502020204030204" pitchFamily="34" charset="0"/>
                          <a:cs typeface="Times New Roman" panose="02020603050405020304" pitchFamily="18" charset="0"/>
                        </a:rPr>
                        <a:t>Output</a:t>
                      </a:r>
                      <a:endParaRPr lang="id-ID" sz="3400" b="0" i="0" u="none" strike="noStrike" dirty="0">
                        <a:effectLst/>
                        <a:latin typeface="+mn-lt"/>
                      </a:endParaRPr>
                    </a:p>
                  </a:txBody>
                  <a:tcPr marL="173098" marR="173098" marT="86549" marB="865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9118310"/>
                  </a:ext>
                </a:extLst>
              </a:tr>
              <a:tr h="395963">
                <a:tc>
                  <a:txBody>
                    <a:bodyPr/>
                    <a:lstStyle/>
                    <a:p>
                      <a:pPr indent="228600" algn="ctr" fontAlgn="ctr">
                        <a:lnSpc>
                          <a:spcPct val="107000"/>
                        </a:lnSpc>
                        <a:spcBef>
                          <a:spcPts val="0"/>
                        </a:spcBef>
                        <a:spcAft>
                          <a:spcPts val="800"/>
                        </a:spcAft>
                      </a:pPr>
                      <a:r>
                        <a:rPr lang="en-US" sz="1900" b="1" i="0" u="none" strike="noStrike" dirty="0">
                          <a:solidFill>
                            <a:srgbClr val="000000"/>
                          </a:solidFill>
                          <a:effectLst/>
                          <a:latin typeface="+mn-lt"/>
                          <a:ea typeface="Calibri" panose="020F0502020204030204" pitchFamily="34" charset="0"/>
                          <a:cs typeface="Times New Roman" panose="02020603050405020304" pitchFamily="18" charset="0"/>
                        </a:rPr>
                        <a:t>H1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28600" algn="ctr" fontAlgn="ctr">
                        <a:lnSpc>
                          <a:spcPct val="107000"/>
                        </a:lnSpc>
                        <a:spcBef>
                          <a:spcPts val="0"/>
                        </a:spcBef>
                        <a:spcAft>
                          <a:spcPts val="800"/>
                        </a:spcAft>
                      </a:pPr>
                      <a:r>
                        <a:rPr lang="en-US" sz="1900" b="1" i="0" u="none" strike="noStrike">
                          <a:solidFill>
                            <a:srgbClr val="000000"/>
                          </a:solidFill>
                          <a:effectLst/>
                          <a:latin typeface="+mn-lt"/>
                          <a:ea typeface="Calibri" panose="020F0502020204030204" pitchFamily="34" charset="0"/>
                          <a:cs typeface="Times New Roman" panose="02020603050405020304" pitchFamily="18" charset="0"/>
                        </a:rPr>
                        <a:t>H2</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28600" algn="ctr" fontAlgn="ctr">
                        <a:lnSpc>
                          <a:spcPct val="107000"/>
                        </a:lnSpc>
                        <a:spcBef>
                          <a:spcPts val="0"/>
                        </a:spcBef>
                        <a:spcAft>
                          <a:spcPts val="800"/>
                        </a:spcAft>
                      </a:pPr>
                      <a:r>
                        <a:rPr lang="en-US" sz="1900" b="1" i="0" u="none" strike="noStrike">
                          <a:solidFill>
                            <a:srgbClr val="000000"/>
                          </a:solidFill>
                          <a:effectLst/>
                          <a:latin typeface="+mn-lt"/>
                          <a:ea typeface="Calibri" panose="020F0502020204030204" pitchFamily="34" charset="0"/>
                          <a:cs typeface="Times New Roman" panose="02020603050405020304" pitchFamily="18" charset="0"/>
                        </a:rPr>
                        <a:t>H3</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28600" algn="ctr" fontAlgn="ctr">
                        <a:lnSpc>
                          <a:spcPct val="107000"/>
                        </a:lnSpc>
                        <a:spcBef>
                          <a:spcPts val="0"/>
                        </a:spcBef>
                        <a:spcAft>
                          <a:spcPts val="800"/>
                        </a:spcAft>
                      </a:pPr>
                      <a:r>
                        <a:rPr lang="en-US" sz="1900" b="1" i="0" u="none" strike="noStrike" dirty="0">
                          <a:solidFill>
                            <a:srgbClr val="000000"/>
                          </a:solidFill>
                          <a:effectLst/>
                          <a:latin typeface="+mn-lt"/>
                          <a:ea typeface="Calibri" panose="020F0502020204030204" pitchFamily="34" charset="0"/>
                          <a:cs typeface="Times New Roman" panose="02020603050405020304" pitchFamily="18" charset="0"/>
                        </a:rPr>
                        <a:t>Q1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28600" algn="ctr" fontAlgn="ctr">
                        <a:lnSpc>
                          <a:spcPct val="107000"/>
                        </a:lnSpc>
                        <a:spcBef>
                          <a:spcPts val="0"/>
                        </a:spcBef>
                        <a:spcAft>
                          <a:spcPts val="800"/>
                        </a:spcAft>
                      </a:pPr>
                      <a:r>
                        <a:rPr lang="en-US" sz="1900" b="1" i="0" u="none" strike="noStrike" dirty="0">
                          <a:solidFill>
                            <a:srgbClr val="000000"/>
                          </a:solidFill>
                          <a:effectLst/>
                          <a:latin typeface="+mn-lt"/>
                          <a:ea typeface="Calibri" panose="020F0502020204030204" pitchFamily="34" charset="0"/>
                          <a:cs typeface="Times New Roman" panose="02020603050405020304" pitchFamily="18" charset="0"/>
                        </a:rPr>
                        <a:t>Q2</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28600" algn="ctr" fontAlgn="ctr">
                        <a:lnSpc>
                          <a:spcPct val="107000"/>
                        </a:lnSpc>
                        <a:spcBef>
                          <a:spcPts val="0"/>
                        </a:spcBef>
                        <a:spcAft>
                          <a:spcPts val="800"/>
                        </a:spcAft>
                      </a:pPr>
                      <a:r>
                        <a:rPr lang="en-US" sz="1900" b="1" i="0" u="none" strike="noStrike" dirty="0">
                          <a:solidFill>
                            <a:srgbClr val="000000"/>
                          </a:solidFill>
                          <a:effectLst/>
                          <a:latin typeface="+mn-lt"/>
                          <a:ea typeface="Calibri" panose="020F0502020204030204" pitchFamily="34" charset="0"/>
                          <a:cs typeface="Times New Roman" panose="02020603050405020304" pitchFamily="18" charset="0"/>
                        </a:rPr>
                        <a:t>Q3</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28600" algn="ctr" fontAlgn="ctr">
                        <a:lnSpc>
                          <a:spcPct val="107000"/>
                        </a:lnSpc>
                        <a:spcBef>
                          <a:spcPts val="0"/>
                        </a:spcBef>
                        <a:spcAft>
                          <a:spcPts val="800"/>
                        </a:spcAft>
                      </a:pPr>
                      <a:r>
                        <a:rPr lang="en-US" sz="1900" b="1" i="0" u="none" strike="noStrike" dirty="0">
                          <a:solidFill>
                            <a:srgbClr val="000000"/>
                          </a:solidFill>
                          <a:effectLst/>
                          <a:latin typeface="+mn-lt"/>
                          <a:ea typeface="Calibri" panose="020F0502020204030204" pitchFamily="34" charset="0"/>
                          <a:cs typeface="Times New Roman" panose="02020603050405020304" pitchFamily="18" charset="0"/>
                        </a:rPr>
                        <a:t>Q4</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28600" algn="ctr" fontAlgn="ctr">
                        <a:lnSpc>
                          <a:spcPct val="107000"/>
                        </a:lnSpc>
                        <a:spcBef>
                          <a:spcPts val="0"/>
                        </a:spcBef>
                        <a:spcAft>
                          <a:spcPts val="800"/>
                        </a:spcAft>
                      </a:pPr>
                      <a:r>
                        <a:rPr lang="en-US" sz="1900" b="1" i="0" u="none" strike="noStrike" dirty="0">
                          <a:solidFill>
                            <a:srgbClr val="000000"/>
                          </a:solidFill>
                          <a:effectLst/>
                          <a:latin typeface="+mn-lt"/>
                          <a:ea typeface="Calibri" panose="020F0502020204030204" pitchFamily="34" charset="0"/>
                          <a:cs typeface="Times New Roman" panose="02020603050405020304" pitchFamily="18" charset="0"/>
                        </a:rPr>
                        <a:t>Q5</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28600" algn="ctr" fontAlgn="ctr">
                        <a:lnSpc>
                          <a:spcPct val="107000"/>
                        </a:lnSpc>
                        <a:spcBef>
                          <a:spcPts val="0"/>
                        </a:spcBef>
                        <a:spcAft>
                          <a:spcPts val="800"/>
                        </a:spcAft>
                      </a:pPr>
                      <a:r>
                        <a:rPr lang="en-US" sz="1900" b="1" i="0" u="none" strike="noStrike" dirty="0">
                          <a:solidFill>
                            <a:srgbClr val="000000"/>
                          </a:solidFill>
                          <a:effectLst/>
                          <a:latin typeface="+mn-lt"/>
                          <a:ea typeface="Calibri" panose="020F0502020204030204" pitchFamily="34" charset="0"/>
                          <a:cs typeface="Times New Roman" panose="02020603050405020304" pitchFamily="18" charset="0"/>
                        </a:rPr>
                        <a:t>Q6</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0818397"/>
                  </a:ext>
                </a:extLst>
              </a:tr>
              <a:tr h="395963">
                <a:tc>
                  <a:txBody>
                    <a:bodyPr/>
                    <a:lstStyle/>
                    <a:p>
                      <a:pPr indent="228600" algn="ctr" fontAlgn="ctr">
                        <a:lnSpc>
                          <a:spcPct val="107000"/>
                        </a:lnSpc>
                        <a:spcBef>
                          <a:spcPts val="0"/>
                        </a:spcBef>
                        <a:spcAft>
                          <a:spcPts val="800"/>
                        </a:spcAft>
                      </a:pPr>
                      <a:r>
                        <a:rPr lang="en-US" sz="1900" b="0" i="0" u="none" strike="noStrike" dirty="0">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0</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dirty="0">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0</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0</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dirty="0">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4680258"/>
                  </a:ext>
                </a:extLst>
              </a:tr>
              <a:tr h="395963">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82740059"/>
                  </a:ext>
                </a:extLst>
              </a:tr>
              <a:tr h="395963">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0</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0</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dirty="0">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dirty="0">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705846"/>
                  </a:ext>
                </a:extLst>
              </a:tr>
              <a:tr h="395963">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2539379"/>
                  </a:ext>
                </a:extLst>
              </a:tr>
              <a:tr h="395963">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0</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1</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a:effectLst/>
                          <a:latin typeface="+mn-lt"/>
                          <a:ea typeface="Calibri" panose="020F0502020204030204" pitchFamily="34" charset="0"/>
                          <a:cs typeface="Times New Roman" panose="02020603050405020304" pitchFamily="18" charset="0"/>
                        </a:rPr>
                        <a:t>0</a:t>
                      </a:r>
                      <a:endParaRPr lang="en-US" sz="3400" b="0" i="0" u="none" strike="noStrike">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dirty="0">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dirty="0">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228600" algn="ctr" fontAlgn="ctr">
                        <a:lnSpc>
                          <a:spcPct val="107000"/>
                        </a:lnSpc>
                        <a:spcBef>
                          <a:spcPts val="0"/>
                        </a:spcBef>
                        <a:spcAft>
                          <a:spcPts val="800"/>
                        </a:spcAft>
                      </a:pPr>
                      <a:r>
                        <a:rPr lang="en-US" sz="1900" b="0" i="0" u="none" strike="noStrike" dirty="0">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6494413"/>
                  </a:ext>
                </a:extLst>
              </a:tr>
              <a:tr h="395963">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0</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228600" algn="ctr" fontAlgn="ctr">
                        <a:lnSpc>
                          <a:spcPct val="107000"/>
                        </a:lnSpc>
                        <a:spcBef>
                          <a:spcPts val="0"/>
                        </a:spcBef>
                        <a:spcAft>
                          <a:spcPts val="800"/>
                        </a:spcAft>
                      </a:pPr>
                      <a:r>
                        <a:rPr lang="en-US" sz="1900" b="0" i="0" u="none" strike="noStrike" dirty="0">
                          <a:solidFill>
                            <a:srgbClr val="000000"/>
                          </a:solidFill>
                          <a:effectLst/>
                          <a:latin typeface="+mn-lt"/>
                          <a:ea typeface="Calibri" panose="020F0502020204030204" pitchFamily="34" charset="0"/>
                          <a:cs typeface="Times New Roman" panose="02020603050405020304" pitchFamily="18" charset="0"/>
                        </a:rPr>
                        <a:t>1</a:t>
                      </a:r>
                      <a:endParaRPr lang="en-US" sz="3400" b="0" i="0" u="none" strike="noStrike" dirty="0">
                        <a:effectLst/>
                        <a:latin typeface="+mn-lt"/>
                      </a:endParaRPr>
                    </a:p>
                  </a:txBody>
                  <a:tcPr marL="129824" marR="129824" marT="180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536728"/>
                  </a:ext>
                </a:extLst>
              </a:tr>
            </a:tbl>
          </a:graphicData>
        </a:graphic>
      </p:graphicFrame>
    </p:spTree>
    <p:extLst>
      <p:ext uri="{BB962C8B-B14F-4D97-AF65-F5344CB8AC3E}">
        <p14:creationId xmlns:p14="http://schemas.microsoft.com/office/powerpoint/2010/main" val="3877856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51720-2EF9-4DAE-AFC5-97DD4929AEC4}"/>
              </a:ext>
            </a:extLst>
          </p:cNvPr>
          <p:cNvSpPr>
            <a:spLocks noGrp="1"/>
          </p:cNvSpPr>
          <p:nvPr>
            <p:ph type="ctrTitle"/>
          </p:nvPr>
        </p:nvSpPr>
        <p:spPr/>
        <p:txBody>
          <a:bodyPr/>
          <a:lstStyle/>
          <a:p>
            <a:pPr algn="ctr"/>
            <a:r>
              <a:rPr lang="id-ID" sz="6600" i="1" dirty="0"/>
              <a:t>Frequency Generator</a:t>
            </a:r>
          </a:p>
        </p:txBody>
      </p:sp>
      <p:sp>
        <p:nvSpPr>
          <p:cNvPr id="5" name="Subtitle 4">
            <a:extLst>
              <a:ext uri="{FF2B5EF4-FFF2-40B4-BE49-F238E27FC236}">
                <a16:creationId xmlns:a16="http://schemas.microsoft.com/office/drawing/2014/main" id="{88157A66-10F8-4B73-9DF2-0BBABCF50714}"/>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273376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8FA52F-675E-4661-BA16-455C93943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F34412-80F6-4197-9D1A-3EE287EB439B}"/>
              </a:ext>
            </a:extLst>
          </p:cNvPr>
          <p:cNvSpPr>
            <a:spLocks noGrp="1"/>
          </p:cNvSpPr>
          <p:nvPr>
            <p:ph type="title"/>
          </p:nvPr>
        </p:nvSpPr>
        <p:spPr>
          <a:xfrm>
            <a:off x="1362456" y="896684"/>
            <a:ext cx="2979252" cy="4979728"/>
          </a:xfrm>
        </p:spPr>
        <p:txBody>
          <a:bodyPr anchor="ctr">
            <a:normAutofit/>
          </a:bodyPr>
          <a:lstStyle/>
          <a:p>
            <a:pPr algn="r"/>
            <a:r>
              <a:rPr lang="en-US" dirty="0" err="1"/>
              <a:t>Rumusan</a:t>
            </a:r>
            <a:r>
              <a:rPr lang="en-US" dirty="0"/>
              <a:t> </a:t>
            </a:r>
            <a:r>
              <a:rPr lang="en-US" dirty="0" err="1"/>
              <a:t>Masalah</a:t>
            </a:r>
            <a:endParaRPr lang="en-US" dirty="0"/>
          </a:p>
        </p:txBody>
      </p:sp>
      <p:cxnSp>
        <p:nvCxnSpPr>
          <p:cNvPr id="10" name="Straight Connector 9">
            <a:extLst>
              <a:ext uri="{FF2B5EF4-FFF2-40B4-BE49-F238E27FC236}">
                <a16:creationId xmlns:a16="http://schemas.microsoft.com/office/drawing/2014/main" id="{07BC4E14-913C-46C0-ABF7-BDDAEC08A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40E6AF-4B3B-46EA-81B1-43DA97F36FC9}"/>
              </a:ext>
            </a:extLst>
          </p:cNvPr>
          <p:cNvSpPr>
            <a:spLocks noGrp="1"/>
          </p:cNvSpPr>
          <p:nvPr>
            <p:ph idx="1"/>
          </p:nvPr>
        </p:nvSpPr>
        <p:spPr>
          <a:xfrm>
            <a:off x="4985172" y="802767"/>
            <a:ext cx="5484707" cy="5064633"/>
          </a:xfrm>
        </p:spPr>
        <p:txBody>
          <a:bodyPr anchor="ctr">
            <a:normAutofit lnSpcReduction="10000"/>
          </a:bodyPr>
          <a:lstStyle/>
          <a:p>
            <a:pPr marL="457200" indent="-457200">
              <a:lnSpc>
                <a:spcPct val="150000"/>
              </a:lnSpc>
              <a:buFont typeface="+mj-lt"/>
              <a:buAutoNum type="arabicPeriod"/>
            </a:pPr>
            <a:r>
              <a:rPr lang="en-US" dirty="0" err="1"/>
              <a:t>Bagaimana</a:t>
            </a:r>
            <a:r>
              <a:rPr lang="en-US" dirty="0"/>
              <a:t> </a:t>
            </a:r>
            <a:r>
              <a:rPr lang="id-ID" dirty="0"/>
              <a:t>model sistem kendali kecepatan motor BLDC dengan pengendali PI</a:t>
            </a:r>
            <a:r>
              <a:rPr lang="en-US" dirty="0"/>
              <a:t>?</a:t>
            </a:r>
            <a:endParaRPr lang="id-ID" dirty="0"/>
          </a:p>
          <a:p>
            <a:pPr marL="457200" indent="-457200">
              <a:lnSpc>
                <a:spcPct val="150000"/>
              </a:lnSpc>
              <a:buFont typeface="+mj-lt"/>
              <a:buAutoNum type="arabicPeriod"/>
            </a:pPr>
            <a:r>
              <a:rPr lang="id-ID" dirty="0"/>
              <a:t>Berapa nilai Kp dan Ki terbaik untuk sistem kendali kecepatan motor BLDC dengan pengendali PI</a:t>
            </a:r>
          </a:p>
          <a:p>
            <a:pPr marL="457200" indent="-457200">
              <a:lnSpc>
                <a:spcPct val="150000"/>
              </a:lnSpc>
              <a:buFont typeface="+mj-lt"/>
              <a:buAutoNum type="arabicPeriod"/>
            </a:pPr>
            <a:r>
              <a:rPr lang="id-ID" dirty="0"/>
              <a:t>Bagaimana pengaruh pengendali PI pada sistem kendali kecepatan motor BLDC?</a:t>
            </a:r>
            <a:endParaRPr lang="en-US" dirty="0"/>
          </a:p>
        </p:txBody>
      </p:sp>
    </p:spTree>
    <p:extLst>
      <p:ext uri="{BB962C8B-B14F-4D97-AF65-F5344CB8AC3E}">
        <p14:creationId xmlns:p14="http://schemas.microsoft.com/office/powerpoint/2010/main" val="1428219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37A3-479F-4200-9FFE-758B3660407D}"/>
              </a:ext>
            </a:extLst>
          </p:cNvPr>
          <p:cNvSpPr>
            <a:spLocks noGrp="1"/>
          </p:cNvSpPr>
          <p:nvPr>
            <p:ph type="title"/>
          </p:nvPr>
        </p:nvSpPr>
        <p:spPr/>
        <p:txBody>
          <a:bodyPr/>
          <a:lstStyle/>
          <a:p>
            <a:r>
              <a:rPr lang="id-ID" dirty="0"/>
              <a:t>Model Blok </a:t>
            </a:r>
            <a:r>
              <a:rPr lang="id-ID" i="1" dirty="0"/>
              <a:t>Frequency Generator</a:t>
            </a:r>
            <a:endParaRPr lang="id-ID" dirty="0"/>
          </a:p>
        </p:txBody>
      </p:sp>
      <p:pic>
        <p:nvPicPr>
          <p:cNvPr id="5" name="Content Placeholder 4">
            <a:extLst>
              <a:ext uri="{FF2B5EF4-FFF2-40B4-BE49-F238E27FC236}">
                <a16:creationId xmlns:a16="http://schemas.microsoft.com/office/drawing/2014/main" id="{F292CAEE-CD5B-4595-94E9-CB5B7B5136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933" y="2011363"/>
            <a:ext cx="9442409" cy="3767137"/>
          </a:xfrm>
        </p:spPr>
      </p:pic>
    </p:spTree>
    <p:extLst>
      <p:ext uri="{BB962C8B-B14F-4D97-AF65-F5344CB8AC3E}">
        <p14:creationId xmlns:p14="http://schemas.microsoft.com/office/powerpoint/2010/main" val="2974229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51720-2EF9-4DAE-AFC5-97DD4929AEC4}"/>
              </a:ext>
            </a:extLst>
          </p:cNvPr>
          <p:cNvSpPr>
            <a:spLocks noGrp="1"/>
          </p:cNvSpPr>
          <p:nvPr>
            <p:ph type="ctrTitle"/>
          </p:nvPr>
        </p:nvSpPr>
        <p:spPr/>
        <p:txBody>
          <a:bodyPr/>
          <a:lstStyle/>
          <a:p>
            <a:pPr algn="ctr"/>
            <a:r>
              <a:rPr lang="id-ID" sz="6600" i="1" dirty="0"/>
              <a:t>Phase Detector</a:t>
            </a:r>
          </a:p>
        </p:txBody>
      </p:sp>
      <p:sp>
        <p:nvSpPr>
          <p:cNvPr id="5" name="Subtitle 4">
            <a:extLst>
              <a:ext uri="{FF2B5EF4-FFF2-40B4-BE49-F238E27FC236}">
                <a16:creationId xmlns:a16="http://schemas.microsoft.com/office/drawing/2014/main" id="{88157A66-10F8-4B73-9DF2-0BBABCF50714}"/>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91159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E380-82AB-4150-B83D-060A128B52FE}"/>
              </a:ext>
            </a:extLst>
          </p:cNvPr>
          <p:cNvSpPr>
            <a:spLocks noGrp="1"/>
          </p:cNvSpPr>
          <p:nvPr>
            <p:ph type="title"/>
          </p:nvPr>
        </p:nvSpPr>
        <p:spPr/>
        <p:txBody>
          <a:bodyPr/>
          <a:lstStyle/>
          <a:p>
            <a:r>
              <a:rPr lang="id-ID" dirty="0"/>
              <a:t>Model Blok </a:t>
            </a:r>
            <a:r>
              <a:rPr lang="id-ID" i="1" dirty="0"/>
              <a:t>Phase Detector</a:t>
            </a:r>
            <a:endParaRPr lang="id-ID" dirty="0"/>
          </a:p>
        </p:txBody>
      </p:sp>
      <p:pic>
        <p:nvPicPr>
          <p:cNvPr id="5" name="Content Placeholder 4">
            <a:extLst>
              <a:ext uri="{FF2B5EF4-FFF2-40B4-BE49-F238E27FC236}">
                <a16:creationId xmlns:a16="http://schemas.microsoft.com/office/drawing/2014/main" id="{8CF0B7C9-8C2C-4B47-86F5-3EDED3658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853" y="2011363"/>
            <a:ext cx="7460568" cy="3767137"/>
          </a:xfrm>
        </p:spPr>
      </p:pic>
    </p:spTree>
    <p:extLst>
      <p:ext uri="{BB962C8B-B14F-4D97-AF65-F5344CB8AC3E}">
        <p14:creationId xmlns:p14="http://schemas.microsoft.com/office/powerpoint/2010/main" val="936580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51720-2EF9-4DAE-AFC5-97DD4929AEC4}"/>
              </a:ext>
            </a:extLst>
          </p:cNvPr>
          <p:cNvSpPr>
            <a:spLocks noGrp="1"/>
          </p:cNvSpPr>
          <p:nvPr>
            <p:ph type="ctrTitle"/>
          </p:nvPr>
        </p:nvSpPr>
        <p:spPr/>
        <p:txBody>
          <a:bodyPr/>
          <a:lstStyle/>
          <a:p>
            <a:pPr algn="ctr"/>
            <a:r>
              <a:rPr lang="id-ID" sz="6600" i="1" dirty="0"/>
              <a:t>Loop Filter</a:t>
            </a:r>
          </a:p>
        </p:txBody>
      </p:sp>
      <p:sp>
        <p:nvSpPr>
          <p:cNvPr id="5" name="Subtitle 4">
            <a:extLst>
              <a:ext uri="{FF2B5EF4-FFF2-40B4-BE49-F238E27FC236}">
                <a16:creationId xmlns:a16="http://schemas.microsoft.com/office/drawing/2014/main" id="{88157A66-10F8-4B73-9DF2-0BBABCF50714}"/>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2578238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D499-10D3-4577-AE33-03639EF9E979}"/>
              </a:ext>
            </a:extLst>
          </p:cNvPr>
          <p:cNvSpPr>
            <a:spLocks noGrp="1"/>
          </p:cNvSpPr>
          <p:nvPr>
            <p:ph type="title"/>
          </p:nvPr>
        </p:nvSpPr>
        <p:spPr/>
        <p:txBody>
          <a:bodyPr/>
          <a:lstStyle/>
          <a:p>
            <a:r>
              <a:rPr lang="id-ID" dirty="0"/>
              <a:t>Model Blok </a:t>
            </a:r>
            <a:r>
              <a:rPr lang="id-ID" i="1" dirty="0"/>
              <a:t>Loop Filter</a:t>
            </a:r>
            <a:endParaRPr lang="id-ID" dirty="0"/>
          </a:p>
        </p:txBody>
      </p:sp>
      <p:pic>
        <p:nvPicPr>
          <p:cNvPr id="5" name="Content Placeholder 4">
            <a:extLst>
              <a:ext uri="{FF2B5EF4-FFF2-40B4-BE49-F238E27FC236}">
                <a16:creationId xmlns:a16="http://schemas.microsoft.com/office/drawing/2014/main" id="{D7059D3E-1695-415F-95EE-2741E8F90F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567" y="2011363"/>
            <a:ext cx="6707141" cy="3767137"/>
          </a:xfrm>
        </p:spPr>
      </p:pic>
    </p:spTree>
    <p:extLst>
      <p:ext uri="{BB962C8B-B14F-4D97-AF65-F5344CB8AC3E}">
        <p14:creationId xmlns:p14="http://schemas.microsoft.com/office/powerpoint/2010/main" val="1694762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51720-2EF9-4DAE-AFC5-97DD4929AEC4}"/>
              </a:ext>
            </a:extLst>
          </p:cNvPr>
          <p:cNvSpPr>
            <a:spLocks noGrp="1"/>
          </p:cNvSpPr>
          <p:nvPr>
            <p:ph type="ctrTitle"/>
          </p:nvPr>
        </p:nvSpPr>
        <p:spPr/>
        <p:txBody>
          <a:bodyPr/>
          <a:lstStyle/>
          <a:p>
            <a:pPr algn="ctr"/>
            <a:r>
              <a:rPr lang="id-ID" sz="6600" i="1" dirty="0"/>
              <a:t>PI Controller</a:t>
            </a:r>
          </a:p>
        </p:txBody>
      </p:sp>
      <p:sp>
        <p:nvSpPr>
          <p:cNvPr id="5" name="Subtitle 4">
            <a:extLst>
              <a:ext uri="{FF2B5EF4-FFF2-40B4-BE49-F238E27FC236}">
                <a16:creationId xmlns:a16="http://schemas.microsoft.com/office/drawing/2014/main" id="{88157A66-10F8-4B73-9DF2-0BBABCF50714}"/>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3741936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67E7-F982-493C-A154-4135BFF69205}"/>
              </a:ext>
            </a:extLst>
          </p:cNvPr>
          <p:cNvSpPr>
            <a:spLocks noGrp="1"/>
          </p:cNvSpPr>
          <p:nvPr>
            <p:ph type="title"/>
          </p:nvPr>
        </p:nvSpPr>
        <p:spPr/>
        <p:txBody>
          <a:bodyPr/>
          <a:lstStyle/>
          <a:p>
            <a:r>
              <a:rPr lang="id-ID" dirty="0"/>
              <a:t>Model Blok </a:t>
            </a:r>
            <a:r>
              <a:rPr lang="id-ID" i="1" dirty="0"/>
              <a:t>PI Controller</a:t>
            </a:r>
            <a:endParaRPr lang="id-ID" dirty="0"/>
          </a:p>
        </p:txBody>
      </p:sp>
      <p:pic>
        <p:nvPicPr>
          <p:cNvPr id="5" name="Content Placeholder 4">
            <a:extLst>
              <a:ext uri="{FF2B5EF4-FFF2-40B4-BE49-F238E27FC236}">
                <a16:creationId xmlns:a16="http://schemas.microsoft.com/office/drawing/2014/main" id="{6AAF8402-3E36-453C-9919-D3CC27CA81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567" y="2011363"/>
            <a:ext cx="6707141" cy="3767137"/>
          </a:xfrm>
        </p:spPr>
      </p:pic>
    </p:spTree>
    <p:extLst>
      <p:ext uri="{BB962C8B-B14F-4D97-AF65-F5344CB8AC3E}">
        <p14:creationId xmlns:p14="http://schemas.microsoft.com/office/powerpoint/2010/main" val="983619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8C7467-EDDC-4B80-AD41-04BD12DA1FC7}"/>
              </a:ext>
            </a:extLst>
          </p:cNvPr>
          <p:cNvSpPr txBox="1">
            <a:spLocks/>
          </p:cNvSpPr>
          <p:nvPr/>
        </p:nvSpPr>
        <p:spPr>
          <a:xfrm>
            <a:off x="704850" y="533400"/>
            <a:ext cx="10782300" cy="329415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80000"/>
              </a:lnSpc>
              <a:spcAft>
                <a:spcPts val="600"/>
              </a:spcAft>
            </a:pPr>
            <a:r>
              <a:rPr lang="id-ID" sz="5600" b="1" dirty="0"/>
              <a:t>HASIL PENELITIAN</a:t>
            </a:r>
            <a:endParaRPr lang="en-US" sz="5600" b="1" dirty="0"/>
          </a:p>
        </p:txBody>
      </p:sp>
      <p:sp>
        <p:nvSpPr>
          <p:cNvPr id="2" name="Subtitle 2">
            <a:extLst>
              <a:ext uri="{FF2B5EF4-FFF2-40B4-BE49-F238E27FC236}">
                <a16:creationId xmlns:a16="http://schemas.microsoft.com/office/drawing/2014/main" id="{8A99FDEE-5476-42FA-9866-F218353FCEB4}"/>
              </a:ext>
            </a:extLst>
          </p:cNvPr>
          <p:cNvSpPr txBox="1">
            <a:spLocks/>
          </p:cNvSpPr>
          <p:nvPr/>
        </p:nvSpPr>
        <p:spPr>
          <a:xfrm>
            <a:off x="1481900" y="4003030"/>
            <a:ext cx="9228201" cy="1788170"/>
          </a:xfrm>
          <a:prstGeom prst="rect">
            <a:avLst/>
          </a:prstGeom>
        </p:spPr>
        <p:txBody>
          <a:bodyP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lnSpc>
                <a:spcPct val="100000"/>
              </a:lnSpc>
            </a:pPr>
            <a:r>
              <a:rPr lang="id-ID" sz="1800" dirty="0">
                <a:solidFill>
                  <a:schemeClr val="tx1"/>
                </a:solidFill>
              </a:rPr>
              <a:t>Gangguan </a:t>
            </a:r>
            <a:r>
              <a:rPr lang="en-US" sz="1800" dirty="0">
                <a:solidFill>
                  <a:schemeClr val="accent1"/>
                </a:solidFill>
              </a:rPr>
              <a:t>|</a:t>
            </a:r>
            <a:r>
              <a:rPr lang="id-ID" sz="1800" dirty="0">
                <a:solidFill>
                  <a:schemeClr val="accent1"/>
                </a:solidFill>
              </a:rPr>
              <a:t> </a:t>
            </a:r>
            <a:r>
              <a:rPr lang="id-ID" sz="1800" dirty="0">
                <a:solidFill>
                  <a:schemeClr val="tx1"/>
                </a:solidFill>
              </a:rPr>
              <a:t>Variasi Kecepatan </a:t>
            </a:r>
            <a:r>
              <a:rPr lang="id-ID" sz="1800" dirty="0">
                <a:solidFill>
                  <a:schemeClr val="accent1"/>
                </a:solidFill>
              </a:rPr>
              <a:t>|</a:t>
            </a:r>
            <a:r>
              <a:rPr lang="id-ID" sz="1800" dirty="0">
                <a:solidFill>
                  <a:schemeClr val="tx1"/>
                </a:solidFill>
              </a:rPr>
              <a:t> Kondisi Transien </a:t>
            </a:r>
            <a:r>
              <a:rPr lang="id-ID" sz="1800" dirty="0">
                <a:solidFill>
                  <a:schemeClr val="accent1"/>
                </a:solidFill>
              </a:rPr>
              <a:t>|</a:t>
            </a:r>
            <a:r>
              <a:rPr lang="id-ID" sz="1800" dirty="0">
                <a:solidFill>
                  <a:schemeClr val="tx1"/>
                </a:solidFill>
              </a:rPr>
              <a:t> Karakteristik Pembebanan</a:t>
            </a:r>
            <a:endParaRPr lang="en-US" sz="1800" dirty="0">
              <a:solidFill>
                <a:schemeClr val="accent1"/>
              </a:solidFill>
            </a:endParaRPr>
          </a:p>
        </p:txBody>
      </p:sp>
    </p:spTree>
    <p:extLst>
      <p:ext uri="{BB962C8B-B14F-4D97-AF65-F5344CB8AC3E}">
        <p14:creationId xmlns:p14="http://schemas.microsoft.com/office/powerpoint/2010/main" val="3979180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A8F9-B438-4A12-B39A-4FA47E880C8D}"/>
              </a:ext>
            </a:extLst>
          </p:cNvPr>
          <p:cNvSpPr>
            <a:spLocks noGrp="1"/>
          </p:cNvSpPr>
          <p:nvPr>
            <p:ph type="title"/>
          </p:nvPr>
        </p:nvSpPr>
        <p:spPr/>
        <p:txBody>
          <a:bodyPr/>
          <a:lstStyle/>
          <a:p>
            <a:r>
              <a:rPr lang="id-ID" dirty="0"/>
              <a:t>RMSE dan RMSU</a:t>
            </a:r>
          </a:p>
        </p:txBody>
      </p:sp>
      <p:sp>
        <p:nvSpPr>
          <p:cNvPr id="3" name="Content Placeholder 2">
            <a:extLst>
              <a:ext uri="{FF2B5EF4-FFF2-40B4-BE49-F238E27FC236}">
                <a16:creationId xmlns:a16="http://schemas.microsoft.com/office/drawing/2014/main" id="{F1BA318D-284A-4926-AB43-C8E3364BEE65}"/>
              </a:ext>
            </a:extLst>
          </p:cNvPr>
          <p:cNvSpPr>
            <a:spLocks noGrp="1"/>
          </p:cNvSpPr>
          <p:nvPr>
            <p:ph idx="1"/>
          </p:nvPr>
        </p:nvSpPr>
        <p:spPr/>
        <p:txBody>
          <a:bodyPr/>
          <a:lstStyle/>
          <a:p>
            <a:pPr marL="0" indent="0">
              <a:lnSpc>
                <a:spcPct val="150000"/>
              </a:lnSpc>
              <a:buNone/>
            </a:pPr>
            <a:r>
              <a:rPr lang="id-ID" dirty="0"/>
              <a:t>Performa pengendali diukur dalam bentuk eror dan usaha. Eror adalah selisih antara kecepatan motor yang sebenarnya dan usaha adalah usaha yang dilakukan pengendali PI untuk mengurangi nilai eror setiap waktu. Kemudian nilai RMS dari eror (RMSE) dan nilai RMSE dari usaha (RMSU) merupakan nilai eror dan usaha rata-rata yang dihasilkan dalam satu siklus simulasi.</a:t>
            </a:r>
          </a:p>
        </p:txBody>
      </p:sp>
    </p:spTree>
    <p:extLst>
      <p:ext uri="{BB962C8B-B14F-4D97-AF65-F5344CB8AC3E}">
        <p14:creationId xmlns:p14="http://schemas.microsoft.com/office/powerpoint/2010/main" val="4249779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6704-02BA-4018-849F-5638028D8B86}"/>
              </a:ext>
            </a:extLst>
          </p:cNvPr>
          <p:cNvSpPr>
            <a:spLocks noGrp="1"/>
          </p:cNvSpPr>
          <p:nvPr>
            <p:ph type="ctrTitle"/>
          </p:nvPr>
        </p:nvSpPr>
        <p:spPr/>
        <p:txBody>
          <a:bodyPr>
            <a:normAutofit/>
          </a:bodyPr>
          <a:lstStyle/>
          <a:p>
            <a:pPr algn="ctr"/>
            <a:r>
              <a:rPr lang="id-ID" sz="6000" dirty="0"/>
              <a:t>Gangguan</a:t>
            </a:r>
            <a:endParaRPr lang="en-US" sz="6000" dirty="0"/>
          </a:p>
        </p:txBody>
      </p:sp>
      <p:sp>
        <p:nvSpPr>
          <p:cNvPr id="4" name="Subtitle 3">
            <a:extLst>
              <a:ext uri="{FF2B5EF4-FFF2-40B4-BE49-F238E27FC236}">
                <a16:creationId xmlns:a16="http://schemas.microsoft.com/office/drawing/2014/main" id="{8DC0F39F-0A8E-4FE6-8A2C-EDCF0F8591E9}"/>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134521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888FA52F-675E-4661-BA16-455C93943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F34412-80F6-4197-9D1A-3EE287EB439B}"/>
              </a:ext>
            </a:extLst>
          </p:cNvPr>
          <p:cNvSpPr>
            <a:spLocks noGrp="1"/>
          </p:cNvSpPr>
          <p:nvPr>
            <p:ph type="title"/>
          </p:nvPr>
        </p:nvSpPr>
        <p:spPr>
          <a:xfrm>
            <a:off x="1362456" y="896684"/>
            <a:ext cx="2979252" cy="4979728"/>
          </a:xfrm>
        </p:spPr>
        <p:txBody>
          <a:bodyPr anchor="ctr">
            <a:normAutofit/>
          </a:bodyPr>
          <a:lstStyle/>
          <a:p>
            <a:pPr algn="r"/>
            <a:r>
              <a:rPr lang="id-ID" dirty="0"/>
              <a:t>Tujuan Penelitian</a:t>
            </a:r>
            <a:endParaRPr lang="en-US" dirty="0"/>
          </a:p>
        </p:txBody>
      </p:sp>
      <p:cxnSp>
        <p:nvCxnSpPr>
          <p:cNvPr id="11" name="Straight Connector 9">
            <a:extLst>
              <a:ext uri="{FF2B5EF4-FFF2-40B4-BE49-F238E27FC236}">
                <a16:creationId xmlns:a16="http://schemas.microsoft.com/office/drawing/2014/main" id="{07BC4E14-913C-46C0-ABF7-BDDAEC08A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40E6AF-4B3B-46EA-81B1-43DA97F36FC9}"/>
              </a:ext>
            </a:extLst>
          </p:cNvPr>
          <p:cNvSpPr>
            <a:spLocks noGrp="1"/>
          </p:cNvSpPr>
          <p:nvPr>
            <p:ph idx="1"/>
          </p:nvPr>
        </p:nvSpPr>
        <p:spPr>
          <a:xfrm>
            <a:off x="4985172" y="896684"/>
            <a:ext cx="5484707" cy="5064633"/>
          </a:xfrm>
        </p:spPr>
        <p:txBody>
          <a:bodyPr anchor="ctr">
            <a:normAutofit lnSpcReduction="10000"/>
          </a:bodyPr>
          <a:lstStyle/>
          <a:p>
            <a:pPr marL="457200" indent="-457200">
              <a:lnSpc>
                <a:spcPct val="150000"/>
              </a:lnSpc>
              <a:buFont typeface="+mj-lt"/>
              <a:buAutoNum type="arabicPeriod"/>
            </a:pPr>
            <a:r>
              <a:rPr lang="en-US" dirty="0"/>
              <a:t>M</a:t>
            </a:r>
            <a:r>
              <a:rPr lang="id-ID" dirty="0"/>
              <a:t>enghasilkan model sistem kendali kecepatan motor BLDC dengan pengendali PI</a:t>
            </a:r>
          </a:p>
          <a:p>
            <a:pPr marL="457200" indent="-457200">
              <a:lnSpc>
                <a:spcPct val="150000"/>
              </a:lnSpc>
              <a:buFont typeface="+mj-lt"/>
              <a:buAutoNum type="arabicPeriod"/>
            </a:pPr>
            <a:r>
              <a:rPr lang="id-ID" dirty="0"/>
              <a:t>Mengetahui nilai parameter Kp dan Ki terbaik pada sistem kendali kecepatan motor BLDC dengan pengendali PI</a:t>
            </a:r>
          </a:p>
          <a:p>
            <a:pPr marL="457200" indent="-457200">
              <a:lnSpc>
                <a:spcPct val="150000"/>
              </a:lnSpc>
              <a:buFont typeface="+mj-lt"/>
              <a:buAutoNum type="arabicPeriod"/>
            </a:pPr>
            <a:r>
              <a:rPr lang="id-ID" dirty="0"/>
              <a:t>Mengetahui pengaruh penggunaan pengendali PI pada sistem kendali kecepatan motor BLDC</a:t>
            </a:r>
            <a:endParaRPr lang="en-US" dirty="0"/>
          </a:p>
        </p:txBody>
      </p:sp>
    </p:spTree>
    <p:extLst>
      <p:ext uri="{BB962C8B-B14F-4D97-AF65-F5344CB8AC3E}">
        <p14:creationId xmlns:p14="http://schemas.microsoft.com/office/powerpoint/2010/main" val="970533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D8A2-D21E-493E-BF58-0587A2741C09}"/>
              </a:ext>
            </a:extLst>
          </p:cNvPr>
          <p:cNvSpPr>
            <a:spLocks noGrp="1"/>
          </p:cNvSpPr>
          <p:nvPr>
            <p:ph type="title"/>
          </p:nvPr>
        </p:nvSpPr>
        <p:spPr/>
        <p:txBody>
          <a:bodyPr/>
          <a:lstStyle/>
          <a:p>
            <a:r>
              <a:rPr lang="id-ID" dirty="0"/>
              <a:t>Pencarian Nilai Kp dan Ki Terbaik</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263CA31-1722-421E-9239-8916D4068105}"/>
                  </a:ext>
                </a:extLst>
              </p:cNvPr>
              <p:cNvSpPr>
                <a:spLocks noGrp="1"/>
              </p:cNvSpPr>
              <p:nvPr>
                <p:ph idx="1"/>
              </p:nvPr>
            </p:nvSpPr>
            <p:spPr>
              <a:xfrm>
                <a:off x="676656" y="2011680"/>
                <a:ext cx="10753725" cy="4346787"/>
              </a:xfrm>
            </p:spPr>
            <p:txBody>
              <a:bodyPr>
                <a:normAutofit/>
              </a:bodyPr>
              <a:lstStyle/>
              <a:p>
                <a:pPr algn="just">
                  <a:lnSpc>
                    <a:spcPct val="150000"/>
                  </a:lnSpc>
                  <a:buFont typeface="Arial" panose="020B0604020202020204" pitchFamily="34" charset="0"/>
                  <a:buChar char="•"/>
                </a:pPr>
                <a:r>
                  <a:rPr lang="id-ID" sz="2000" dirty="0"/>
                  <a:t> Nilai Optimal Fungsi Tujuan</a:t>
                </a:r>
              </a:p>
              <a:p>
                <a:pPr algn="ctr">
                  <a:lnSpc>
                    <a:spcPct val="150000"/>
                  </a:lnSpc>
                </a:pPr>
                <a14:m>
                  <m:oMath xmlns:m="http://schemas.openxmlformats.org/officeDocument/2006/math">
                    <m:r>
                      <a:rPr lang="id-ID" sz="2000" i="1" smtClean="0">
                        <a:effectLst/>
                        <a:latin typeface="Cambria Math" panose="02040503050406030204" pitchFamily="18" charset="0"/>
                        <a:ea typeface="Times New Roman" panose="02020603050405020304" pitchFamily="18" charset="0"/>
                        <a:cs typeface="Times New Roman" panose="02020603050405020304" pitchFamily="18" charset="0"/>
                      </a:rPr>
                      <m:t>𝐽</m:t>
                    </m:r>
                    <m:r>
                      <a:rPr lang="id-ID" sz="2000" i="1"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id-ID" sz="2000" i="1">
                            <a:effectLst/>
                            <a:latin typeface="Cambria Math" panose="02040503050406030204" pitchFamily="18" charset="0"/>
                          </a:rPr>
                        </m:ctrlPr>
                      </m:radPr>
                      <m:deg/>
                      <m:e>
                        <m:sSup>
                          <m:sSupPr>
                            <m:ctrlPr>
                              <a:rPr lang="id-ID" sz="2000" i="1">
                                <a:effectLst/>
                                <a:latin typeface="Cambria Math" panose="02040503050406030204" pitchFamily="18" charset="0"/>
                              </a:rPr>
                            </m:ctrlPr>
                          </m:sSupPr>
                          <m:e>
                            <m:r>
                              <a:rPr lang="id-ID" sz="2000" i="1">
                                <a:effectLst/>
                                <a:latin typeface="Cambria Math" panose="02040503050406030204" pitchFamily="18" charset="0"/>
                                <a:ea typeface="Calibri" panose="020F0502020204030204" pitchFamily="34" charset="0"/>
                                <a:cs typeface="Times New Roman" panose="02020603050405020304" pitchFamily="18" charset="0"/>
                              </a:rPr>
                              <m:t>(</m:t>
                            </m:r>
                            <m:r>
                              <a:rPr lang="id-ID" sz="2000" i="1">
                                <a:effectLst/>
                                <a:latin typeface="Cambria Math" panose="02040503050406030204" pitchFamily="18" charset="0"/>
                                <a:ea typeface="Calibri" panose="020F0502020204030204" pitchFamily="34" charset="0"/>
                                <a:cs typeface="Times New Roman" panose="02020603050405020304" pitchFamily="18" charset="0"/>
                              </a:rPr>
                              <m:t>𝑝</m:t>
                            </m:r>
                            <m:r>
                              <a:rPr lang="id-ID" sz="2000" i="1">
                                <a:effectLst/>
                                <a:latin typeface="Cambria Math" panose="02040503050406030204" pitchFamily="18" charset="0"/>
                                <a:ea typeface="Calibri" panose="020F0502020204030204" pitchFamily="34" charset="0"/>
                                <a:cs typeface="Times New Roman" panose="02020603050405020304" pitchFamily="18" charset="0"/>
                              </a:rPr>
                              <m:t>×</m:t>
                            </m:r>
                            <m:r>
                              <a:rPr lang="id-ID" sz="2000" i="1">
                                <a:effectLst/>
                                <a:latin typeface="Cambria Math" panose="02040503050406030204" pitchFamily="18" charset="0"/>
                                <a:ea typeface="Calibri" panose="020F0502020204030204" pitchFamily="34" charset="0"/>
                                <a:cs typeface="Times New Roman" panose="02020603050405020304" pitchFamily="18" charset="0"/>
                              </a:rPr>
                              <m:t>𝑅𝑀𝑆𝐸</m:t>
                            </m:r>
                            <m:r>
                              <a:rPr lang="id-ID"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id-ID"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id-ID"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id-ID" sz="2000" i="1">
                                <a:effectLst/>
                                <a:latin typeface="Cambria Math" panose="02040503050406030204" pitchFamily="18" charset="0"/>
                              </a:rPr>
                            </m:ctrlPr>
                          </m:sSupPr>
                          <m:e>
                            <m:r>
                              <a:rPr lang="id-ID" sz="2000" i="1">
                                <a:effectLst/>
                                <a:latin typeface="Cambria Math" panose="02040503050406030204" pitchFamily="18" charset="0"/>
                                <a:ea typeface="Calibri" panose="020F0502020204030204" pitchFamily="34" charset="0"/>
                                <a:cs typeface="Times New Roman" panose="02020603050405020304" pitchFamily="18" charset="0"/>
                              </a:rPr>
                              <m:t>(</m:t>
                            </m:r>
                            <m:r>
                              <a:rPr lang="id-ID" sz="2000" i="1">
                                <a:effectLst/>
                                <a:latin typeface="Cambria Math" panose="02040503050406030204" pitchFamily="18" charset="0"/>
                                <a:ea typeface="Calibri" panose="020F0502020204030204" pitchFamily="34" charset="0"/>
                                <a:cs typeface="Times New Roman" panose="02020603050405020304" pitchFamily="18" charset="0"/>
                              </a:rPr>
                              <m:t>𝑞</m:t>
                            </m:r>
                            <m:r>
                              <a:rPr lang="id-ID" sz="2000" i="1">
                                <a:effectLst/>
                                <a:latin typeface="Cambria Math" panose="02040503050406030204" pitchFamily="18" charset="0"/>
                                <a:ea typeface="Calibri" panose="020F0502020204030204" pitchFamily="34" charset="0"/>
                                <a:cs typeface="Times New Roman" panose="02020603050405020304" pitchFamily="18" charset="0"/>
                              </a:rPr>
                              <m:t>×</m:t>
                            </m:r>
                            <m:r>
                              <a:rPr lang="id-ID" sz="2000" i="1">
                                <a:effectLst/>
                                <a:latin typeface="Cambria Math" panose="02040503050406030204" pitchFamily="18" charset="0"/>
                                <a:ea typeface="Calibri" panose="020F0502020204030204" pitchFamily="34" charset="0"/>
                                <a:cs typeface="Times New Roman" panose="02020603050405020304" pitchFamily="18" charset="0"/>
                              </a:rPr>
                              <m:t>𝑅𝑀𝑆𝑈</m:t>
                            </m:r>
                            <m:r>
                              <a:rPr lang="id-ID"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id-ID" sz="20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endParaRPr lang="id-ID" sz="2000" dirty="0"/>
              </a:p>
              <a:p>
                <a:pPr algn="just">
                  <a:lnSpc>
                    <a:spcPct val="100000"/>
                  </a:lnSpc>
                  <a:spcBef>
                    <a:spcPts val="600"/>
                  </a:spcBef>
                </a:pPr>
                <a:r>
                  <a:rPr lang="id-ID" sz="2000" dirty="0"/>
                  <a:t>Keterangan:</a:t>
                </a:r>
              </a:p>
              <a:p>
                <a:pPr algn="just">
                  <a:lnSpc>
                    <a:spcPct val="100000"/>
                  </a:lnSpc>
                  <a:spcBef>
                    <a:spcPts val="600"/>
                  </a:spcBef>
                </a:pPr>
                <a:r>
                  <a:rPr lang="id-ID" sz="2000" dirty="0"/>
                  <a:t>J = fungsi objektif		p = koefisien RMSE = 1/Eror</a:t>
                </a:r>
                <a:r>
                  <a:rPr lang="id-ID" sz="1200" dirty="0"/>
                  <a:t>max</a:t>
                </a:r>
                <a:endParaRPr lang="id-ID" sz="2000" dirty="0"/>
              </a:p>
              <a:p>
                <a:pPr algn="just">
                  <a:lnSpc>
                    <a:spcPct val="100000"/>
                  </a:lnSpc>
                  <a:spcBef>
                    <a:spcPts val="600"/>
                  </a:spcBef>
                </a:pPr>
                <a:r>
                  <a:rPr lang="id-ID" sz="2000" dirty="0"/>
                  <a:t>RMSE = nilai RMS dari eror	q = koefisien RMSU = 1/Usaha</a:t>
                </a:r>
                <a:r>
                  <a:rPr lang="id-ID" sz="1200" dirty="0"/>
                  <a:t>max</a:t>
                </a:r>
                <a:endParaRPr lang="id-ID" sz="2000" dirty="0"/>
              </a:p>
              <a:p>
                <a:pPr algn="just">
                  <a:lnSpc>
                    <a:spcPct val="100000"/>
                  </a:lnSpc>
                  <a:spcBef>
                    <a:spcPts val="600"/>
                  </a:spcBef>
                </a:pPr>
                <a:r>
                  <a:rPr lang="id-ID" sz="2000" dirty="0"/>
                  <a:t>RMSU = nilai RMS dari usaha</a:t>
                </a:r>
              </a:p>
              <a:p>
                <a:pPr algn="just">
                  <a:lnSpc>
                    <a:spcPct val="100000"/>
                  </a:lnSpc>
                  <a:spcBef>
                    <a:spcPts val="600"/>
                  </a:spcBef>
                </a:pPr>
                <a:endParaRPr lang="id-ID" sz="2000" dirty="0"/>
              </a:p>
              <a:p>
                <a:pPr algn="just">
                  <a:lnSpc>
                    <a:spcPct val="150000"/>
                  </a:lnSpc>
                  <a:buFont typeface="Arial" panose="020B0604020202020204" pitchFamily="34" charset="0"/>
                  <a:buChar char="•"/>
                </a:pPr>
                <a:r>
                  <a:rPr lang="id-ID" sz="2000" b="1" dirty="0"/>
                  <a:t> Kp dan Ki yang terbaik </a:t>
                </a:r>
                <a:r>
                  <a:rPr lang="id-ID" sz="2000" dirty="0"/>
                  <a:t>adalah yang menghasilkan </a:t>
                </a:r>
                <a:r>
                  <a:rPr lang="id-ID" sz="2000" b="1" dirty="0"/>
                  <a:t>nilai minimum fungsi J.</a:t>
                </a:r>
                <a:endParaRPr lang="en-US" sz="2000" dirty="0"/>
              </a:p>
              <a:p>
                <a:pPr algn="just">
                  <a:lnSpc>
                    <a:spcPct val="150000"/>
                  </a:lnSpc>
                </a:pPr>
                <a:endParaRPr lang="id-ID" sz="2000" dirty="0"/>
              </a:p>
            </p:txBody>
          </p:sp>
        </mc:Choice>
        <mc:Fallback>
          <p:sp>
            <p:nvSpPr>
              <p:cNvPr id="3" name="Content Placeholder 2">
                <a:extLst>
                  <a:ext uri="{FF2B5EF4-FFF2-40B4-BE49-F238E27FC236}">
                    <a16:creationId xmlns:a16="http://schemas.microsoft.com/office/drawing/2014/main" id="{4263CA31-1722-421E-9239-8916D4068105}"/>
                  </a:ext>
                </a:extLst>
              </p:cNvPr>
              <p:cNvSpPr>
                <a:spLocks noGrp="1" noRot="1" noChangeAspect="1" noMove="1" noResize="1" noEditPoints="1" noAdjustHandles="1" noChangeArrowheads="1" noChangeShapeType="1" noTextEdit="1"/>
              </p:cNvSpPr>
              <p:nvPr>
                <p:ph idx="1"/>
              </p:nvPr>
            </p:nvSpPr>
            <p:spPr>
              <a:xfrm>
                <a:off x="676656" y="2011680"/>
                <a:ext cx="10753725" cy="4346787"/>
              </a:xfrm>
              <a:blipFill>
                <a:blip r:embed="rId2"/>
                <a:stretch>
                  <a:fillRect l="-510"/>
                </a:stretch>
              </a:blipFill>
            </p:spPr>
            <p:txBody>
              <a:bodyPr/>
              <a:lstStyle/>
              <a:p>
                <a:r>
                  <a:rPr lang="id-ID">
                    <a:noFill/>
                  </a:rPr>
                  <a:t> </a:t>
                </a:r>
              </a:p>
            </p:txBody>
          </p:sp>
        </mc:Fallback>
      </mc:AlternateContent>
    </p:spTree>
    <p:extLst>
      <p:ext uri="{BB962C8B-B14F-4D97-AF65-F5344CB8AC3E}">
        <p14:creationId xmlns:p14="http://schemas.microsoft.com/office/powerpoint/2010/main" val="2743799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DEFB-EC25-499F-A42D-28A814D4F22C}"/>
              </a:ext>
            </a:extLst>
          </p:cNvPr>
          <p:cNvSpPr>
            <a:spLocks noGrp="1"/>
          </p:cNvSpPr>
          <p:nvPr>
            <p:ph type="title"/>
          </p:nvPr>
        </p:nvSpPr>
        <p:spPr>
          <a:xfrm>
            <a:off x="657224" y="717066"/>
            <a:ext cx="10772775" cy="719667"/>
          </a:xfrm>
        </p:spPr>
        <p:txBody>
          <a:bodyPr>
            <a:normAutofit/>
          </a:bodyPr>
          <a:lstStyle/>
          <a:p>
            <a:pPr algn="ctr"/>
            <a:r>
              <a:rPr lang="id-ID" sz="3200" dirty="0">
                <a:solidFill>
                  <a:schemeClr val="tx1"/>
                </a:solidFill>
              </a:rPr>
              <a:t>Tabel Hasil Pencarian Nilai Kp Terbaik</a:t>
            </a:r>
            <a:endParaRPr lang="en-US" sz="3200" dirty="0">
              <a:solidFill>
                <a:schemeClr val="tx1"/>
              </a:solidFill>
            </a:endParaRPr>
          </a:p>
        </p:txBody>
      </p:sp>
      <p:graphicFrame>
        <p:nvGraphicFramePr>
          <p:cNvPr id="7" name="Table 7">
            <a:extLst>
              <a:ext uri="{FF2B5EF4-FFF2-40B4-BE49-F238E27FC236}">
                <a16:creationId xmlns:a16="http://schemas.microsoft.com/office/drawing/2014/main" id="{E77877F8-2559-4539-B719-700F097B6AD9}"/>
              </a:ext>
            </a:extLst>
          </p:cNvPr>
          <p:cNvGraphicFramePr>
            <a:graphicFrameLocks noGrp="1"/>
          </p:cNvGraphicFramePr>
          <p:nvPr>
            <p:ph idx="1"/>
            <p:extLst>
              <p:ext uri="{D42A27DB-BD31-4B8C-83A1-F6EECF244321}">
                <p14:modId xmlns:p14="http://schemas.microsoft.com/office/powerpoint/2010/main" val="3514206817"/>
              </p:ext>
            </p:extLst>
          </p:nvPr>
        </p:nvGraphicFramePr>
        <p:xfrm>
          <a:off x="675759" y="2046333"/>
          <a:ext cx="5040002" cy="3897267"/>
        </p:xfrm>
        <a:graphic>
          <a:graphicData uri="http://schemas.openxmlformats.org/drawingml/2006/table">
            <a:tbl>
              <a:tblPr firstRow="1" bandRow="1">
                <a:tableStyleId>{5C22544A-7EE6-4342-B048-85BDC9FD1C3A}</a:tableStyleId>
              </a:tblPr>
              <a:tblGrid>
                <a:gridCol w="467512">
                  <a:extLst>
                    <a:ext uri="{9D8B030D-6E8A-4147-A177-3AD203B41FA5}">
                      <a16:colId xmlns:a16="http://schemas.microsoft.com/office/drawing/2014/main" val="478262625"/>
                    </a:ext>
                  </a:extLst>
                </a:gridCol>
                <a:gridCol w="914498">
                  <a:extLst>
                    <a:ext uri="{9D8B030D-6E8A-4147-A177-3AD203B41FA5}">
                      <a16:colId xmlns:a16="http://schemas.microsoft.com/office/drawing/2014/main" val="708458518"/>
                    </a:ext>
                  </a:extLst>
                </a:gridCol>
                <a:gridCol w="914498">
                  <a:extLst>
                    <a:ext uri="{9D8B030D-6E8A-4147-A177-3AD203B41FA5}">
                      <a16:colId xmlns:a16="http://schemas.microsoft.com/office/drawing/2014/main" val="2561292584"/>
                    </a:ext>
                  </a:extLst>
                </a:gridCol>
                <a:gridCol w="914498">
                  <a:extLst>
                    <a:ext uri="{9D8B030D-6E8A-4147-A177-3AD203B41FA5}">
                      <a16:colId xmlns:a16="http://schemas.microsoft.com/office/drawing/2014/main" val="450322614"/>
                    </a:ext>
                  </a:extLst>
                </a:gridCol>
                <a:gridCol w="914498">
                  <a:extLst>
                    <a:ext uri="{9D8B030D-6E8A-4147-A177-3AD203B41FA5}">
                      <a16:colId xmlns:a16="http://schemas.microsoft.com/office/drawing/2014/main" val="108878639"/>
                    </a:ext>
                  </a:extLst>
                </a:gridCol>
                <a:gridCol w="914498">
                  <a:extLst>
                    <a:ext uri="{9D8B030D-6E8A-4147-A177-3AD203B41FA5}">
                      <a16:colId xmlns:a16="http://schemas.microsoft.com/office/drawing/2014/main" val="3844838903"/>
                    </a:ext>
                  </a:extLst>
                </a:gridCol>
              </a:tblGrid>
              <a:tr h="354297">
                <a:tc>
                  <a:txBody>
                    <a:bodyPr/>
                    <a:lstStyle/>
                    <a:p>
                      <a:pPr indent="0" algn="ctr">
                        <a:lnSpc>
                          <a:spcPct val="100000"/>
                        </a:lnSpc>
                        <a:spcAft>
                          <a:spcPts val="0"/>
                        </a:spcAft>
                      </a:pPr>
                      <a:r>
                        <a:rPr lang="id-ID"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Kp</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p*RMSE</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q*RMSU</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87350"/>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1,658833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1,540345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8318285"/>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1,352257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0,05085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1,256246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970103"/>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1,352257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0,101701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1,257981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2636804"/>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1,154997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0,139608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1,077596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8802959"/>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1,08082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0,199476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1,014708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5974246"/>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1,057544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0,250094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0,999758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4037044"/>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0,825884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0,297872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0,79877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3701431"/>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0,812507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0,33898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0,796154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4804488"/>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0,345294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0,467587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0,475171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2392418"/>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0,345423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0,508291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0,498205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6145950"/>
                  </a:ext>
                </a:extLst>
              </a:tr>
            </a:tbl>
          </a:graphicData>
        </a:graphic>
      </p:graphicFrame>
      <p:graphicFrame>
        <p:nvGraphicFramePr>
          <p:cNvPr id="3" name="Table 2">
            <a:extLst>
              <a:ext uri="{FF2B5EF4-FFF2-40B4-BE49-F238E27FC236}">
                <a16:creationId xmlns:a16="http://schemas.microsoft.com/office/drawing/2014/main" id="{14471BF4-3E3D-4E09-8471-7405B5ECA5D6}"/>
              </a:ext>
            </a:extLst>
          </p:cNvPr>
          <p:cNvGraphicFramePr>
            <a:graphicFrameLocks noGrp="1"/>
          </p:cNvGraphicFramePr>
          <p:nvPr>
            <p:extLst>
              <p:ext uri="{D42A27DB-BD31-4B8C-83A1-F6EECF244321}">
                <p14:modId xmlns:p14="http://schemas.microsoft.com/office/powerpoint/2010/main" val="2181664000"/>
              </p:ext>
            </p:extLst>
          </p:nvPr>
        </p:nvGraphicFramePr>
        <p:xfrm>
          <a:off x="6375581" y="2046333"/>
          <a:ext cx="5040002" cy="3897267"/>
        </p:xfrm>
        <a:graphic>
          <a:graphicData uri="http://schemas.openxmlformats.org/drawingml/2006/table">
            <a:tbl>
              <a:tblPr bandRow="1">
                <a:tableStyleId>{5C22544A-7EE6-4342-B048-85BDC9FD1C3A}</a:tableStyleId>
              </a:tblPr>
              <a:tblGrid>
                <a:gridCol w="467512">
                  <a:extLst>
                    <a:ext uri="{9D8B030D-6E8A-4147-A177-3AD203B41FA5}">
                      <a16:colId xmlns:a16="http://schemas.microsoft.com/office/drawing/2014/main" val="2421263340"/>
                    </a:ext>
                  </a:extLst>
                </a:gridCol>
                <a:gridCol w="914498">
                  <a:extLst>
                    <a:ext uri="{9D8B030D-6E8A-4147-A177-3AD203B41FA5}">
                      <a16:colId xmlns:a16="http://schemas.microsoft.com/office/drawing/2014/main" val="1037285212"/>
                    </a:ext>
                  </a:extLst>
                </a:gridCol>
                <a:gridCol w="914498">
                  <a:extLst>
                    <a:ext uri="{9D8B030D-6E8A-4147-A177-3AD203B41FA5}">
                      <a16:colId xmlns:a16="http://schemas.microsoft.com/office/drawing/2014/main" val="62559108"/>
                    </a:ext>
                  </a:extLst>
                </a:gridCol>
                <a:gridCol w="914498">
                  <a:extLst>
                    <a:ext uri="{9D8B030D-6E8A-4147-A177-3AD203B41FA5}">
                      <a16:colId xmlns:a16="http://schemas.microsoft.com/office/drawing/2014/main" val="2965819593"/>
                    </a:ext>
                  </a:extLst>
                </a:gridCol>
                <a:gridCol w="914498">
                  <a:extLst>
                    <a:ext uri="{9D8B030D-6E8A-4147-A177-3AD203B41FA5}">
                      <a16:colId xmlns:a16="http://schemas.microsoft.com/office/drawing/2014/main" val="2961124611"/>
                    </a:ext>
                  </a:extLst>
                </a:gridCol>
                <a:gridCol w="914498">
                  <a:extLst>
                    <a:ext uri="{9D8B030D-6E8A-4147-A177-3AD203B41FA5}">
                      <a16:colId xmlns:a16="http://schemas.microsoft.com/office/drawing/2014/main" val="3637966635"/>
                    </a:ext>
                  </a:extLst>
                </a:gridCol>
              </a:tblGrid>
              <a:tr h="354297">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0,310135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0,557051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0,507426</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7626391"/>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0,049661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0,57262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0,431933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2656304"/>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0,049503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0,611333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0,460798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8952747"/>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0,047712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0,61047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0,459991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8046118"/>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0,047966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0,637822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0,480436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5102483"/>
                  </a:ext>
                </a:extLst>
              </a:tr>
              <a:tr h="354297">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0,047476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0,666155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0,501558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0681713"/>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0,046524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0,665608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0,501072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9882710"/>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0,04631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0,685345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0,515804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8106691"/>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0,046148</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0,707695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0,532498</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83352934"/>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0,046594</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0,703639</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0,5295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3973936"/>
                  </a:ext>
                </a:extLst>
              </a:tr>
              <a:tr h="354297">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0,045498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0,725896</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0,546059</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2195951"/>
                  </a:ext>
                </a:extLst>
              </a:tr>
            </a:tbl>
          </a:graphicData>
        </a:graphic>
      </p:graphicFrame>
    </p:spTree>
    <p:extLst>
      <p:ext uri="{BB962C8B-B14F-4D97-AF65-F5344CB8AC3E}">
        <p14:creationId xmlns:p14="http://schemas.microsoft.com/office/powerpoint/2010/main" val="3039853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8B90-C65C-4171-BDDC-CC6FEC80824E}"/>
              </a:ext>
            </a:extLst>
          </p:cNvPr>
          <p:cNvSpPr>
            <a:spLocks noGrp="1"/>
          </p:cNvSpPr>
          <p:nvPr>
            <p:ph type="title"/>
          </p:nvPr>
        </p:nvSpPr>
        <p:spPr>
          <a:xfrm>
            <a:off x="657224" y="499533"/>
            <a:ext cx="10772775" cy="1511831"/>
          </a:xfrm>
        </p:spPr>
        <p:txBody>
          <a:bodyPr>
            <a:normAutofit/>
          </a:bodyPr>
          <a:lstStyle/>
          <a:p>
            <a:pPr algn="ctr"/>
            <a:r>
              <a:rPr lang="id-ID" sz="3200" dirty="0">
                <a:solidFill>
                  <a:schemeClr val="tx1"/>
                </a:solidFill>
              </a:rPr>
              <a:t>Grafik Hasil Pencarian Nilai Kp Terbaik</a:t>
            </a:r>
            <a:endParaRPr lang="en-US" sz="3200" dirty="0"/>
          </a:p>
        </p:txBody>
      </p:sp>
      <p:graphicFrame>
        <p:nvGraphicFramePr>
          <p:cNvPr id="7" name="Content Placeholder 6">
            <a:extLst>
              <a:ext uri="{FF2B5EF4-FFF2-40B4-BE49-F238E27FC236}">
                <a16:creationId xmlns:a16="http://schemas.microsoft.com/office/drawing/2014/main" id="{5A11839E-7953-4A4E-855C-E9A28EBDAA47}"/>
              </a:ext>
            </a:extLst>
          </p:cNvPr>
          <p:cNvGraphicFramePr>
            <a:graphicFrameLocks noGrp="1"/>
          </p:cNvGraphicFramePr>
          <p:nvPr>
            <p:ph idx="1"/>
            <p:extLst>
              <p:ext uri="{D42A27DB-BD31-4B8C-83A1-F6EECF244321}">
                <p14:modId xmlns:p14="http://schemas.microsoft.com/office/powerpoint/2010/main" val="2987830468"/>
              </p:ext>
            </p:extLst>
          </p:nvPr>
        </p:nvGraphicFramePr>
        <p:xfrm>
          <a:off x="719137" y="1752600"/>
          <a:ext cx="10753725" cy="4347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2673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DEFB-EC25-499F-A42D-28A814D4F22C}"/>
              </a:ext>
            </a:extLst>
          </p:cNvPr>
          <p:cNvSpPr>
            <a:spLocks noGrp="1"/>
          </p:cNvSpPr>
          <p:nvPr>
            <p:ph type="title"/>
          </p:nvPr>
        </p:nvSpPr>
        <p:spPr>
          <a:xfrm>
            <a:off x="533400" y="685800"/>
            <a:ext cx="10772775" cy="1253073"/>
          </a:xfrm>
        </p:spPr>
        <p:txBody>
          <a:bodyPr>
            <a:normAutofit/>
          </a:bodyPr>
          <a:lstStyle/>
          <a:p>
            <a:pPr algn="ctr"/>
            <a:r>
              <a:rPr lang="id-ID" sz="3200" dirty="0">
                <a:solidFill>
                  <a:schemeClr val="tx1"/>
                </a:solidFill>
              </a:rPr>
              <a:t>Tabel Hasil Pencarian Parameter </a:t>
            </a:r>
            <a:r>
              <a:rPr lang="id-ID" sz="3200" dirty="0" err="1">
                <a:solidFill>
                  <a:schemeClr val="tx1"/>
                </a:solidFill>
              </a:rPr>
              <a:t>Ki</a:t>
            </a:r>
            <a:endParaRPr lang="en-US" sz="3200" dirty="0">
              <a:solidFill>
                <a:schemeClr val="tx1"/>
              </a:solidFill>
            </a:endParaRPr>
          </a:p>
        </p:txBody>
      </p:sp>
      <p:graphicFrame>
        <p:nvGraphicFramePr>
          <p:cNvPr id="7" name="Table 7">
            <a:extLst>
              <a:ext uri="{FF2B5EF4-FFF2-40B4-BE49-F238E27FC236}">
                <a16:creationId xmlns:a16="http://schemas.microsoft.com/office/drawing/2014/main" id="{E77877F8-2559-4539-B719-700F097B6AD9}"/>
              </a:ext>
            </a:extLst>
          </p:cNvPr>
          <p:cNvGraphicFramePr>
            <a:graphicFrameLocks noGrp="1"/>
          </p:cNvGraphicFramePr>
          <p:nvPr>
            <p:ph idx="1"/>
            <p:extLst>
              <p:ext uri="{D42A27DB-BD31-4B8C-83A1-F6EECF244321}">
                <p14:modId xmlns:p14="http://schemas.microsoft.com/office/powerpoint/2010/main" val="4000407698"/>
              </p:ext>
            </p:extLst>
          </p:nvPr>
        </p:nvGraphicFramePr>
        <p:xfrm>
          <a:off x="533400" y="1938873"/>
          <a:ext cx="5040002" cy="3897267"/>
        </p:xfrm>
        <a:graphic>
          <a:graphicData uri="http://schemas.openxmlformats.org/drawingml/2006/table">
            <a:tbl>
              <a:tblPr firstRow="1" bandRow="1">
                <a:tableStyleId>{5C22544A-7EE6-4342-B048-85BDC9FD1C3A}</a:tableStyleId>
              </a:tblPr>
              <a:tblGrid>
                <a:gridCol w="467512">
                  <a:extLst>
                    <a:ext uri="{9D8B030D-6E8A-4147-A177-3AD203B41FA5}">
                      <a16:colId xmlns:a16="http://schemas.microsoft.com/office/drawing/2014/main" val="478262625"/>
                    </a:ext>
                  </a:extLst>
                </a:gridCol>
                <a:gridCol w="914498">
                  <a:extLst>
                    <a:ext uri="{9D8B030D-6E8A-4147-A177-3AD203B41FA5}">
                      <a16:colId xmlns:a16="http://schemas.microsoft.com/office/drawing/2014/main" val="708458518"/>
                    </a:ext>
                  </a:extLst>
                </a:gridCol>
                <a:gridCol w="914498">
                  <a:extLst>
                    <a:ext uri="{9D8B030D-6E8A-4147-A177-3AD203B41FA5}">
                      <a16:colId xmlns:a16="http://schemas.microsoft.com/office/drawing/2014/main" val="2561292584"/>
                    </a:ext>
                  </a:extLst>
                </a:gridCol>
                <a:gridCol w="914498">
                  <a:extLst>
                    <a:ext uri="{9D8B030D-6E8A-4147-A177-3AD203B41FA5}">
                      <a16:colId xmlns:a16="http://schemas.microsoft.com/office/drawing/2014/main" val="450322614"/>
                    </a:ext>
                  </a:extLst>
                </a:gridCol>
                <a:gridCol w="914498">
                  <a:extLst>
                    <a:ext uri="{9D8B030D-6E8A-4147-A177-3AD203B41FA5}">
                      <a16:colId xmlns:a16="http://schemas.microsoft.com/office/drawing/2014/main" val="108878639"/>
                    </a:ext>
                  </a:extLst>
                </a:gridCol>
                <a:gridCol w="914498">
                  <a:extLst>
                    <a:ext uri="{9D8B030D-6E8A-4147-A177-3AD203B41FA5}">
                      <a16:colId xmlns:a16="http://schemas.microsoft.com/office/drawing/2014/main" val="3844838903"/>
                    </a:ext>
                  </a:extLst>
                </a:gridCol>
              </a:tblGrid>
              <a:tr h="354297">
                <a:tc>
                  <a:txBody>
                    <a:bodyPr/>
                    <a:lstStyle/>
                    <a:p>
                      <a:pPr indent="0" algn="ctr">
                        <a:lnSpc>
                          <a:spcPct val="100000"/>
                        </a:lnSpc>
                        <a:spcAft>
                          <a:spcPts val="0"/>
                        </a:spcAft>
                      </a:pPr>
                      <a:r>
                        <a:rPr lang="id-ID"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Kp</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p*RMSE</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q*RMSU</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87350"/>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0,049661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0,57262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0,431933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9781468"/>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0,066975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0,559118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0,423925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1673034"/>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0,073848</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0,542589</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0,412679</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932634354"/>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0,074803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0,542769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0,41296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9613047"/>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0,079068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0,545348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0,415548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4860203"/>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0,083407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0,547077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0,417554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361990"/>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0,086735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0,548303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0,41904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6061114"/>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0,09054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0,548479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0,419863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6171231"/>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0,093531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0,545794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0,418457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6098654"/>
                  </a:ext>
                </a:extLst>
              </a:tr>
              <a:tr h="354297">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0,099681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0,543696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0,418146</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7781836"/>
                  </a:ext>
                </a:extLst>
              </a:tr>
            </a:tbl>
          </a:graphicData>
        </a:graphic>
      </p:graphicFrame>
      <p:graphicFrame>
        <p:nvGraphicFramePr>
          <p:cNvPr id="3" name="Table 2">
            <a:extLst>
              <a:ext uri="{FF2B5EF4-FFF2-40B4-BE49-F238E27FC236}">
                <a16:creationId xmlns:a16="http://schemas.microsoft.com/office/drawing/2014/main" id="{6E5B35EB-20FB-4983-B136-8B81BF092D1B}"/>
              </a:ext>
            </a:extLst>
          </p:cNvPr>
          <p:cNvGraphicFramePr>
            <a:graphicFrameLocks noGrp="1"/>
          </p:cNvGraphicFramePr>
          <p:nvPr>
            <p:extLst>
              <p:ext uri="{D42A27DB-BD31-4B8C-83A1-F6EECF244321}">
                <p14:modId xmlns:p14="http://schemas.microsoft.com/office/powerpoint/2010/main" val="2007259114"/>
              </p:ext>
            </p:extLst>
          </p:nvPr>
        </p:nvGraphicFramePr>
        <p:xfrm>
          <a:off x="6370952" y="1930635"/>
          <a:ext cx="5040002" cy="3897267"/>
        </p:xfrm>
        <a:graphic>
          <a:graphicData uri="http://schemas.openxmlformats.org/drawingml/2006/table">
            <a:tbl>
              <a:tblPr bandRow="1">
                <a:tableStyleId>{5C22544A-7EE6-4342-B048-85BDC9FD1C3A}</a:tableStyleId>
              </a:tblPr>
              <a:tblGrid>
                <a:gridCol w="467512">
                  <a:extLst>
                    <a:ext uri="{9D8B030D-6E8A-4147-A177-3AD203B41FA5}">
                      <a16:colId xmlns:a16="http://schemas.microsoft.com/office/drawing/2014/main" val="299201365"/>
                    </a:ext>
                  </a:extLst>
                </a:gridCol>
                <a:gridCol w="914498">
                  <a:extLst>
                    <a:ext uri="{9D8B030D-6E8A-4147-A177-3AD203B41FA5}">
                      <a16:colId xmlns:a16="http://schemas.microsoft.com/office/drawing/2014/main" val="2998785663"/>
                    </a:ext>
                  </a:extLst>
                </a:gridCol>
                <a:gridCol w="914498">
                  <a:extLst>
                    <a:ext uri="{9D8B030D-6E8A-4147-A177-3AD203B41FA5}">
                      <a16:colId xmlns:a16="http://schemas.microsoft.com/office/drawing/2014/main" val="2292136264"/>
                    </a:ext>
                  </a:extLst>
                </a:gridCol>
                <a:gridCol w="914498">
                  <a:extLst>
                    <a:ext uri="{9D8B030D-6E8A-4147-A177-3AD203B41FA5}">
                      <a16:colId xmlns:a16="http://schemas.microsoft.com/office/drawing/2014/main" val="2105204577"/>
                    </a:ext>
                  </a:extLst>
                </a:gridCol>
                <a:gridCol w="914498">
                  <a:extLst>
                    <a:ext uri="{9D8B030D-6E8A-4147-A177-3AD203B41FA5}">
                      <a16:colId xmlns:a16="http://schemas.microsoft.com/office/drawing/2014/main" val="68777680"/>
                    </a:ext>
                  </a:extLst>
                </a:gridCol>
                <a:gridCol w="914498">
                  <a:extLst>
                    <a:ext uri="{9D8B030D-6E8A-4147-A177-3AD203B41FA5}">
                      <a16:colId xmlns:a16="http://schemas.microsoft.com/office/drawing/2014/main" val="4134734387"/>
                    </a:ext>
                  </a:extLst>
                </a:gridCol>
              </a:tblGrid>
              <a:tr h="354297">
                <a:tc>
                  <a:txBody>
                    <a:bodyPr/>
                    <a:lstStyle/>
                    <a:p>
                      <a:pPr indent="0" algn="ctr">
                        <a:lnSpc>
                          <a:spcPct val="100000"/>
                        </a:lnSpc>
                        <a:spcAft>
                          <a:spcPts val="0"/>
                        </a:spcAft>
                      </a:pPr>
                      <a:r>
                        <a:rPr lang="id-ID" sz="1100" dirty="0">
                          <a:solidFill>
                            <a:srgbClr val="000000"/>
                          </a:solidFill>
                          <a:effectLst/>
                        </a:rPr>
                        <a:t>11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0,101339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0,541952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0,417215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4786043"/>
                  </a:ext>
                </a:extLst>
              </a:tr>
              <a:tr h="354297">
                <a:tc>
                  <a:txBody>
                    <a:bodyPr/>
                    <a:lstStyle/>
                    <a:p>
                      <a:pPr indent="0" algn="ctr">
                        <a:lnSpc>
                          <a:spcPct val="100000"/>
                        </a:lnSpc>
                        <a:spcAft>
                          <a:spcPts val="0"/>
                        </a:spcAft>
                      </a:pPr>
                      <a:r>
                        <a:rPr lang="id-ID" sz="1100">
                          <a:solidFill>
                            <a:srgbClr val="000000"/>
                          </a:solidFill>
                          <a:effectLst/>
                        </a:rPr>
                        <a:t>12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1,1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0,104713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0,540576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0,416928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3578780"/>
                  </a:ext>
                </a:extLst>
              </a:tr>
              <a:tr h="354297">
                <a:tc>
                  <a:txBody>
                    <a:bodyPr/>
                    <a:lstStyle/>
                    <a:p>
                      <a:pPr indent="0" algn="ctr">
                        <a:lnSpc>
                          <a:spcPct val="100000"/>
                        </a:lnSpc>
                        <a:spcAft>
                          <a:spcPts val="0"/>
                        </a:spcAft>
                      </a:pPr>
                      <a:r>
                        <a:rPr lang="id-ID" sz="1100">
                          <a:solidFill>
                            <a:srgbClr val="000000"/>
                          </a:solidFill>
                          <a:effectLst/>
                        </a:rPr>
                        <a:t>13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1,1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1,2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0,108662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0,539508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0,417021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4847343"/>
                  </a:ext>
                </a:extLst>
              </a:tr>
              <a:tr h="354297">
                <a:tc>
                  <a:txBody>
                    <a:bodyPr/>
                    <a:lstStyle/>
                    <a:p>
                      <a:pPr indent="0" algn="ctr">
                        <a:lnSpc>
                          <a:spcPct val="100000"/>
                        </a:lnSpc>
                        <a:spcAft>
                          <a:spcPts val="0"/>
                        </a:spcAft>
                      </a:pPr>
                      <a:r>
                        <a:rPr lang="id-ID" sz="1100">
                          <a:solidFill>
                            <a:srgbClr val="000000"/>
                          </a:solidFill>
                          <a:effectLst/>
                        </a:rPr>
                        <a:t>14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0,109335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0,538383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0,416355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7997334"/>
                  </a:ext>
                </a:extLst>
              </a:tr>
              <a:tr h="354297">
                <a:tc>
                  <a:txBody>
                    <a:bodyPr/>
                    <a:lstStyle/>
                    <a:p>
                      <a:pPr indent="0" algn="ctr">
                        <a:lnSpc>
                          <a:spcPct val="100000"/>
                        </a:lnSpc>
                        <a:spcAft>
                          <a:spcPts val="0"/>
                        </a:spcAft>
                      </a:pPr>
                      <a:r>
                        <a:rPr lang="id-ID" sz="1100">
                          <a:solidFill>
                            <a:srgbClr val="000000"/>
                          </a:solidFill>
                          <a:effectLst/>
                        </a:rPr>
                        <a:t>15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0,114125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0,537635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0,416919</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531106"/>
                  </a:ext>
                </a:extLst>
              </a:tr>
              <a:tr h="354297">
                <a:tc>
                  <a:txBody>
                    <a:bodyPr/>
                    <a:lstStyle/>
                    <a:p>
                      <a:pPr indent="0" algn="ctr">
                        <a:lnSpc>
                          <a:spcPct val="100000"/>
                        </a:lnSpc>
                        <a:spcAft>
                          <a:spcPts val="0"/>
                        </a:spcAft>
                      </a:pPr>
                      <a:r>
                        <a:rPr lang="id-ID" sz="1100">
                          <a:solidFill>
                            <a:srgbClr val="000000"/>
                          </a:solidFill>
                          <a:effectLst/>
                        </a:rPr>
                        <a:t>16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1,1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0,115567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0,536931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0,416751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3512538"/>
                  </a:ext>
                </a:extLst>
              </a:tr>
              <a:tr h="354297">
                <a:tc>
                  <a:txBody>
                    <a:bodyPr/>
                    <a:lstStyle/>
                    <a:p>
                      <a:pPr indent="0" algn="ctr">
                        <a:lnSpc>
                          <a:spcPct val="100000"/>
                        </a:lnSpc>
                        <a:spcAft>
                          <a:spcPts val="0"/>
                        </a:spcAft>
                      </a:pPr>
                      <a:r>
                        <a:rPr lang="id-ID" sz="1100">
                          <a:solidFill>
                            <a:srgbClr val="000000"/>
                          </a:solidFill>
                          <a:effectLst/>
                        </a:rPr>
                        <a:t>17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0,118455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0,536388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0,417057</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5316444"/>
                  </a:ext>
                </a:extLst>
              </a:tr>
              <a:tr h="354297">
                <a:tc>
                  <a:txBody>
                    <a:bodyPr/>
                    <a:lstStyle/>
                    <a:p>
                      <a:pPr indent="0" algn="ctr">
                        <a:lnSpc>
                          <a:spcPct val="100000"/>
                        </a:lnSpc>
                        <a:spcAft>
                          <a:spcPts val="0"/>
                        </a:spcAft>
                      </a:pPr>
                      <a:r>
                        <a:rPr lang="id-ID" sz="1100">
                          <a:solidFill>
                            <a:srgbClr val="000000"/>
                          </a:solidFill>
                          <a:effectLst/>
                        </a:rPr>
                        <a:t>18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1,1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1,7</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0,115209</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0,535643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0,415732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3924668"/>
                  </a:ext>
                </a:extLst>
              </a:tr>
              <a:tr h="354297">
                <a:tc>
                  <a:txBody>
                    <a:bodyPr/>
                    <a:lstStyle/>
                    <a:p>
                      <a:pPr indent="0" algn="ctr">
                        <a:lnSpc>
                          <a:spcPct val="100000"/>
                        </a:lnSpc>
                        <a:spcAft>
                          <a:spcPts val="0"/>
                        </a:spcAft>
                      </a:pPr>
                      <a:r>
                        <a:rPr lang="id-ID" sz="1100">
                          <a:solidFill>
                            <a:srgbClr val="000000"/>
                          </a:solidFill>
                          <a:effectLst/>
                        </a:rPr>
                        <a:t>19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1,8</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0,119364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0,53535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0,41653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3303211"/>
                  </a:ext>
                </a:extLst>
              </a:tr>
              <a:tr h="354297">
                <a:tc>
                  <a:txBody>
                    <a:bodyPr/>
                    <a:lstStyle/>
                    <a:p>
                      <a:pPr indent="0" algn="ctr">
                        <a:lnSpc>
                          <a:spcPct val="100000"/>
                        </a:lnSpc>
                        <a:spcAft>
                          <a:spcPts val="0"/>
                        </a:spcAft>
                      </a:pPr>
                      <a:r>
                        <a:rPr lang="id-ID" sz="1100">
                          <a:solidFill>
                            <a:srgbClr val="000000"/>
                          </a:solidFill>
                          <a:effectLst/>
                        </a:rPr>
                        <a:t>20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1,9</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0,123136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0,534902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0,417153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9007355"/>
                  </a:ext>
                </a:extLst>
              </a:tr>
              <a:tr h="354297">
                <a:tc>
                  <a:txBody>
                    <a:bodyPr/>
                    <a:lstStyle/>
                    <a:p>
                      <a:pPr indent="0" algn="ctr">
                        <a:lnSpc>
                          <a:spcPct val="100000"/>
                        </a:lnSpc>
                        <a:spcAft>
                          <a:spcPts val="0"/>
                        </a:spcAft>
                      </a:pPr>
                      <a:r>
                        <a:rPr lang="id-ID" sz="1100">
                          <a:solidFill>
                            <a:srgbClr val="000000"/>
                          </a:solidFill>
                          <a:effectLst/>
                        </a:rPr>
                        <a:t>21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1,1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0,121017</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a:solidFill>
                            <a:srgbClr val="000000"/>
                          </a:solidFill>
                          <a:effectLst/>
                        </a:rPr>
                        <a:t>0,5344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00000"/>
                        </a:lnSpc>
                        <a:spcAft>
                          <a:spcPts val="0"/>
                        </a:spcAft>
                      </a:pPr>
                      <a:r>
                        <a:rPr lang="id-ID" sz="1100" dirty="0">
                          <a:solidFill>
                            <a:srgbClr val="000000"/>
                          </a:solidFill>
                          <a:effectLst/>
                        </a:rPr>
                        <a:t>0,416255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2534869"/>
                  </a:ext>
                </a:extLst>
              </a:tr>
            </a:tbl>
          </a:graphicData>
        </a:graphic>
      </p:graphicFrame>
    </p:spTree>
    <p:extLst>
      <p:ext uri="{BB962C8B-B14F-4D97-AF65-F5344CB8AC3E}">
        <p14:creationId xmlns:p14="http://schemas.microsoft.com/office/powerpoint/2010/main" val="1213861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A5C7-4CBF-4CC3-9C67-3F61E4E0F1E1}"/>
              </a:ext>
            </a:extLst>
          </p:cNvPr>
          <p:cNvSpPr>
            <a:spLocks noGrp="1"/>
          </p:cNvSpPr>
          <p:nvPr>
            <p:ph type="title"/>
          </p:nvPr>
        </p:nvSpPr>
        <p:spPr>
          <a:xfrm>
            <a:off x="657224" y="499533"/>
            <a:ext cx="10772775" cy="1511830"/>
          </a:xfrm>
        </p:spPr>
        <p:txBody>
          <a:bodyPr>
            <a:normAutofit/>
          </a:bodyPr>
          <a:lstStyle/>
          <a:p>
            <a:pPr algn="ctr"/>
            <a:r>
              <a:rPr lang="id-ID" sz="3200" dirty="0">
                <a:solidFill>
                  <a:schemeClr val="tx1"/>
                </a:solidFill>
              </a:rPr>
              <a:t>Grafik Hasil Pencarian Parameter </a:t>
            </a:r>
            <a:r>
              <a:rPr lang="id-ID" sz="3200" dirty="0" err="1">
                <a:solidFill>
                  <a:schemeClr val="tx1"/>
                </a:solidFill>
              </a:rPr>
              <a:t>Ki</a:t>
            </a:r>
            <a:endParaRPr lang="en-US" sz="3200" dirty="0"/>
          </a:p>
        </p:txBody>
      </p:sp>
      <p:graphicFrame>
        <p:nvGraphicFramePr>
          <p:cNvPr id="6" name="Content Placeholder 5">
            <a:extLst>
              <a:ext uri="{FF2B5EF4-FFF2-40B4-BE49-F238E27FC236}">
                <a16:creationId xmlns:a16="http://schemas.microsoft.com/office/drawing/2014/main" id="{6689FF71-56BF-4651-8AFB-0B7D56CEFFBB}"/>
              </a:ext>
            </a:extLst>
          </p:cNvPr>
          <p:cNvGraphicFramePr>
            <a:graphicFrameLocks noGrp="1"/>
          </p:cNvGraphicFramePr>
          <p:nvPr>
            <p:ph idx="1"/>
            <p:extLst>
              <p:ext uri="{D42A27DB-BD31-4B8C-83A1-F6EECF244321}">
                <p14:modId xmlns:p14="http://schemas.microsoft.com/office/powerpoint/2010/main" val="2518704822"/>
              </p:ext>
            </p:extLst>
          </p:nvPr>
        </p:nvGraphicFramePr>
        <p:xfrm>
          <a:off x="676274" y="1828800"/>
          <a:ext cx="10753725" cy="4529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632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CA0F22-9765-4245-B635-DDAD9897F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044"/>
            <a:ext cx="12192000" cy="5747912"/>
          </a:xfrm>
          <a:prstGeom prst="rect">
            <a:avLst/>
          </a:prstGeom>
        </p:spPr>
      </p:pic>
    </p:spTree>
    <p:extLst>
      <p:ext uri="{BB962C8B-B14F-4D97-AF65-F5344CB8AC3E}">
        <p14:creationId xmlns:p14="http://schemas.microsoft.com/office/powerpoint/2010/main" val="3841895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AEC1B-6869-4520-BACF-F132807B7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044"/>
            <a:ext cx="12192000" cy="5747912"/>
          </a:xfrm>
          <a:prstGeom prst="rect">
            <a:avLst/>
          </a:prstGeom>
        </p:spPr>
      </p:pic>
    </p:spTree>
    <p:extLst>
      <p:ext uri="{BB962C8B-B14F-4D97-AF65-F5344CB8AC3E}">
        <p14:creationId xmlns:p14="http://schemas.microsoft.com/office/powerpoint/2010/main" val="3201117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6704-02BA-4018-849F-5638028D8B86}"/>
              </a:ext>
            </a:extLst>
          </p:cNvPr>
          <p:cNvSpPr>
            <a:spLocks noGrp="1"/>
          </p:cNvSpPr>
          <p:nvPr>
            <p:ph type="ctrTitle"/>
          </p:nvPr>
        </p:nvSpPr>
        <p:spPr/>
        <p:txBody>
          <a:bodyPr>
            <a:normAutofit/>
          </a:bodyPr>
          <a:lstStyle/>
          <a:p>
            <a:pPr algn="ctr"/>
            <a:r>
              <a:rPr lang="id-ID" sz="6000" dirty="0"/>
              <a:t>Variasi Kecepatan</a:t>
            </a:r>
            <a:endParaRPr lang="en-US" sz="6000" dirty="0"/>
          </a:p>
        </p:txBody>
      </p:sp>
      <p:sp>
        <p:nvSpPr>
          <p:cNvPr id="4" name="Subtitle 3">
            <a:extLst>
              <a:ext uri="{FF2B5EF4-FFF2-40B4-BE49-F238E27FC236}">
                <a16:creationId xmlns:a16="http://schemas.microsoft.com/office/drawing/2014/main" id="{8DC0F39F-0A8E-4FE6-8A2C-EDCF0F8591E9}"/>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2060462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5B373-98FB-4A65-AD28-5DA1AF901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044"/>
            <a:ext cx="12192000" cy="5747912"/>
          </a:xfrm>
          <a:prstGeom prst="rect">
            <a:avLst/>
          </a:prstGeom>
        </p:spPr>
      </p:pic>
    </p:spTree>
    <p:extLst>
      <p:ext uri="{BB962C8B-B14F-4D97-AF65-F5344CB8AC3E}">
        <p14:creationId xmlns:p14="http://schemas.microsoft.com/office/powerpoint/2010/main" val="2307989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B5740-11CE-4551-9DF1-1E07F2760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044"/>
            <a:ext cx="12192000" cy="5747912"/>
          </a:xfrm>
          <a:prstGeom prst="rect">
            <a:avLst/>
          </a:prstGeom>
        </p:spPr>
      </p:pic>
    </p:spTree>
    <p:extLst>
      <p:ext uri="{BB962C8B-B14F-4D97-AF65-F5344CB8AC3E}">
        <p14:creationId xmlns:p14="http://schemas.microsoft.com/office/powerpoint/2010/main" val="23654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F0EF2934-A9C2-465D-8D10-D5E8FE282DE1}"/>
              </a:ext>
            </a:extLst>
          </p:cNvPr>
          <p:cNvGrpSpPr/>
          <p:nvPr/>
        </p:nvGrpSpPr>
        <p:grpSpPr>
          <a:xfrm>
            <a:off x="2209800" y="2057400"/>
            <a:ext cx="7886699" cy="4260306"/>
            <a:chOff x="1676400" y="1835694"/>
            <a:chExt cx="7886699" cy="4260306"/>
          </a:xfrm>
        </p:grpSpPr>
        <p:sp>
          <p:nvSpPr>
            <p:cNvPr id="5" name="Flowchart: Terminator 4">
              <a:extLst>
                <a:ext uri="{FF2B5EF4-FFF2-40B4-BE49-F238E27FC236}">
                  <a16:creationId xmlns:a16="http://schemas.microsoft.com/office/drawing/2014/main" id="{AB312138-917F-453C-81E1-77CB7B84EC5E}"/>
                </a:ext>
              </a:extLst>
            </p:cNvPr>
            <p:cNvSpPr/>
            <p:nvPr/>
          </p:nvSpPr>
          <p:spPr>
            <a:xfrm>
              <a:off x="2476500" y="1949173"/>
              <a:ext cx="1371600" cy="380999"/>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Mulai</a:t>
              </a:r>
              <a:endParaRPr lang="en-US" sz="1600" dirty="0"/>
            </a:p>
          </p:txBody>
        </p:sp>
        <p:sp>
          <p:nvSpPr>
            <p:cNvPr id="6" name="Flowchart: Process 5">
              <a:extLst>
                <a:ext uri="{FF2B5EF4-FFF2-40B4-BE49-F238E27FC236}">
                  <a16:creationId xmlns:a16="http://schemas.microsoft.com/office/drawing/2014/main" id="{6214519E-343D-483B-A55C-6CB1951C22DB}"/>
                </a:ext>
              </a:extLst>
            </p:cNvPr>
            <p:cNvSpPr/>
            <p:nvPr/>
          </p:nvSpPr>
          <p:spPr>
            <a:xfrm>
              <a:off x="2476500" y="2831442"/>
              <a:ext cx="1371600" cy="41579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Studi</a:t>
              </a:r>
              <a:r>
                <a:rPr lang="en-US" sz="1400" dirty="0"/>
                <a:t> </a:t>
              </a:r>
              <a:r>
                <a:rPr lang="en-US" sz="1400" dirty="0" err="1"/>
                <a:t>literatur</a:t>
              </a:r>
              <a:endParaRPr lang="en-US" sz="1400" dirty="0"/>
            </a:p>
          </p:txBody>
        </p:sp>
        <p:sp>
          <p:nvSpPr>
            <p:cNvPr id="7" name="Flowchart: Process 6">
              <a:extLst>
                <a:ext uri="{FF2B5EF4-FFF2-40B4-BE49-F238E27FC236}">
                  <a16:creationId xmlns:a16="http://schemas.microsoft.com/office/drawing/2014/main" id="{B6225598-8DE7-4ED6-BD11-F1DA866E7F4A}"/>
                </a:ext>
              </a:extLst>
            </p:cNvPr>
            <p:cNvSpPr/>
            <p:nvPr/>
          </p:nvSpPr>
          <p:spPr>
            <a:xfrm>
              <a:off x="1676400" y="3748510"/>
              <a:ext cx="2971800" cy="41579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sz="1400" dirty="0"/>
                <a:t>Pencarian </a:t>
              </a:r>
              <a:r>
                <a:rPr lang="en-US" sz="1400" dirty="0"/>
                <a:t>data parameter motor</a:t>
              </a:r>
            </a:p>
          </p:txBody>
        </p:sp>
        <p:sp>
          <p:nvSpPr>
            <p:cNvPr id="8" name="Flowchart: Process 7">
              <a:extLst>
                <a:ext uri="{FF2B5EF4-FFF2-40B4-BE49-F238E27FC236}">
                  <a16:creationId xmlns:a16="http://schemas.microsoft.com/office/drawing/2014/main" id="{DC17517D-BF3A-4476-B1C4-BAE96AF68B08}"/>
                </a:ext>
              </a:extLst>
            </p:cNvPr>
            <p:cNvSpPr/>
            <p:nvPr/>
          </p:nvSpPr>
          <p:spPr>
            <a:xfrm>
              <a:off x="7562859" y="3558010"/>
              <a:ext cx="1371582" cy="380999"/>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sz="1400" dirty="0"/>
                <a:t>Simulasi</a:t>
              </a:r>
              <a:endParaRPr lang="en-US" sz="1400" dirty="0"/>
            </a:p>
          </p:txBody>
        </p:sp>
        <p:sp>
          <p:nvSpPr>
            <p:cNvPr id="9" name="Flowchart: Process 8">
              <a:extLst>
                <a:ext uri="{FF2B5EF4-FFF2-40B4-BE49-F238E27FC236}">
                  <a16:creationId xmlns:a16="http://schemas.microsoft.com/office/drawing/2014/main" id="{9C124519-06DF-4C9D-9F0A-F3872572FE86}"/>
                </a:ext>
              </a:extLst>
            </p:cNvPr>
            <p:cNvSpPr/>
            <p:nvPr/>
          </p:nvSpPr>
          <p:spPr>
            <a:xfrm>
              <a:off x="6934201" y="2737016"/>
              <a:ext cx="2628898" cy="380999"/>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sz="1400" dirty="0"/>
                <a:t>Pencarian Parameter Kp dan Ki</a:t>
              </a:r>
              <a:endParaRPr lang="en-US" sz="1400" dirty="0"/>
            </a:p>
          </p:txBody>
        </p:sp>
        <p:sp>
          <p:nvSpPr>
            <p:cNvPr id="10" name="Flowchart: Process 9">
              <a:extLst>
                <a:ext uri="{FF2B5EF4-FFF2-40B4-BE49-F238E27FC236}">
                  <a16:creationId xmlns:a16="http://schemas.microsoft.com/office/drawing/2014/main" id="{DEC7CC39-3405-4BFC-8124-FD2B0E65A689}"/>
                </a:ext>
              </a:extLst>
            </p:cNvPr>
            <p:cNvSpPr/>
            <p:nvPr/>
          </p:nvSpPr>
          <p:spPr>
            <a:xfrm>
              <a:off x="2476500" y="4642610"/>
              <a:ext cx="1371600" cy="41579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Pemodelan</a:t>
              </a:r>
              <a:endParaRPr lang="en-US" sz="1400" dirty="0"/>
            </a:p>
          </p:txBody>
        </p:sp>
        <p:sp>
          <p:nvSpPr>
            <p:cNvPr id="11" name="Flowchart: Decision 10">
              <a:extLst>
                <a:ext uri="{FF2B5EF4-FFF2-40B4-BE49-F238E27FC236}">
                  <a16:creationId xmlns:a16="http://schemas.microsoft.com/office/drawing/2014/main" id="{ECAD4069-616B-42E5-896D-79A3C699D052}"/>
                </a:ext>
              </a:extLst>
            </p:cNvPr>
            <p:cNvSpPr/>
            <p:nvPr/>
          </p:nvSpPr>
          <p:spPr>
            <a:xfrm>
              <a:off x="7372350" y="4430717"/>
              <a:ext cx="1752600" cy="814889"/>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Hasil </a:t>
              </a:r>
              <a:r>
                <a:rPr lang="en-US" sz="1400" dirty="0" err="1"/>
                <a:t>sesuai</a:t>
              </a:r>
              <a:endParaRPr lang="en-US" sz="1400" dirty="0"/>
            </a:p>
          </p:txBody>
        </p:sp>
        <p:sp>
          <p:nvSpPr>
            <p:cNvPr id="12" name="Flowchart: Terminator 11">
              <a:extLst>
                <a:ext uri="{FF2B5EF4-FFF2-40B4-BE49-F238E27FC236}">
                  <a16:creationId xmlns:a16="http://schemas.microsoft.com/office/drawing/2014/main" id="{E393ADC7-F142-4F0B-A265-B35200FC57CA}"/>
                </a:ext>
              </a:extLst>
            </p:cNvPr>
            <p:cNvSpPr/>
            <p:nvPr/>
          </p:nvSpPr>
          <p:spPr>
            <a:xfrm>
              <a:off x="7562850" y="5666364"/>
              <a:ext cx="1371600" cy="415798"/>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Selesai</a:t>
              </a:r>
              <a:endParaRPr lang="en-US" sz="1400" dirty="0"/>
            </a:p>
          </p:txBody>
        </p:sp>
        <p:sp>
          <p:nvSpPr>
            <p:cNvPr id="40" name="TextBox 39">
              <a:extLst>
                <a:ext uri="{FF2B5EF4-FFF2-40B4-BE49-F238E27FC236}">
                  <a16:creationId xmlns:a16="http://schemas.microsoft.com/office/drawing/2014/main" id="{6DA094EC-0AE5-4DF4-92E8-BEEF92D68273}"/>
                </a:ext>
              </a:extLst>
            </p:cNvPr>
            <p:cNvSpPr txBox="1"/>
            <p:nvPr/>
          </p:nvSpPr>
          <p:spPr>
            <a:xfrm>
              <a:off x="7943848" y="5257800"/>
              <a:ext cx="459810" cy="307777"/>
            </a:xfrm>
            <a:prstGeom prst="rect">
              <a:avLst/>
            </a:prstGeom>
            <a:noFill/>
          </p:spPr>
          <p:txBody>
            <a:bodyPr wrap="square" rtlCol="0">
              <a:spAutoFit/>
            </a:bodyPr>
            <a:lstStyle/>
            <a:p>
              <a:r>
                <a:rPr lang="en-US" sz="1400" dirty="0" err="1"/>
                <a:t>Ya</a:t>
              </a:r>
              <a:endParaRPr lang="en-US" sz="1400" dirty="0"/>
            </a:p>
          </p:txBody>
        </p:sp>
        <p:sp>
          <p:nvSpPr>
            <p:cNvPr id="41" name="TextBox 40">
              <a:extLst>
                <a:ext uri="{FF2B5EF4-FFF2-40B4-BE49-F238E27FC236}">
                  <a16:creationId xmlns:a16="http://schemas.microsoft.com/office/drawing/2014/main" id="{3EB2F13E-BDF8-4F9A-963B-9E022207CA70}"/>
                </a:ext>
              </a:extLst>
            </p:cNvPr>
            <p:cNvSpPr txBox="1"/>
            <p:nvPr/>
          </p:nvSpPr>
          <p:spPr>
            <a:xfrm>
              <a:off x="5410200" y="4533610"/>
              <a:ext cx="612210" cy="307777"/>
            </a:xfrm>
            <a:prstGeom prst="rect">
              <a:avLst/>
            </a:prstGeom>
            <a:noFill/>
          </p:spPr>
          <p:txBody>
            <a:bodyPr wrap="square" rtlCol="0">
              <a:spAutoFit/>
            </a:bodyPr>
            <a:lstStyle/>
            <a:p>
              <a:r>
                <a:rPr lang="en-US" sz="1400" dirty="0" err="1"/>
                <a:t>Tidak</a:t>
              </a:r>
              <a:endParaRPr lang="en-US" sz="1400" dirty="0"/>
            </a:p>
          </p:txBody>
        </p:sp>
        <p:sp>
          <p:nvSpPr>
            <p:cNvPr id="82" name="Flowchart: Connector 81">
              <a:extLst>
                <a:ext uri="{FF2B5EF4-FFF2-40B4-BE49-F238E27FC236}">
                  <a16:creationId xmlns:a16="http://schemas.microsoft.com/office/drawing/2014/main" id="{6EFA721A-5160-4072-8D80-A76130C603F8}"/>
                </a:ext>
              </a:extLst>
            </p:cNvPr>
            <p:cNvSpPr/>
            <p:nvPr/>
          </p:nvSpPr>
          <p:spPr>
            <a:xfrm>
              <a:off x="2838450" y="5488044"/>
              <a:ext cx="647700" cy="607956"/>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p>
          </p:txBody>
        </p:sp>
        <p:sp>
          <p:nvSpPr>
            <p:cNvPr id="83" name="Flowchart: Connector 82">
              <a:extLst>
                <a:ext uri="{FF2B5EF4-FFF2-40B4-BE49-F238E27FC236}">
                  <a16:creationId xmlns:a16="http://schemas.microsoft.com/office/drawing/2014/main" id="{E14A4AF3-CABD-4B44-A7F5-9961F5CB14D2}"/>
                </a:ext>
              </a:extLst>
            </p:cNvPr>
            <p:cNvSpPr/>
            <p:nvPr/>
          </p:nvSpPr>
          <p:spPr>
            <a:xfrm>
              <a:off x="7924800" y="1835694"/>
              <a:ext cx="647700" cy="607956"/>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p>
          </p:txBody>
        </p:sp>
        <p:cxnSp>
          <p:nvCxnSpPr>
            <p:cNvPr id="85" name="Straight Arrow Connector 84">
              <a:extLst>
                <a:ext uri="{FF2B5EF4-FFF2-40B4-BE49-F238E27FC236}">
                  <a16:creationId xmlns:a16="http://schemas.microsoft.com/office/drawing/2014/main" id="{43B5D262-1701-4346-8D03-651206DA0AA7}"/>
                </a:ext>
              </a:extLst>
            </p:cNvPr>
            <p:cNvCxnSpPr>
              <a:cxnSpLocks/>
              <a:stCxn id="5" idx="2"/>
              <a:endCxn id="6" idx="0"/>
            </p:cNvCxnSpPr>
            <p:nvPr/>
          </p:nvCxnSpPr>
          <p:spPr>
            <a:xfrm>
              <a:off x="3162300" y="2330172"/>
              <a:ext cx="0" cy="501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D0C3E75F-F212-4BF8-940B-45F42FD972AB}"/>
                </a:ext>
              </a:extLst>
            </p:cNvPr>
            <p:cNvCxnSpPr>
              <a:cxnSpLocks/>
              <a:stCxn id="6" idx="2"/>
              <a:endCxn id="7" idx="0"/>
            </p:cNvCxnSpPr>
            <p:nvPr/>
          </p:nvCxnSpPr>
          <p:spPr>
            <a:xfrm>
              <a:off x="3162300" y="3247240"/>
              <a:ext cx="0" cy="501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D6272744-C5C8-4EFB-9DC0-8F3C88683E0B}"/>
                </a:ext>
              </a:extLst>
            </p:cNvPr>
            <p:cNvCxnSpPr>
              <a:cxnSpLocks/>
              <a:stCxn id="7" idx="2"/>
              <a:endCxn id="10" idx="0"/>
            </p:cNvCxnSpPr>
            <p:nvPr/>
          </p:nvCxnSpPr>
          <p:spPr>
            <a:xfrm>
              <a:off x="3162300" y="4164308"/>
              <a:ext cx="0" cy="478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86DDEA42-3C4F-418B-85DC-139E02B5A60F}"/>
                </a:ext>
              </a:extLst>
            </p:cNvPr>
            <p:cNvCxnSpPr>
              <a:cxnSpLocks/>
              <a:stCxn id="10" idx="2"/>
              <a:endCxn id="82" idx="0"/>
            </p:cNvCxnSpPr>
            <p:nvPr/>
          </p:nvCxnSpPr>
          <p:spPr>
            <a:xfrm>
              <a:off x="3162300" y="5058408"/>
              <a:ext cx="0" cy="429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E8110E6C-5FCE-4AE0-AD83-825314C2F8B1}"/>
                </a:ext>
              </a:extLst>
            </p:cNvPr>
            <p:cNvCxnSpPr>
              <a:cxnSpLocks/>
              <a:stCxn id="11" idx="1"/>
              <a:endCxn id="10" idx="3"/>
            </p:cNvCxnSpPr>
            <p:nvPr/>
          </p:nvCxnSpPr>
          <p:spPr>
            <a:xfrm flipH="1">
              <a:off x="3848100" y="4838162"/>
              <a:ext cx="3524250" cy="123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65F34E5D-96AD-4FF0-A944-4EFC3BE3D8A8}"/>
                </a:ext>
              </a:extLst>
            </p:cNvPr>
            <p:cNvCxnSpPr>
              <a:cxnSpLocks/>
              <a:stCxn id="11" idx="2"/>
              <a:endCxn id="12" idx="0"/>
            </p:cNvCxnSpPr>
            <p:nvPr/>
          </p:nvCxnSpPr>
          <p:spPr>
            <a:xfrm>
              <a:off x="8248650" y="5245606"/>
              <a:ext cx="0" cy="420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AFDE3AD4-BA1F-4D94-9E9F-562D3EDD4A1F}"/>
                </a:ext>
              </a:extLst>
            </p:cNvPr>
            <p:cNvCxnSpPr>
              <a:cxnSpLocks/>
              <a:stCxn id="83" idx="4"/>
              <a:endCxn id="9" idx="0"/>
            </p:cNvCxnSpPr>
            <p:nvPr/>
          </p:nvCxnSpPr>
          <p:spPr>
            <a:xfrm>
              <a:off x="8248650" y="2443650"/>
              <a:ext cx="0" cy="293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A184C2E4-07D3-4FD2-9E0F-8E283A20B7D7}"/>
                </a:ext>
              </a:extLst>
            </p:cNvPr>
            <p:cNvCxnSpPr>
              <a:cxnSpLocks/>
              <a:stCxn id="9" idx="2"/>
              <a:endCxn id="8" idx="0"/>
            </p:cNvCxnSpPr>
            <p:nvPr/>
          </p:nvCxnSpPr>
          <p:spPr>
            <a:xfrm>
              <a:off x="8248650" y="3118015"/>
              <a:ext cx="0" cy="4399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7755C126-42A6-4A7F-899C-7CD3AD7424CC}"/>
                </a:ext>
              </a:extLst>
            </p:cNvPr>
            <p:cNvCxnSpPr>
              <a:cxnSpLocks/>
              <a:stCxn id="8" idx="2"/>
              <a:endCxn id="11" idx="0"/>
            </p:cNvCxnSpPr>
            <p:nvPr/>
          </p:nvCxnSpPr>
          <p:spPr>
            <a:xfrm>
              <a:off x="8248650" y="3939009"/>
              <a:ext cx="0" cy="4917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09" name="Title 108">
            <a:extLst>
              <a:ext uri="{FF2B5EF4-FFF2-40B4-BE49-F238E27FC236}">
                <a16:creationId xmlns:a16="http://schemas.microsoft.com/office/drawing/2014/main" id="{CAE0E54F-7899-4704-A338-848506E4CBA0}"/>
              </a:ext>
            </a:extLst>
          </p:cNvPr>
          <p:cNvSpPr>
            <a:spLocks noGrp="1"/>
          </p:cNvSpPr>
          <p:nvPr>
            <p:ph type="title"/>
          </p:nvPr>
        </p:nvSpPr>
        <p:spPr/>
        <p:txBody>
          <a:bodyPr/>
          <a:lstStyle/>
          <a:p>
            <a:r>
              <a:rPr lang="en-US" dirty="0"/>
              <a:t>Diagram </a:t>
            </a:r>
            <a:r>
              <a:rPr lang="en-US" dirty="0" err="1"/>
              <a:t>Alir</a:t>
            </a:r>
            <a:r>
              <a:rPr lang="en-US" dirty="0"/>
              <a:t> </a:t>
            </a:r>
            <a:r>
              <a:rPr lang="en-US" dirty="0" err="1"/>
              <a:t>Penelitian</a:t>
            </a:r>
            <a:endParaRPr lang="en-US" dirty="0"/>
          </a:p>
        </p:txBody>
      </p:sp>
    </p:spTree>
    <p:extLst>
      <p:ext uri="{BB962C8B-B14F-4D97-AF65-F5344CB8AC3E}">
        <p14:creationId xmlns:p14="http://schemas.microsoft.com/office/powerpoint/2010/main" val="3619402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6704-02BA-4018-849F-5638028D8B86}"/>
              </a:ext>
            </a:extLst>
          </p:cNvPr>
          <p:cNvSpPr>
            <a:spLocks noGrp="1"/>
          </p:cNvSpPr>
          <p:nvPr>
            <p:ph type="ctrTitle"/>
          </p:nvPr>
        </p:nvSpPr>
        <p:spPr/>
        <p:txBody>
          <a:bodyPr>
            <a:normAutofit/>
          </a:bodyPr>
          <a:lstStyle/>
          <a:p>
            <a:pPr algn="ctr"/>
            <a:r>
              <a:rPr lang="id-ID" sz="6000" dirty="0"/>
              <a:t>Kodisi Transien</a:t>
            </a:r>
            <a:endParaRPr lang="en-US" sz="6000" dirty="0"/>
          </a:p>
        </p:txBody>
      </p:sp>
      <p:sp>
        <p:nvSpPr>
          <p:cNvPr id="4" name="Subtitle 3">
            <a:extLst>
              <a:ext uri="{FF2B5EF4-FFF2-40B4-BE49-F238E27FC236}">
                <a16:creationId xmlns:a16="http://schemas.microsoft.com/office/drawing/2014/main" id="{8DC0F39F-0A8E-4FE6-8A2C-EDCF0F8591E9}"/>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4182268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9E1DF9-6352-44DB-A288-4A0E6C94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044"/>
            <a:ext cx="12192000" cy="5747912"/>
          </a:xfrm>
          <a:prstGeom prst="rect">
            <a:avLst/>
          </a:prstGeom>
        </p:spPr>
      </p:pic>
    </p:spTree>
    <p:extLst>
      <p:ext uri="{BB962C8B-B14F-4D97-AF65-F5344CB8AC3E}">
        <p14:creationId xmlns:p14="http://schemas.microsoft.com/office/powerpoint/2010/main" val="1933718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843E47-B81F-4A94-872D-11CA05089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044"/>
            <a:ext cx="12192000" cy="5747912"/>
          </a:xfrm>
          <a:prstGeom prst="rect">
            <a:avLst/>
          </a:prstGeom>
        </p:spPr>
      </p:pic>
    </p:spTree>
    <p:extLst>
      <p:ext uri="{BB962C8B-B14F-4D97-AF65-F5344CB8AC3E}">
        <p14:creationId xmlns:p14="http://schemas.microsoft.com/office/powerpoint/2010/main" val="354226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6704-02BA-4018-849F-5638028D8B86}"/>
              </a:ext>
            </a:extLst>
          </p:cNvPr>
          <p:cNvSpPr>
            <a:spLocks noGrp="1"/>
          </p:cNvSpPr>
          <p:nvPr>
            <p:ph type="ctrTitle"/>
          </p:nvPr>
        </p:nvSpPr>
        <p:spPr/>
        <p:txBody>
          <a:bodyPr>
            <a:normAutofit/>
          </a:bodyPr>
          <a:lstStyle/>
          <a:p>
            <a:pPr algn="ctr"/>
            <a:r>
              <a:rPr lang="id-ID" sz="6000" dirty="0"/>
              <a:t>Karakteristik Pembebanan</a:t>
            </a:r>
            <a:endParaRPr lang="en-US" sz="6000" dirty="0"/>
          </a:p>
        </p:txBody>
      </p:sp>
      <p:sp>
        <p:nvSpPr>
          <p:cNvPr id="4" name="Subtitle 3">
            <a:extLst>
              <a:ext uri="{FF2B5EF4-FFF2-40B4-BE49-F238E27FC236}">
                <a16:creationId xmlns:a16="http://schemas.microsoft.com/office/drawing/2014/main" id="{8DC0F39F-0A8E-4FE6-8A2C-EDCF0F8591E9}"/>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4114157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5FA83-C82C-4D22-8336-0DB61C8CD0AA}"/>
              </a:ext>
            </a:extLst>
          </p:cNvPr>
          <p:cNvSpPr>
            <a:spLocks noGrp="1"/>
          </p:cNvSpPr>
          <p:nvPr>
            <p:ph type="title"/>
          </p:nvPr>
        </p:nvSpPr>
        <p:spPr>
          <a:xfrm>
            <a:off x="657224" y="499533"/>
            <a:ext cx="10772775" cy="1024467"/>
          </a:xfrm>
        </p:spPr>
        <p:txBody>
          <a:bodyPr>
            <a:normAutofit/>
          </a:bodyPr>
          <a:lstStyle/>
          <a:p>
            <a:r>
              <a:rPr lang="id-ID" sz="3600" dirty="0"/>
              <a:t>Karakteristik Pembebanan Tanpa Pengendali PI</a:t>
            </a:r>
          </a:p>
        </p:txBody>
      </p:sp>
      <p:graphicFrame>
        <p:nvGraphicFramePr>
          <p:cNvPr id="8" name="Content Placeholder 7">
            <a:extLst>
              <a:ext uri="{FF2B5EF4-FFF2-40B4-BE49-F238E27FC236}">
                <a16:creationId xmlns:a16="http://schemas.microsoft.com/office/drawing/2014/main" id="{98090AAC-3C62-46B0-BB32-F0D95A39E916}"/>
              </a:ext>
            </a:extLst>
          </p:cNvPr>
          <p:cNvGraphicFramePr>
            <a:graphicFrameLocks noGrp="1"/>
          </p:cNvGraphicFramePr>
          <p:nvPr>
            <p:ph idx="1"/>
            <p:extLst>
              <p:ext uri="{D42A27DB-BD31-4B8C-83A1-F6EECF244321}">
                <p14:modId xmlns:p14="http://schemas.microsoft.com/office/powerpoint/2010/main" val="2382774991"/>
              </p:ext>
            </p:extLst>
          </p:nvPr>
        </p:nvGraphicFramePr>
        <p:xfrm>
          <a:off x="676275" y="1676401"/>
          <a:ext cx="10753725"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4839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7DD6-919A-44A7-946F-AD7EF6B0DD24}"/>
              </a:ext>
            </a:extLst>
          </p:cNvPr>
          <p:cNvSpPr>
            <a:spLocks noGrp="1"/>
          </p:cNvSpPr>
          <p:nvPr>
            <p:ph type="title"/>
          </p:nvPr>
        </p:nvSpPr>
        <p:spPr>
          <a:xfrm>
            <a:off x="657224" y="499533"/>
            <a:ext cx="10772775" cy="1176867"/>
          </a:xfrm>
        </p:spPr>
        <p:txBody>
          <a:bodyPr>
            <a:normAutofit/>
          </a:bodyPr>
          <a:lstStyle/>
          <a:p>
            <a:r>
              <a:rPr lang="id-ID" sz="3600" dirty="0"/>
              <a:t>Karakteristik Pembebanan Dengan Pengendali PI</a:t>
            </a:r>
          </a:p>
        </p:txBody>
      </p:sp>
      <p:graphicFrame>
        <p:nvGraphicFramePr>
          <p:cNvPr id="4" name="Content Placeholder 3">
            <a:extLst>
              <a:ext uri="{FF2B5EF4-FFF2-40B4-BE49-F238E27FC236}">
                <a16:creationId xmlns:a16="http://schemas.microsoft.com/office/drawing/2014/main" id="{D808BBF3-0E23-405F-80E3-F1EC26BCA6E7}"/>
              </a:ext>
            </a:extLst>
          </p:cNvPr>
          <p:cNvGraphicFramePr>
            <a:graphicFrameLocks noGrp="1"/>
          </p:cNvGraphicFramePr>
          <p:nvPr>
            <p:ph idx="1"/>
            <p:extLst>
              <p:ext uri="{D42A27DB-BD31-4B8C-83A1-F6EECF244321}">
                <p14:modId xmlns:p14="http://schemas.microsoft.com/office/powerpoint/2010/main" val="1533973274"/>
              </p:ext>
            </p:extLst>
          </p:nvPr>
        </p:nvGraphicFramePr>
        <p:xfrm>
          <a:off x="676275" y="1752600"/>
          <a:ext cx="10753725" cy="4605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42052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CFA4-B852-40F3-9423-AEDB7D2284C1}"/>
              </a:ext>
            </a:extLst>
          </p:cNvPr>
          <p:cNvSpPr>
            <a:spLocks noGrp="1"/>
          </p:cNvSpPr>
          <p:nvPr>
            <p:ph type="title"/>
          </p:nvPr>
        </p:nvSpPr>
        <p:spPr>
          <a:xfrm>
            <a:off x="657224" y="499533"/>
            <a:ext cx="10772775" cy="1024467"/>
          </a:xfrm>
        </p:spPr>
        <p:txBody>
          <a:bodyPr/>
          <a:lstStyle/>
          <a:p>
            <a:pPr algn="ctr"/>
            <a:r>
              <a:rPr lang="id-ID" dirty="0"/>
              <a:t>Kesimpulan</a:t>
            </a:r>
            <a:endParaRPr lang="en-US" dirty="0"/>
          </a:p>
        </p:txBody>
      </p:sp>
      <p:sp>
        <p:nvSpPr>
          <p:cNvPr id="3" name="Content Placeholder 2">
            <a:extLst>
              <a:ext uri="{FF2B5EF4-FFF2-40B4-BE49-F238E27FC236}">
                <a16:creationId xmlns:a16="http://schemas.microsoft.com/office/drawing/2014/main" id="{B7DB86FA-4281-4043-A98E-9BAD76E13C65}"/>
              </a:ext>
            </a:extLst>
          </p:cNvPr>
          <p:cNvSpPr>
            <a:spLocks noGrp="1"/>
          </p:cNvSpPr>
          <p:nvPr>
            <p:ph idx="1"/>
          </p:nvPr>
        </p:nvSpPr>
        <p:spPr>
          <a:xfrm>
            <a:off x="676656" y="1524000"/>
            <a:ext cx="10753725" cy="4834467"/>
          </a:xfrm>
        </p:spPr>
        <p:txBody>
          <a:bodyPr>
            <a:normAutofit lnSpcReduction="10000"/>
          </a:bodyPr>
          <a:lstStyle/>
          <a:p>
            <a:pPr marL="434340" indent="-342900" algn="just">
              <a:lnSpc>
                <a:spcPct val="200000"/>
              </a:lnSpc>
              <a:spcBef>
                <a:spcPts val="0"/>
              </a:spcBef>
              <a:buFont typeface="+mj-lt"/>
              <a:buAutoNum type="arabicPeriod"/>
            </a:pPr>
            <a:r>
              <a:rPr lang="id-ID" sz="1600" dirty="0">
                <a:effectLst/>
                <a:ea typeface="Calibri" panose="020F0502020204030204" pitchFamily="34" charset="0"/>
                <a:cs typeface="Times New Roman" panose="02020603050405020304" pitchFamily="18" charset="0"/>
              </a:rPr>
              <a:t>Telah dihasilkan model sistem kendali kecepatan motor BLDC dengan metode komutasi </a:t>
            </a:r>
            <a:r>
              <a:rPr lang="id-ID" sz="1600" i="1" dirty="0">
                <a:effectLst/>
                <a:ea typeface="Calibri" panose="020F0502020204030204" pitchFamily="34" charset="0"/>
                <a:cs typeface="Times New Roman" panose="02020603050405020304" pitchFamily="18" charset="0"/>
              </a:rPr>
              <a:t>six step</a:t>
            </a:r>
            <a:r>
              <a:rPr lang="id-ID" sz="1600" dirty="0">
                <a:effectLst/>
                <a:ea typeface="Calibri" panose="020F0502020204030204" pitchFamily="34" charset="0"/>
                <a:cs typeface="Times New Roman" panose="02020603050405020304" pitchFamily="18" charset="0"/>
              </a:rPr>
              <a:t> </a:t>
            </a:r>
            <a:r>
              <a:rPr lang="id-ID" sz="1600" i="1" dirty="0">
                <a:effectLst/>
                <a:ea typeface="Calibri" panose="020F0502020204030204" pitchFamily="34" charset="0"/>
                <a:cs typeface="Times New Roman" panose="02020603050405020304" pitchFamily="18" charset="0"/>
              </a:rPr>
              <a:t>commutation </a:t>
            </a:r>
            <a:r>
              <a:rPr lang="id-ID" sz="1600" dirty="0">
                <a:effectLst/>
                <a:ea typeface="Calibri" panose="020F0502020204030204" pitchFamily="34" charset="0"/>
                <a:cs typeface="Times New Roman" panose="02020603050405020304" pitchFamily="18" charset="0"/>
              </a:rPr>
              <a:t>dan menggunakan pengendali PI dengan struktur PLL sebagai pengendali kecpatan daur tertutup.</a:t>
            </a:r>
          </a:p>
          <a:p>
            <a:pPr marL="434340" indent="-342900" algn="just">
              <a:lnSpc>
                <a:spcPct val="200000"/>
              </a:lnSpc>
              <a:spcBef>
                <a:spcPts val="0"/>
              </a:spcBef>
              <a:buFont typeface="+mj-lt"/>
              <a:buAutoNum type="arabicPeriod"/>
            </a:pPr>
            <a:r>
              <a:rPr lang="id-ID" sz="1600" dirty="0">
                <a:effectLst/>
                <a:ea typeface="Calibri" panose="020F0502020204030204" pitchFamily="34" charset="0"/>
                <a:cs typeface="Times New Roman" panose="02020603050405020304" pitchFamily="18" charset="0"/>
              </a:rPr>
              <a:t>Dari hasil pencarian yang telah dilakukan, nilai K</a:t>
            </a:r>
            <a:r>
              <a:rPr lang="id-ID" sz="1600" baseline="-25000" dirty="0">
                <a:effectLst/>
                <a:ea typeface="Calibri" panose="020F0502020204030204" pitchFamily="34" charset="0"/>
                <a:cs typeface="Times New Roman" panose="02020603050405020304" pitchFamily="18" charset="0"/>
              </a:rPr>
              <a:t>p</a:t>
            </a:r>
            <a:r>
              <a:rPr lang="id-ID" sz="1600" dirty="0">
                <a:effectLst/>
                <a:ea typeface="Calibri" panose="020F0502020204030204" pitchFamily="34" charset="0"/>
                <a:cs typeface="Times New Roman" panose="02020603050405020304" pitchFamily="18" charset="0"/>
              </a:rPr>
              <a:t> dan K</a:t>
            </a:r>
            <a:r>
              <a:rPr lang="id-ID" sz="1600" baseline="-25000" dirty="0">
                <a:effectLst/>
                <a:ea typeface="Calibri" panose="020F0502020204030204" pitchFamily="34" charset="0"/>
                <a:cs typeface="Times New Roman" panose="02020603050405020304" pitchFamily="18" charset="0"/>
              </a:rPr>
              <a:t>i</a:t>
            </a:r>
            <a:r>
              <a:rPr lang="id-ID" sz="1600" dirty="0">
                <a:effectLst/>
                <a:ea typeface="Calibri" panose="020F0502020204030204" pitchFamily="34" charset="0"/>
                <a:cs typeface="Times New Roman" panose="02020603050405020304" pitchFamily="18" charset="0"/>
              </a:rPr>
              <a:t> terbaik yang didapatkan berdasarkan nilai optimal fungsi tujuan J yaitu K</a:t>
            </a:r>
            <a:r>
              <a:rPr lang="id-ID" sz="1600" baseline="-25000" dirty="0">
                <a:effectLst/>
                <a:ea typeface="Calibri" panose="020F0502020204030204" pitchFamily="34" charset="0"/>
                <a:cs typeface="Times New Roman" panose="02020603050405020304" pitchFamily="18" charset="0"/>
              </a:rPr>
              <a:t>p</a:t>
            </a:r>
            <a:r>
              <a:rPr lang="id-ID" sz="1600" dirty="0">
                <a:effectLst/>
                <a:ea typeface="Calibri" panose="020F0502020204030204" pitchFamily="34" charset="0"/>
                <a:cs typeface="Times New Roman" panose="02020603050405020304" pitchFamily="18" charset="0"/>
              </a:rPr>
              <a:t> = 1,1 dan K</a:t>
            </a:r>
            <a:r>
              <a:rPr lang="id-ID" sz="1600" baseline="-25000" dirty="0">
                <a:effectLst/>
                <a:ea typeface="Calibri" panose="020F0502020204030204" pitchFamily="34" charset="0"/>
                <a:cs typeface="Times New Roman" panose="02020603050405020304" pitchFamily="18" charset="0"/>
              </a:rPr>
              <a:t>i</a:t>
            </a:r>
            <a:r>
              <a:rPr lang="id-ID" sz="1600" dirty="0">
                <a:effectLst/>
                <a:ea typeface="Calibri" panose="020F0502020204030204" pitchFamily="34" charset="0"/>
                <a:cs typeface="Times New Roman" panose="02020603050405020304" pitchFamily="18" charset="0"/>
              </a:rPr>
              <a:t> = 0,2 dengan J = 0,412679.</a:t>
            </a:r>
          </a:p>
          <a:p>
            <a:pPr marL="434340" indent="-342900" algn="just">
              <a:lnSpc>
                <a:spcPct val="200000"/>
              </a:lnSpc>
              <a:spcBef>
                <a:spcPts val="0"/>
              </a:spcBef>
              <a:buFont typeface="+mj-lt"/>
              <a:buAutoNum type="arabicPeriod"/>
            </a:pPr>
            <a:r>
              <a:rPr lang="id-ID" sz="1600" dirty="0">
                <a:effectLst/>
                <a:ea typeface="Calibri" panose="020F0502020204030204" pitchFamily="34" charset="0"/>
                <a:cs typeface="Times New Roman" panose="02020603050405020304" pitchFamily="18" charset="0"/>
              </a:rPr>
              <a:t>Berdasarkan hasil pengujian, setalah menggunakan pengendali PI maka respon terhadap gangguan menjadi lebih baik dimana RMSE turun dari 1078,242 menjadi 48,001, nilai </a:t>
            </a:r>
            <a:r>
              <a:rPr lang="id-ID" sz="1600" i="1" dirty="0">
                <a:effectLst/>
                <a:ea typeface="Calibri" panose="020F0502020204030204" pitchFamily="34" charset="0"/>
                <a:cs typeface="Times New Roman" panose="02020603050405020304" pitchFamily="18" charset="0"/>
              </a:rPr>
              <a:t>steady state error</a:t>
            </a:r>
            <a:r>
              <a:rPr lang="id-ID" sz="1600" dirty="0">
                <a:effectLst/>
                <a:ea typeface="Calibri" panose="020F0502020204030204" pitchFamily="34" charset="0"/>
                <a:cs typeface="Times New Roman" panose="02020603050405020304" pitchFamily="18" charset="0"/>
              </a:rPr>
              <a:t> pada kondisi transien menurun dari 1000 rpm menjadi 0 rpm tetapi waktu yang dibutuhkan untuk  mencapai </a:t>
            </a:r>
            <a:r>
              <a:rPr lang="id-ID" sz="1600" i="1" dirty="0">
                <a:effectLst/>
                <a:ea typeface="Calibri" panose="020F0502020204030204" pitchFamily="34" charset="0"/>
                <a:cs typeface="Times New Roman" panose="02020603050405020304" pitchFamily="18" charset="0"/>
              </a:rPr>
              <a:t>steady state </a:t>
            </a:r>
            <a:r>
              <a:rPr lang="id-ID" sz="1600" dirty="0">
                <a:effectLst/>
                <a:ea typeface="Calibri" panose="020F0502020204030204" pitchFamily="34" charset="0"/>
                <a:cs typeface="Times New Roman" panose="02020603050405020304" pitchFamily="18" charset="0"/>
              </a:rPr>
              <a:t>lebih lambat yaitu dari 0,0025 detik menjadi 0,007 detik, dan respon terhadap variasi kecepatan menjadi lebih baik dimana kecepatan motor hasil simulasi dapat mengikuti perubahan referensi kecepatan dengan nilai RMSE berubah dari 890,2436 menjadi 192,0067. Selain itu, penggunaan pengendalian PI dapat melinearkan motor BLDC.</a:t>
            </a:r>
          </a:p>
          <a:p>
            <a:pPr marL="457200" indent="-457200" algn="just">
              <a:lnSpc>
                <a:spcPct val="150000"/>
              </a:lnSpc>
              <a:buFont typeface="+mj-lt"/>
              <a:buAutoNum type="arabicPeriod"/>
            </a:pPr>
            <a:endParaRPr lang="en-US" sz="1600" dirty="0"/>
          </a:p>
        </p:txBody>
      </p:sp>
    </p:spTree>
    <p:extLst>
      <p:ext uri="{BB962C8B-B14F-4D97-AF65-F5344CB8AC3E}">
        <p14:creationId xmlns:p14="http://schemas.microsoft.com/office/powerpoint/2010/main" val="1587058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8C7467-EDDC-4B80-AD41-04BD12DA1FC7}"/>
              </a:ext>
            </a:extLst>
          </p:cNvPr>
          <p:cNvSpPr txBox="1">
            <a:spLocks/>
          </p:cNvSpPr>
          <p:nvPr/>
        </p:nvSpPr>
        <p:spPr>
          <a:xfrm>
            <a:off x="704850" y="533400"/>
            <a:ext cx="10782300" cy="329415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80000"/>
              </a:lnSpc>
              <a:spcAft>
                <a:spcPts val="600"/>
              </a:spcAft>
            </a:pPr>
            <a:r>
              <a:rPr lang="id-ID" sz="4800" b="1" dirty="0"/>
              <a:t>JAWABAN ATAS PERTANYAAN PENGUJI</a:t>
            </a:r>
            <a:endParaRPr lang="en-US" sz="4800" b="1" dirty="0"/>
          </a:p>
        </p:txBody>
      </p:sp>
      <p:sp>
        <p:nvSpPr>
          <p:cNvPr id="2" name="Subtitle 2">
            <a:extLst>
              <a:ext uri="{FF2B5EF4-FFF2-40B4-BE49-F238E27FC236}">
                <a16:creationId xmlns:a16="http://schemas.microsoft.com/office/drawing/2014/main" id="{8A99FDEE-5476-42FA-9866-F218353FCEB4}"/>
              </a:ext>
            </a:extLst>
          </p:cNvPr>
          <p:cNvSpPr txBox="1">
            <a:spLocks/>
          </p:cNvSpPr>
          <p:nvPr/>
        </p:nvSpPr>
        <p:spPr>
          <a:xfrm>
            <a:off x="1481900" y="4003030"/>
            <a:ext cx="9228201" cy="1788170"/>
          </a:xfrm>
          <a:prstGeom prst="rect">
            <a:avLst/>
          </a:prstGeom>
        </p:spPr>
        <p:txBody>
          <a:bodyP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lnSpc>
                <a:spcPct val="100000"/>
              </a:lnSpc>
            </a:pPr>
            <a:r>
              <a:rPr lang="id-ID" sz="1800" dirty="0">
                <a:solidFill>
                  <a:schemeClr val="tx1"/>
                </a:solidFill>
              </a:rPr>
              <a:t>Prof. Dr-Ing. Faizal Arya Samman </a:t>
            </a:r>
            <a:r>
              <a:rPr lang="en-US" sz="1800" dirty="0">
                <a:solidFill>
                  <a:schemeClr val="accent1"/>
                </a:solidFill>
              </a:rPr>
              <a:t>|</a:t>
            </a:r>
            <a:r>
              <a:rPr lang="id-ID" sz="1800" dirty="0">
                <a:solidFill>
                  <a:schemeClr val="accent1"/>
                </a:solidFill>
              </a:rPr>
              <a:t> </a:t>
            </a:r>
            <a:r>
              <a:rPr lang="id-ID" sz="1800" dirty="0">
                <a:solidFill>
                  <a:schemeClr val="tx1"/>
                </a:solidFill>
              </a:rPr>
              <a:t>Muh. Anshar, S. T., M. Sc., Ph. D.</a:t>
            </a:r>
            <a:endParaRPr lang="en-US" sz="1800" dirty="0">
              <a:solidFill>
                <a:schemeClr val="accent1"/>
              </a:solidFill>
            </a:endParaRPr>
          </a:p>
        </p:txBody>
      </p:sp>
    </p:spTree>
    <p:extLst>
      <p:ext uri="{BB962C8B-B14F-4D97-AF65-F5344CB8AC3E}">
        <p14:creationId xmlns:p14="http://schemas.microsoft.com/office/powerpoint/2010/main" val="6064518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B34A-81CB-4151-9EB9-E58908613E45}"/>
              </a:ext>
            </a:extLst>
          </p:cNvPr>
          <p:cNvSpPr>
            <a:spLocks noGrp="1"/>
          </p:cNvSpPr>
          <p:nvPr>
            <p:ph type="title"/>
          </p:nvPr>
        </p:nvSpPr>
        <p:spPr/>
        <p:txBody>
          <a:bodyPr>
            <a:normAutofit/>
          </a:bodyPr>
          <a:lstStyle/>
          <a:p>
            <a:r>
              <a:rPr lang="id-ID" sz="4000" dirty="0"/>
              <a:t>Prof. Dr-Ing. Faizal Arya Samman</a:t>
            </a:r>
          </a:p>
        </p:txBody>
      </p:sp>
      <p:sp>
        <p:nvSpPr>
          <p:cNvPr id="3" name="Content Placeholder 2">
            <a:extLst>
              <a:ext uri="{FF2B5EF4-FFF2-40B4-BE49-F238E27FC236}">
                <a16:creationId xmlns:a16="http://schemas.microsoft.com/office/drawing/2014/main" id="{4A609DC5-11F1-481D-9910-A847C18065D4}"/>
              </a:ext>
            </a:extLst>
          </p:cNvPr>
          <p:cNvSpPr>
            <a:spLocks noGrp="1"/>
          </p:cNvSpPr>
          <p:nvPr>
            <p:ph idx="1"/>
          </p:nvPr>
        </p:nvSpPr>
        <p:spPr/>
        <p:txBody>
          <a:bodyPr/>
          <a:lstStyle/>
          <a:p>
            <a:pPr marL="457200" indent="-457200">
              <a:buFont typeface="+mj-lt"/>
              <a:buAutoNum type="arabicPeriod"/>
            </a:pPr>
            <a:r>
              <a:rPr lang="id-ID" dirty="0"/>
              <a:t>Penambahan variasi kecepatan pada skenario pengujian</a:t>
            </a:r>
          </a:p>
          <a:p>
            <a:pPr marL="457200" indent="-457200">
              <a:buFont typeface="+mj-lt"/>
              <a:buAutoNum type="arabicPeriod"/>
            </a:pPr>
            <a:r>
              <a:rPr lang="id-ID" dirty="0"/>
              <a:t>Penambahan waktu simulasi</a:t>
            </a:r>
          </a:p>
          <a:p>
            <a:pPr marL="457200" indent="-457200">
              <a:buFont typeface="+mj-lt"/>
              <a:buAutoNum type="arabicPeriod"/>
            </a:pPr>
            <a:r>
              <a:rPr lang="id-ID" dirty="0"/>
              <a:t>Memperbaiki kurva hasil simulasi</a:t>
            </a:r>
          </a:p>
        </p:txBody>
      </p:sp>
    </p:spTree>
    <p:extLst>
      <p:ext uri="{BB962C8B-B14F-4D97-AF65-F5344CB8AC3E}">
        <p14:creationId xmlns:p14="http://schemas.microsoft.com/office/powerpoint/2010/main" val="11256579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B34A-81CB-4151-9EB9-E58908613E45}"/>
              </a:ext>
            </a:extLst>
          </p:cNvPr>
          <p:cNvSpPr>
            <a:spLocks noGrp="1"/>
          </p:cNvSpPr>
          <p:nvPr>
            <p:ph type="title"/>
          </p:nvPr>
        </p:nvSpPr>
        <p:spPr/>
        <p:txBody>
          <a:bodyPr>
            <a:normAutofit/>
          </a:bodyPr>
          <a:lstStyle/>
          <a:p>
            <a:r>
              <a:rPr lang="id-ID" sz="4000" dirty="0"/>
              <a:t>Muh. Anshar, S. T., M. Sc., Ph. D.</a:t>
            </a:r>
          </a:p>
        </p:txBody>
      </p:sp>
      <p:sp>
        <p:nvSpPr>
          <p:cNvPr id="3" name="Content Placeholder 2">
            <a:extLst>
              <a:ext uri="{FF2B5EF4-FFF2-40B4-BE49-F238E27FC236}">
                <a16:creationId xmlns:a16="http://schemas.microsoft.com/office/drawing/2014/main" id="{4A609DC5-11F1-481D-9910-A847C18065D4}"/>
              </a:ext>
            </a:extLst>
          </p:cNvPr>
          <p:cNvSpPr>
            <a:spLocks noGrp="1"/>
          </p:cNvSpPr>
          <p:nvPr>
            <p:ph idx="1"/>
          </p:nvPr>
        </p:nvSpPr>
        <p:spPr/>
        <p:txBody>
          <a:bodyPr/>
          <a:lstStyle/>
          <a:p>
            <a:pPr marL="457200" indent="-457200">
              <a:buFont typeface="+mj-lt"/>
              <a:buAutoNum type="arabicPeriod"/>
            </a:pPr>
            <a:r>
              <a:rPr lang="id-ID" dirty="0"/>
              <a:t>Memperbaiki kurva hasil simulasi</a:t>
            </a:r>
          </a:p>
          <a:p>
            <a:pPr marL="457200" indent="-457200">
              <a:buFont typeface="+mj-lt"/>
              <a:buAutoNum type="arabicPeriod"/>
            </a:pPr>
            <a:r>
              <a:rPr lang="id-ID" dirty="0"/>
              <a:t>Sebaiknya kesimpulan pertama dibuat lebih spesifik</a:t>
            </a:r>
          </a:p>
          <a:p>
            <a:pPr marL="457200" indent="-457200">
              <a:buFont typeface="+mj-lt"/>
              <a:buAutoNum type="arabicPeriod"/>
            </a:pPr>
            <a:r>
              <a:rPr lang="id-ID" dirty="0"/>
              <a:t>Acuan yang digunakan dalam menentukan parameter terbaik</a:t>
            </a:r>
          </a:p>
          <a:p>
            <a:pPr marL="457200" indent="-457200">
              <a:buFont typeface="+mj-lt"/>
              <a:buAutoNum type="arabicPeriod"/>
            </a:pPr>
            <a:r>
              <a:rPr lang="id-ID" dirty="0"/>
              <a:t>Mencari perbandingan dengan PID controller yang sudah terdapat di pasaran</a:t>
            </a:r>
          </a:p>
          <a:p>
            <a:pPr marL="457200" indent="-457200">
              <a:buFont typeface="+mj-lt"/>
              <a:buAutoNum type="arabicPeriod"/>
            </a:pPr>
            <a:r>
              <a:rPr lang="id-ID" dirty="0"/>
              <a:t>Standar penamaan RMSE dan RMSU</a:t>
            </a:r>
          </a:p>
          <a:p>
            <a:pPr marL="457200" indent="-457200">
              <a:buFont typeface="+mj-lt"/>
              <a:buAutoNum type="arabicPeriod"/>
            </a:pPr>
            <a:endParaRPr lang="id-ID" dirty="0"/>
          </a:p>
        </p:txBody>
      </p:sp>
    </p:spTree>
    <p:extLst>
      <p:ext uri="{BB962C8B-B14F-4D97-AF65-F5344CB8AC3E}">
        <p14:creationId xmlns:p14="http://schemas.microsoft.com/office/powerpoint/2010/main" val="225944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8C7467-EDDC-4B80-AD41-04BD12DA1FC7}"/>
              </a:ext>
            </a:extLst>
          </p:cNvPr>
          <p:cNvSpPr txBox="1">
            <a:spLocks/>
          </p:cNvSpPr>
          <p:nvPr/>
        </p:nvSpPr>
        <p:spPr>
          <a:xfrm>
            <a:off x="704850" y="533400"/>
            <a:ext cx="10782300" cy="329415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80000"/>
              </a:lnSpc>
              <a:spcAft>
                <a:spcPts val="600"/>
              </a:spcAft>
            </a:pPr>
            <a:r>
              <a:rPr lang="id-ID" sz="5600" b="1" dirty="0"/>
              <a:t>RANCANGAN SISTEM</a:t>
            </a:r>
            <a:endParaRPr lang="en-US" sz="5600" b="1" dirty="0"/>
          </a:p>
        </p:txBody>
      </p:sp>
      <p:sp>
        <p:nvSpPr>
          <p:cNvPr id="2" name="Subtitle 2">
            <a:extLst>
              <a:ext uri="{FF2B5EF4-FFF2-40B4-BE49-F238E27FC236}">
                <a16:creationId xmlns:a16="http://schemas.microsoft.com/office/drawing/2014/main" id="{8A99FDEE-5476-42FA-9866-F218353FCEB4}"/>
              </a:ext>
            </a:extLst>
          </p:cNvPr>
          <p:cNvSpPr txBox="1">
            <a:spLocks/>
          </p:cNvSpPr>
          <p:nvPr/>
        </p:nvSpPr>
        <p:spPr>
          <a:xfrm>
            <a:off x="1481900" y="4003030"/>
            <a:ext cx="9228201" cy="1788170"/>
          </a:xfrm>
          <a:prstGeom prst="rect">
            <a:avLst/>
          </a:prstGeom>
        </p:spPr>
        <p:txBody>
          <a:bodyP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lnSpc>
                <a:spcPct val="100000"/>
              </a:lnSpc>
            </a:pPr>
            <a:r>
              <a:rPr lang="id-ID" sz="1800" dirty="0">
                <a:solidFill>
                  <a:schemeClr val="tx1"/>
                </a:solidFill>
              </a:rPr>
              <a:t>Prinsip Kerja </a:t>
            </a:r>
            <a:r>
              <a:rPr lang="id-ID" sz="1800" dirty="0">
                <a:solidFill>
                  <a:schemeClr val="accent1"/>
                </a:solidFill>
              </a:rPr>
              <a:t>|</a:t>
            </a:r>
            <a:r>
              <a:rPr lang="id-ID" sz="1800" dirty="0">
                <a:solidFill>
                  <a:schemeClr val="tx1"/>
                </a:solidFill>
              </a:rPr>
              <a:t> Garis Besar Sistem </a:t>
            </a:r>
            <a:r>
              <a:rPr lang="id-ID" sz="1800" dirty="0">
                <a:solidFill>
                  <a:schemeClr val="accent1"/>
                </a:solidFill>
              </a:rPr>
              <a:t>|</a:t>
            </a:r>
            <a:r>
              <a:rPr lang="en-US" sz="1800" dirty="0">
                <a:solidFill>
                  <a:schemeClr val="tx1"/>
                </a:solidFill>
              </a:rPr>
              <a:t> S</a:t>
            </a:r>
            <a:r>
              <a:rPr lang="id-ID" sz="1800" dirty="0" err="1">
                <a:solidFill>
                  <a:schemeClr val="tx1"/>
                </a:solidFill>
              </a:rPr>
              <a:t>truktur</a:t>
            </a:r>
            <a:r>
              <a:rPr lang="id-ID" sz="1800" dirty="0">
                <a:solidFill>
                  <a:schemeClr val="tx1"/>
                </a:solidFill>
              </a:rPr>
              <a:t> Pengendali PI</a:t>
            </a:r>
            <a:endParaRPr lang="en-US" sz="1800" dirty="0">
              <a:solidFill>
                <a:schemeClr val="tx1"/>
              </a:solidFill>
            </a:endParaRPr>
          </a:p>
        </p:txBody>
      </p:sp>
    </p:spTree>
    <p:extLst>
      <p:ext uri="{BB962C8B-B14F-4D97-AF65-F5344CB8AC3E}">
        <p14:creationId xmlns:p14="http://schemas.microsoft.com/office/powerpoint/2010/main" val="3328817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E168FFC-C788-4AAE-86C7-86D65A433EEA}"/>
              </a:ext>
            </a:extLst>
          </p:cNvPr>
          <p:cNvSpPr>
            <a:spLocks noGrp="1"/>
          </p:cNvSpPr>
          <p:nvPr>
            <p:ph type="ctrTitle"/>
          </p:nvPr>
        </p:nvSpPr>
        <p:spPr/>
        <p:txBody>
          <a:bodyPr/>
          <a:lstStyle/>
          <a:p>
            <a:pPr algn="ctr"/>
            <a:r>
              <a:rPr lang="en-US" dirty="0" err="1"/>
              <a:t>Terima</a:t>
            </a:r>
            <a:r>
              <a:rPr lang="en-US" dirty="0"/>
              <a:t> Kasih</a:t>
            </a:r>
          </a:p>
        </p:txBody>
      </p:sp>
      <p:sp>
        <p:nvSpPr>
          <p:cNvPr id="2" name="Subtitle 1">
            <a:extLst>
              <a:ext uri="{FF2B5EF4-FFF2-40B4-BE49-F238E27FC236}">
                <a16:creationId xmlns:a16="http://schemas.microsoft.com/office/drawing/2014/main" id="{4F9ABBC9-675D-41D4-8540-FB6B0F1DB40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551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FC0B-4369-4151-9CF3-B1181A57557E}"/>
              </a:ext>
            </a:extLst>
          </p:cNvPr>
          <p:cNvSpPr>
            <a:spLocks noGrp="1"/>
          </p:cNvSpPr>
          <p:nvPr>
            <p:ph type="title"/>
          </p:nvPr>
        </p:nvSpPr>
        <p:spPr>
          <a:xfrm>
            <a:off x="7836310" y="499533"/>
            <a:ext cx="3706761" cy="1658198"/>
          </a:xfrm>
        </p:spPr>
        <p:txBody>
          <a:bodyPr>
            <a:normAutofit/>
          </a:bodyPr>
          <a:lstStyle/>
          <a:p>
            <a:r>
              <a:rPr lang="id-ID" sz="4400" dirty="0"/>
              <a:t>Prinsip Kerja Motor BLDC</a:t>
            </a:r>
            <a:endParaRPr lang="en-US" sz="4400" dirty="0"/>
          </a:p>
        </p:txBody>
      </p:sp>
      <p:pic>
        <p:nvPicPr>
          <p:cNvPr id="1026" name="Picture 2">
            <a:extLst>
              <a:ext uri="{FF2B5EF4-FFF2-40B4-BE49-F238E27FC236}">
                <a16:creationId xmlns:a16="http://schemas.microsoft.com/office/drawing/2014/main" id="{6DA4B458-0BAF-41ED-8B71-5E9F03CC83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728" y="640080"/>
            <a:ext cx="6814758" cy="5588101"/>
          </a:xfrm>
          <a:prstGeom prst="rect">
            <a:avLst/>
          </a:prstGeom>
          <a:noFill/>
          <a:extLst>
            <a:ext uri="{909E8E84-426E-40DD-AFC4-6F175D3DCCD1}">
              <a14:hiddenFill xmlns:a14="http://schemas.microsoft.com/office/drawing/2010/main">
                <a:solidFill>
                  <a:srgbClr val="FFFFFF"/>
                </a:solidFill>
              </a14:hiddenFill>
            </a:ext>
          </a:extLst>
        </p:spPr>
      </p:pic>
      <p:sp>
        <p:nvSpPr>
          <p:cNvPr id="1029" name="Content Placeholder 1029">
            <a:extLst>
              <a:ext uri="{FF2B5EF4-FFF2-40B4-BE49-F238E27FC236}">
                <a16:creationId xmlns:a16="http://schemas.microsoft.com/office/drawing/2014/main" id="{0B176B2C-2A79-4F47-B186-2B1EE61E1337}"/>
              </a:ext>
            </a:extLst>
          </p:cNvPr>
          <p:cNvSpPr>
            <a:spLocks noGrp="1"/>
          </p:cNvSpPr>
          <p:nvPr>
            <p:ph idx="1"/>
          </p:nvPr>
        </p:nvSpPr>
        <p:spPr>
          <a:xfrm>
            <a:off x="7836310" y="2011679"/>
            <a:ext cx="3706761" cy="4216501"/>
          </a:xfrm>
        </p:spPr>
        <p:txBody>
          <a:bodyPr>
            <a:normAutofit fontScale="92500" lnSpcReduction="10000"/>
          </a:bodyPr>
          <a:lstStyle/>
          <a:p>
            <a:pPr algn="just">
              <a:lnSpc>
                <a:spcPct val="150000"/>
              </a:lnSpc>
            </a:pPr>
            <a:r>
              <a:rPr lang="id-ID" sz="2000" dirty="0"/>
              <a:t>Motor BLDC termasuk jenis PMSM. Motor BLDC tidak memiliki sikat sebagai alat komutasi mekanik untuk bekerja tetapi menggunakan inverter dan </a:t>
            </a:r>
            <a:r>
              <a:rPr lang="id-ID" sz="2000" i="1" dirty="0"/>
              <a:t>controller </a:t>
            </a:r>
            <a:r>
              <a:rPr lang="id-ID" sz="2000" dirty="0"/>
              <a:t>sebagai alat komutasi elektronik serta </a:t>
            </a:r>
            <a:r>
              <a:rPr lang="id-ID" sz="2000" i="1" dirty="0"/>
              <a:t>hall sensor</a:t>
            </a:r>
            <a:r>
              <a:rPr lang="id-ID" sz="2000" dirty="0"/>
              <a:t> sebagai pendeteksi posisi rotor. Proses komutasi ini menggunakan teknik </a:t>
            </a:r>
            <a:r>
              <a:rPr lang="id-ID" sz="2000" i="1" dirty="0" err="1"/>
              <a:t>six</a:t>
            </a:r>
            <a:r>
              <a:rPr lang="id-ID" sz="2000" i="1" dirty="0"/>
              <a:t> step </a:t>
            </a:r>
            <a:r>
              <a:rPr lang="id-ID" sz="2000" i="1" dirty="0" err="1"/>
              <a:t>commutation</a:t>
            </a:r>
            <a:r>
              <a:rPr lang="id-ID" sz="2000" dirty="0"/>
              <a:t>.</a:t>
            </a:r>
            <a:endParaRPr lang="en-US" sz="2000" dirty="0"/>
          </a:p>
        </p:txBody>
      </p:sp>
    </p:spTree>
    <p:extLst>
      <p:ext uri="{BB962C8B-B14F-4D97-AF65-F5344CB8AC3E}">
        <p14:creationId xmlns:p14="http://schemas.microsoft.com/office/powerpoint/2010/main" val="347552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0613-4FBD-48D7-B4D0-00B9E341AB16}"/>
              </a:ext>
            </a:extLst>
          </p:cNvPr>
          <p:cNvSpPr>
            <a:spLocks noGrp="1"/>
          </p:cNvSpPr>
          <p:nvPr>
            <p:ph type="title"/>
          </p:nvPr>
        </p:nvSpPr>
        <p:spPr/>
        <p:txBody>
          <a:bodyPr/>
          <a:lstStyle/>
          <a:p>
            <a:r>
              <a:rPr lang="id-ID" dirty="0"/>
              <a:t>Perubahan Struktur Pengendali</a:t>
            </a:r>
          </a:p>
        </p:txBody>
      </p:sp>
      <p:sp>
        <p:nvSpPr>
          <p:cNvPr id="4" name="Text Placeholder 3">
            <a:extLst>
              <a:ext uri="{FF2B5EF4-FFF2-40B4-BE49-F238E27FC236}">
                <a16:creationId xmlns:a16="http://schemas.microsoft.com/office/drawing/2014/main" id="{B5D2A979-47D4-4121-80F0-53FDCF1DF053}"/>
              </a:ext>
            </a:extLst>
          </p:cNvPr>
          <p:cNvSpPr>
            <a:spLocks noGrp="1"/>
          </p:cNvSpPr>
          <p:nvPr>
            <p:ph type="body" idx="1"/>
          </p:nvPr>
        </p:nvSpPr>
        <p:spPr>
          <a:xfrm>
            <a:off x="217203" y="5356099"/>
            <a:ext cx="4663440" cy="723400"/>
          </a:xfrm>
        </p:spPr>
        <p:txBody>
          <a:bodyPr>
            <a:normAutofit/>
          </a:bodyPr>
          <a:lstStyle/>
          <a:p>
            <a:r>
              <a:rPr lang="id-ID" sz="1600" dirty="0">
                <a:latin typeface="+mn-lt"/>
              </a:rPr>
              <a:t>Feedback</a:t>
            </a:r>
            <a:r>
              <a:rPr lang="id-ID" sz="1600" dirty="0"/>
              <a:t> berupa kecepatan motor</a:t>
            </a:r>
          </a:p>
        </p:txBody>
      </p:sp>
      <p:pic>
        <p:nvPicPr>
          <p:cNvPr id="9" name="Content Placeholder 8">
            <a:extLst>
              <a:ext uri="{FF2B5EF4-FFF2-40B4-BE49-F238E27FC236}">
                <a16:creationId xmlns:a16="http://schemas.microsoft.com/office/drawing/2014/main" id="{4952BEF2-F6EC-454A-B0B2-8D717F5F499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3381" y="2899717"/>
            <a:ext cx="5491619" cy="1839394"/>
          </a:xfrm>
        </p:spPr>
      </p:pic>
      <p:sp>
        <p:nvSpPr>
          <p:cNvPr id="6" name="Text Placeholder 5">
            <a:extLst>
              <a:ext uri="{FF2B5EF4-FFF2-40B4-BE49-F238E27FC236}">
                <a16:creationId xmlns:a16="http://schemas.microsoft.com/office/drawing/2014/main" id="{6F482497-64C6-47B0-8726-9542119DE635}"/>
              </a:ext>
            </a:extLst>
          </p:cNvPr>
          <p:cNvSpPr>
            <a:spLocks noGrp="1"/>
          </p:cNvSpPr>
          <p:nvPr>
            <p:ph type="body" sz="quarter" idx="3"/>
          </p:nvPr>
        </p:nvSpPr>
        <p:spPr>
          <a:xfrm>
            <a:off x="7311359" y="5359182"/>
            <a:ext cx="4663440" cy="722376"/>
          </a:xfrm>
        </p:spPr>
        <p:txBody>
          <a:bodyPr>
            <a:normAutofit/>
          </a:bodyPr>
          <a:lstStyle/>
          <a:p>
            <a:pPr algn="r"/>
            <a:r>
              <a:rPr lang="id-ID" sz="1600" dirty="0">
                <a:latin typeface="+mn-lt"/>
              </a:rPr>
              <a:t>Feedback berupa sinyal pulsa</a:t>
            </a:r>
          </a:p>
        </p:txBody>
      </p:sp>
      <p:pic>
        <p:nvPicPr>
          <p:cNvPr id="11" name="Content Placeholder 10">
            <a:extLst>
              <a:ext uri="{FF2B5EF4-FFF2-40B4-BE49-F238E27FC236}">
                <a16:creationId xmlns:a16="http://schemas.microsoft.com/office/drawing/2014/main" id="{746AAF9C-73B5-472C-B823-EBFD0C085C74}"/>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71783" y="2638426"/>
            <a:ext cx="5491617" cy="2390774"/>
          </a:xfrm>
        </p:spPr>
      </p:pic>
      <p:sp>
        <p:nvSpPr>
          <p:cNvPr id="12" name="Arrow: Right 11">
            <a:extLst>
              <a:ext uri="{FF2B5EF4-FFF2-40B4-BE49-F238E27FC236}">
                <a16:creationId xmlns:a16="http://schemas.microsoft.com/office/drawing/2014/main" id="{863155D8-062E-4435-8D83-E631AAA20FA5}"/>
              </a:ext>
            </a:extLst>
          </p:cNvPr>
          <p:cNvSpPr/>
          <p:nvPr/>
        </p:nvSpPr>
        <p:spPr>
          <a:xfrm>
            <a:off x="4648199" y="3429001"/>
            <a:ext cx="2895602" cy="780826"/>
          </a:xfrm>
          <a:prstGeom prst="rightArrow">
            <a:avLst>
              <a:gd name="adj1" fmla="val 50000"/>
              <a:gd name="adj2" fmla="val 96843"/>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31504699"/>
      </p:ext>
    </p:extLst>
  </p:cSld>
  <p:clrMapOvr>
    <a:masterClrMapping/>
  </p:clrMapOvr>
</p:sld>
</file>

<file path=ppt/theme/theme1.xml><?xml version="1.0" encoding="utf-8"?>
<a:theme xmlns:a="http://schemas.openxmlformats.org/drawingml/2006/main" name="Metropolita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1595</Words>
  <Application>Microsoft Office PowerPoint</Application>
  <PresentationFormat>Widescreen</PresentationFormat>
  <Paragraphs>571</Paragraphs>
  <Slides>70</Slides>
  <Notes>3</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Cambria Math</vt:lpstr>
      <vt:lpstr>Times New Roman</vt:lpstr>
      <vt:lpstr>Metropolitan</vt:lpstr>
      <vt:lpstr>PowerPoint Presentation</vt:lpstr>
      <vt:lpstr>PowerPoint Presentation</vt:lpstr>
      <vt:lpstr>Latar Belakang</vt:lpstr>
      <vt:lpstr>Rumusan Masalah</vt:lpstr>
      <vt:lpstr>Tujuan Penelitian</vt:lpstr>
      <vt:lpstr>Diagram Alir Penelitian</vt:lpstr>
      <vt:lpstr>PowerPoint Presentation</vt:lpstr>
      <vt:lpstr>Prinsip Kerja Motor BLDC</vt:lpstr>
      <vt:lpstr>Perubahan Struktur Pengendali</vt:lpstr>
      <vt:lpstr>Struktur PLL</vt:lpstr>
      <vt:lpstr>Struktur Pengendali PI</vt:lpstr>
      <vt:lpstr>Struktur Pengendali PI</vt:lpstr>
      <vt:lpstr>Blok Diagram Sistem Penggerak Motor BLDC</vt:lpstr>
      <vt:lpstr>PowerPoint Presentation</vt:lpstr>
      <vt:lpstr>Model Keseluruhan Sistem</vt:lpstr>
      <vt:lpstr>Sistem Penggerak Motor BLDC</vt:lpstr>
      <vt:lpstr>Model Sistem Penggerak Motor BLDC</vt:lpstr>
      <vt:lpstr>Motor BLDC</vt:lpstr>
      <vt:lpstr>Model Fisik Motor BLDC</vt:lpstr>
      <vt:lpstr>Spesifikasi Motor BLDC</vt:lpstr>
      <vt:lpstr>Model Blok Motor BLDC</vt:lpstr>
      <vt:lpstr>Model Blok BLDC Motor: Electrical</vt:lpstr>
      <vt:lpstr>Model Block BLDC Motor: Electrical: Armature</vt:lpstr>
      <vt:lpstr>Karakteristik Back EMF Motor BLDC</vt:lpstr>
      <vt:lpstr>Model Block BLDC Motor: Electrical: Back EMF</vt:lpstr>
      <vt:lpstr>  Inverter</vt:lpstr>
      <vt:lpstr>3φ Inverter</vt:lpstr>
      <vt:lpstr>Model Blok Inverter</vt:lpstr>
      <vt:lpstr>Model Blok Inverter:  LL to LN</vt:lpstr>
      <vt:lpstr>Hall sensor</vt:lpstr>
      <vt:lpstr>Hall Sensor</vt:lpstr>
      <vt:lpstr>Keluaran Hall Sensor</vt:lpstr>
      <vt:lpstr>Model Blok Hall Sensor</vt:lpstr>
      <vt:lpstr>Switching Control</vt:lpstr>
      <vt:lpstr>Model Blok Switching Control</vt:lpstr>
      <vt:lpstr>Model Blok Switching Control: PWM Generator</vt:lpstr>
      <vt:lpstr>Model Blok Switching Control: Commutation Logic</vt:lpstr>
      <vt:lpstr>Pola Komutasi</vt:lpstr>
      <vt:lpstr>Frequency Generator</vt:lpstr>
      <vt:lpstr>Model Blok Frequency Generator</vt:lpstr>
      <vt:lpstr>Phase Detector</vt:lpstr>
      <vt:lpstr>Model Blok Phase Detector</vt:lpstr>
      <vt:lpstr>Loop Filter</vt:lpstr>
      <vt:lpstr>Model Blok Loop Filter</vt:lpstr>
      <vt:lpstr>PI Controller</vt:lpstr>
      <vt:lpstr>Model Blok PI Controller</vt:lpstr>
      <vt:lpstr>PowerPoint Presentation</vt:lpstr>
      <vt:lpstr>RMSE dan RMSU</vt:lpstr>
      <vt:lpstr>Gangguan</vt:lpstr>
      <vt:lpstr>Pencarian Nilai Kp dan Ki Terbaik</vt:lpstr>
      <vt:lpstr>Tabel Hasil Pencarian Nilai Kp Terbaik</vt:lpstr>
      <vt:lpstr>Grafik Hasil Pencarian Nilai Kp Terbaik</vt:lpstr>
      <vt:lpstr>Tabel Hasil Pencarian Parameter Ki</vt:lpstr>
      <vt:lpstr>Grafik Hasil Pencarian Parameter Ki</vt:lpstr>
      <vt:lpstr>PowerPoint Presentation</vt:lpstr>
      <vt:lpstr>PowerPoint Presentation</vt:lpstr>
      <vt:lpstr>Variasi Kecepatan</vt:lpstr>
      <vt:lpstr>PowerPoint Presentation</vt:lpstr>
      <vt:lpstr>PowerPoint Presentation</vt:lpstr>
      <vt:lpstr>Kodisi Transien</vt:lpstr>
      <vt:lpstr>PowerPoint Presentation</vt:lpstr>
      <vt:lpstr>PowerPoint Presentation</vt:lpstr>
      <vt:lpstr>Karakteristik Pembebanan</vt:lpstr>
      <vt:lpstr>Karakteristik Pembebanan Tanpa Pengendali PI</vt:lpstr>
      <vt:lpstr>Karakteristik Pembebanan Dengan Pengendali PI</vt:lpstr>
      <vt:lpstr>Kesimpulan</vt:lpstr>
      <vt:lpstr>PowerPoint Presentation</vt:lpstr>
      <vt:lpstr>Prof. Dr-Ing. Faizal Arya Samman</vt:lpstr>
      <vt:lpstr>Muh. Anshar, S. T., M. Sc., Ph. D.</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fauzan alim</dc:creator>
  <cp:lastModifiedBy>fauzan alim</cp:lastModifiedBy>
  <cp:revision>37</cp:revision>
  <dcterms:created xsi:type="dcterms:W3CDTF">2020-09-22T12:30:41Z</dcterms:created>
  <dcterms:modified xsi:type="dcterms:W3CDTF">2020-11-16T08:23:35Z</dcterms:modified>
</cp:coreProperties>
</file>