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9" r:id="rId2"/>
    <p:sldMasterId id="2147483678" r:id="rId3"/>
  </p:sldMasterIdLst>
  <p:notesMasterIdLst>
    <p:notesMasterId r:id="rId31"/>
  </p:notesMasterIdLst>
  <p:handoutMasterIdLst>
    <p:handoutMasterId r:id="rId32"/>
  </p:handoutMasterIdLst>
  <p:sldIdLst>
    <p:sldId id="258" r:id="rId4"/>
    <p:sldId id="322" r:id="rId5"/>
    <p:sldId id="323" r:id="rId6"/>
    <p:sldId id="280" r:id="rId7"/>
    <p:sldId id="339" r:id="rId8"/>
    <p:sldId id="328" r:id="rId9"/>
    <p:sldId id="369" r:id="rId10"/>
    <p:sldId id="340" r:id="rId11"/>
    <p:sldId id="335" r:id="rId12"/>
    <p:sldId id="338" r:id="rId13"/>
    <p:sldId id="341" r:id="rId14"/>
    <p:sldId id="337" r:id="rId15"/>
    <p:sldId id="343" r:id="rId16"/>
    <p:sldId id="347" r:id="rId17"/>
    <p:sldId id="342" r:id="rId18"/>
    <p:sldId id="364" r:id="rId19"/>
    <p:sldId id="365" r:id="rId20"/>
    <p:sldId id="366" r:id="rId21"/>
    <p:sldId id="367" r:id="rId22"/>
    <p:sldId id="368" r:id="rId23"/>
    <p:sldId id="370" r:id="rId24"/>
    <p:sldId id="360" r:id="rId25"/>
    <p:sldId id="363" r:id="rId26"/>
    <p:sldId id="372" r:id="rId27"/>
    <p:sldId id="371" r:id="rId28"/>
    <p:sldId id="373" r:id="rId29"/>
    <p:sldId id="318" r:id="rId30"/>
  </p:sldIdLst>
  <p:sldSz cx="18286413" cy="10287000"/>
  <p:notesSz cx="6858000" cy="9144000"/>
  <p:photoAlbum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7" userDrawn="1">
          <p15:clr>
            <a:srgbClr val="A4A3A4"/>
          </p15:clr>
        </p15:guide>
        <p15:guide id="2" pos="5737" userDrawn="1">
          <p15:clr>
            <a:srgbClr val="A4A3A4"/>
          </p15:clr>
        </p15:guide>
        <p15:guide id="3" orient="horz" pos="32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FFFFFF"/>
    <a:srgbClr val="515151"/>
    <a:srgbClr val="F8F8F8"/>
    <a:srgbClr val="5A5A5A"/>
    <a:srgbClr val="BBFF0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238" autoAdjust="0"/>
  </p:normalViewPr>
  <p:slideViewPr>
    <p:cSldViewPr snapToGrid="0" showGuides="1">
      <p:cViewPr varScale="1">
        <p:scale>
          <a:sx n="40" d="100"/>
          <a:sy n="40" d="100"/>
        </p:scale>
        <p:origin x="852" y="40"/>
      </p:cViewPr>
      <p:guideLst>
        <p:guide orient="horz" pos="3467"/>
        <p:guide pos="5737"/>
        <p:guide orient="horz" pos="3285"/>
      </p:guideLst>
    </p:cSldViewPr>
  </p:slideViewPr>
  <p:outlineViewPr>
    <p:cViewPr>
      <p:scale>
        <a:sx n="33" d="100"/>
        <a:sy n="33" d="100"/>
      </p:scale>
      <p:origin x="0" y="-113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8198-A268-4A2C-A520-FBB84E35C3C2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83ACB-D9F9-4ADF-A7FC-E9E289D744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29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12F2-0011-47BA-B0C8-0509829BA6FB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2B19-2213-4B06-9122-430E4115A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60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3253290"/>
            <a:ext cx="18286413" cy="387043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17281" y="4167362"/>
            <a:ext cx="16457772" cy="144016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 kern="0" spc="2000" baseline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17281" y="546350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254774" y="8364331"/>
            <a:ext cx="12313367" cy="1368152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6600" baseline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Reenie Beanie" panose="02000000000000000000" pitchFamily="2" charset="0"/>
              </a:defRPr>
            </a:lvl1pPr>
          </a:lstStyle>
          <a:p>
            <a:pPr lvl="0"/>
            <a:r>
              <a:rPr kumimoji="1" lang="en-US" altLang="ja-JP" dirty="0"/>
              <a:t>Author or Presenter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305770" y="9426891"/>
            <a:ext cx="12254227" cy="583047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2400" baseline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 information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83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4738455"/>
            <a:ext cx="18286413" cy="351039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3"/>
          <a:stretch/>
        </p:blipFill>
        <p:spPr>
          <a:xfrm>
            <a:off x="6257085" y="2653497"/>
            <a:ext cx="12029330" cy="201142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395">
            <a:off x="1809687" y="793966"/>
            <a:ext cx="4276222" cy="8867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図プレースホルダー 4"/>
          <p:cNvSpPr>
            <a:spLocks noGrp="1"/>
          </p:cNvSpPr>
          <p:nvPr>
            <p:ph type="pic" sz="quarter" idx="12" hasCustomPrompt="1"/>
          </p:nvPr>
        </p:nvSpPr>
        <p:spPr>
          <a:xfrm rot="21403395">
            <a:off x="2074879" y="1888337"/>
            <a:ext cx="3756988" cy="667505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 rot="21420000">
            <a:off x="6608903" y="3320955"/>
            <a:ext cx="10353563" cy="856597"/>
          </a:xfrm>
          <a:prstGeom prst="rect">
            <a:avLst/>
          </a:prstGeom>
        </p:spPr>
        <p:txBody>
          <a:bodyPr anchor="b"/>
          <a:lstStyle>
            <a:lvl1pPr>
              <a:defRPr spc="10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971803" y="4945872"/>
            <a:ext cx="10401797" cy="3077948"/>
          </a:xfrm>
          <a:noFill/>
        </p:spPr>
        <p:txBody>
          <a:bodyPr anchor="ctr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011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9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ob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3428722"/>
            <a:ext cx="18286413" cy="497232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3647691" y="1021636"/>
            <a:ext cx="5828396" cy="8240945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 rot="-180000">
            <a:off x="4015206" y="1766192"/>
            <a:ext cx="5097180" cy="67712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an image</a:t>
            </a: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7230748" y="908376"/>
            <a:ext cx="11055665" cy="1958681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altLang="ja-JP" dirty="0"/>
              <a:t> </a:t>
            </a:r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901065" y="3080512"/>
            <a:ext cx="3015911" cy="6254305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図プレースホルダー 4"/>
          <p:cNvSpPr>
            <a:spLocks noGrp="1"/>
          </p:cNvSpPr>
          <p:nvPr>
            <p:ph type="pic" sz="quarter" idx="12" hasCustomPrompt="1"/>
          </p:nvPr>
        </p:nvSpPr>
        <p:spPr>
          <a:xfrm rot="21420000">
            <a:off x="1102557" y="3870558"/>
            <a:ext cx="2631755" cy="469049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 rot="21420000">
            <a:off x="7524789" y="1623061"/>
            <a:ext cx="10613359" cy="856597"/>
          </a:xfrm>
          <a:prstGeom prst="rect">
            <a:avLst/>
          </a:prstGeom>
        </p:spPr>
        <p:txBody>
          <a:bodyPr anchor="b"/>
          <a:lstStyle>
            <a:lvl1pPr>
              <a:defRPr spc="10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0059876" y="3681353"/>
            <a:ext cx="7885223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30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0059876" y="4284568"/>
            <a:ext cx="7885223" cy="1522644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0059876" y="6016146"/>
            <a:ext cx="7885223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30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0059876" y="6619361"/>
            <a:ext cx="7885223" cy="1522644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41238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1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9142413" y="0"/>
            <a:ext cx="9144000" cy="10287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593256" y="1183060"/>
            <a:ext cx="7780344" cy="8145905"/>
          </a:xfrm>
          <a:noFill/>
        </p:spPr>
        <p:txBody>
          <a:bodyPr anchor="ctr">
            <a:noAutofit/>
          </a:bodyPr>
          <a:lstStyle>
            <a:lvl1pPr>
              <a:lnSpc>
                <a:spcPct val="120000"/>
              </a:lnSpc>
              <a:spcBef>
                <a:spcPts val="180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547251" y="2443201"/>
            <a:ext cx="8595162" cy="5400599"/>
          </a:xfrm>
          <a:prstGeom prst="rect">
            <a:avLst/>
          </a:prstGeom>
        </p:spPr>
        <p:txBody>
          <a:bodyPr anchor="ctr"/>
          <a:lstStyle>
            <a:lvl1pPr algn="ctr">
              <a:defRPr sz="8800" spc="1000" baseline="0">
                <a:effectLst>
                  <a:outerShdw blurRad="50800" dist="25400" dir="2700000" algn="tl" rotWithShape="0">
                    <a:schemeClr val="tx1">
                      <a:alpha val="75000"/>
                    </a:schemeClr>
                  </a:outerShdw>
                </a:effectLst>
              </a:defRPr>
            </a:lvl1pPr>
          </a:lstStyle>
          <a:p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8913" y="4743500"/>
            <a:ext cx="10287000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7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4693450"/>
            <a:ext cx="18286413" cy="207023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400" y="2938255"/>
            <a:ext cx="16457613" cy="1714500"/>
          </a:xfrm>
          <a:prstGeom prst="rect">
            <a:avLst/>
          </a:prstGeom>
        </p:spPr>
        <p:txBody>
          <a:bodyPr anchor="ctr"/>
          <a:lstStyle>
            <a:lvl1pPr algn="ctr">
              <a:defRPr sz="9600" spc="1000" baseline="0">
                <a:effectLst>
                  <a:outerShdw blurRad="50800" dist="25400" dir="2700000" algn="tl" rotWithShape="0">
                    <a:schemeClr val="tx1">
                      <a:alpha val="75000"/>
                    </a:schemeClr>
                  </a:outerShdw>
                </a:effectLst>
                <a:latin typeface="Reenie Beanie" panose="02000000000000000000" pitchFamily="2" charset="0"/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46463" y="4873470"/>
            <a:ext cx="13193486" cy="1665185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5117" flipH="1">
            <a:off x="16186722" y="1317309"/>
            <a:ext cx="460258" cy="8472928"/>
          </a:xfrm>
          <a:prstGeom prst="rect">
            <a:avLst/>
          </a:prstGeom>
          <a:effectLst>
            <a:outerShdw blurRad="152400" dist="76200" dir="1116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8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6" grpId="0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5518950"/>
            <a:ext cx="18286413" cy="90725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3606" y="3763755"/>
            <a:ext cx="16457613" cy="1714500"/>
          </a:xfrm>
          <a:prstGeom prst="rect">
            <a:avLst/>
          </a:prstGeom>
        </p:spPr>
        <p:txBody>
          <a:bodyPr anchor="ctr"/>
          <a:lstStyle>
            <a:lvl1pPr algn="ctr">
              <a:defRPr sz="9600" spc="1000" baseline="0">
                <a:effectLst>
                  <a:outerShdw blurRad="50800" dist="25400" dir="2700000" algn="tl" rotWithShape="0">
                    <a:schemeClr val="tx1">
                      <a:alpha val="75000"/>
                    </a:schemeClr>
                  </a:outerShdw>
                </a:effectLst>
                <a:latin typeface="Reenie Beanie" panose="02000000000000000000" pitchFamily="2" charset="0"/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125549" y="5698971"/>
            <a:ext cx="14035315" cy="511330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176585" y="7518400"/>
            <a:ext cx="11933243" cy="2603501"/>
          </a:xfrm>
          <a:noFill/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5117" flipH="1">
            <a:off x="16373934" y="1282485"/>
            <a:ext cx="460258" cy="8472928"/>
          </a:xfrm>
          <a:prstGeom prst="rect">
            <a:avLst/>
          </a:prstGeom>
          <a:effectLst>
            <a:outerShdw blurRad="152400" dist="76200" dir="1116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95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10" y="770484"/>
            <a:ext cx="16246806" cy="6061595"/>
          </a:xfrm>
          <a:prstGeom prst="rect">
            <a:avLst/>
          </a:prstGeom>
        </p:spPr>
      </p:pic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1340724" y="1009843"/>
            <a:ext cx="15739979" cy="5582876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-7323" y="540159"/>
            <a:ext cx="11482903" cy="1998000"/>
          </a:xfrm>
          <a:blipFill>
            <a:blip r:embed="rId3"/>
            <a:srcRect/>
            <a:stretch>
              <a:fillRect l="-24300"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5554378"/>
            <a:ext cx="18286413" cy="38645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94779" y="7675464"/>
            <a:ext cx="16696854" cy="1569344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21600000">
            <a:off x="1087311" y="6865374"/>
            <a:ext cx="16111790" cy="855095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600"/>
              </a:spcBef>
              <a:defRPr sz="4000" spc="3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 rot="21420000">
            <a:off x="494590" y="730993"/>
            <a:ext cx="10726897" cy="1231200"/>
          </a:xfrm>
          <a:prstGeom prst="rect">
            <a:avLst/>
          </a:prstGeom>
        </p:spPr>
        <p:txBody>
          <a:bodyPr anchor="ctr"/>
          <a:lstStyle>
            <a:lvl1pPr algn="r">
              <a:defRPr spc="10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970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9142413" y="0"/>
            <a:ext cx="9144000" cy="10287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7258" y="4803967"/>
            <a:ext cx="10287000" cy="800000"/>
          </a:xfrm>
          <a:prstGeom prst="rect">
            <a:avLst/>
          </a:prstGeom>
        </p:spPr>
      </p:pic>
      <p:sp>
        <p:nvSpPr>
          <p:cNvPr id="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-7323" y="540159"/>
            <a:ext cx="11482903" cy="1998000"/>
          </a:xfrm>
          <a:blipFill>
            <a:blip r:embed="rId3"/>
            <a:srcRect/>
            <a:stretch>
              <a:fillRect l="-24300"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 rot="21420000">
            <a:off x="494590" y="730993"/>
            <a:ext cx="10726897" cy="1231200"/>
          </a:xfrm>
          <a:prstGeom prst="rect">
            <a:avLst/>
          </a:prstGeom>
        </p:spPr>
        <p:txBody>
          <a:bodyPr anchor="ctr"/>
          <a:lstStyle>
            <a:lvl1pPr algn="r">
              <a:defRPr spc="10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21600000">
            <a:off x="348343" y="2906865"/>
            <a:ext cx="8333613" cy="5908520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 spc="3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9605789" y="2622220"/>
            <a:ext cx="774251" cy="77334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452610" y="2414193"/>
            <a:ext cx="7299332" cy="1184565"/>
          </a:xfrm>
          <a:noFill/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27" hasCustomPrompt="1"/>
          </p:nvPr>
        </p:nvSpPr>
        <p:spPr>
          <a:xfrm>
            <a:off x="9605789" y="3969637"/>
            <a:ext cx="774251" cy="77334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452610" y="3761610"/>
            <a:ext cx="7299332" cy="1184565"/>
          </a:xfrm>
          <a:noFill/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9605789" y="5317054"/>
            <a:ext cx="774251" cy="77334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0452610" y="5109027"/>
            <a:ext cx="7299332" cy="1184565"/>
          </a:xfrm>
          <a:noFill/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9605789" y="6664471"/>
            <a:ext cx="774251" cy="77334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0452610" y="6456444"/>
            <a:ext cx="7299332" cy="1184565"/>
          </a:xfrm>
          <a:noFill/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33" hasCustomPrompt="1"/>
          </p:nvPr>
        </p:nvSpPr>
        <p:spPr>
          <a:xfrm>
            <a:off x="9611215" y="8011888"/>
            <a:ext cx="774251" cy="77334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10458036" y="7803861"/>
            <a:ext cx="7299332" cy="1184565"/>
          </a:xfrm>
          <a:noFill/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21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5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3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10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Right P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6329" y="4743500"/>
            <a:ext cx="10287000" cy="800000"/>
          </a:xfrm>
          <a:prstGeom prst="rect">
            <a:avLst/>
          </a:prstGeom>
        </p:spPr>
      </p:pic>
      <p:sp>
        <p:nvSpPr>
          <p:cNvPr id="5" name="正方形/長方形 4"/>
          <p:cNvSpPr/>
          <p:nvPr userDrawn="1"/>
        </p:nvSpPr>
        <p:spPr>
          <a:xfrm>
            <a:off x="8969829" y="0"/>
            <a:ext cx="9316584" cy="10287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-7323" y="540159"/>
            <a:ext cx="11482903" cy="1998000"/>
          </a:xfrm>
          <a:blipFill>
            <a:blip r:embed="rId3"/>
            <a:srcRect/>
            <a:stretch>
              <a:fillRect l="-24300"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 rot="21420000">
            <a:off x="494590" y="730993"/>
            <a:ext cx="10726897" cy="1231200"/>
          </a:xfrm>
          <a:prstGeom prst="rect">
            <a:avLst/>
          </a:prstGeom>
        </p:spPr>
        <p:txBody>
          <a:bodyPr anchor="ctr"/>
          <a:lstStyle>
            <a:lvl1pPr algn="r">
              <a:defRPr spc="10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3" name="グラフ プレースホルダー 2"/>
          <p:cNvSpPr>
            <a:spLocks noGrp="1"/>
          </p:cNvSpPr>
          <p:nvPr>
            <p:ph type="chart" sz="quarter" idx="25" hasCustomPrompt="1"/>
          </p:nvPr>
        </p:nvSpPr>
        <p:spPr>
          <a:xfrm>
            <a:off x="469723" y="2365375"/>
            <a:ext cx="7899164" cy="7475538"/>
          </a:xfrm>
          <a:solidFill>
            <a:schemeClr val="tx1">
              <a:alpha val="3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graph here</a:t>
            </a:r>
          </a:p>
        </p:txBody>
      </p:sp>
      <p:sp>
        <p:nvSpPr>
          <p:cNvPr id="21" name="正方形/長方形 20"/>
          <p:cNvSpPr/>
          <p:nvPr userDrawn="1"/>
        </p:nvSpPr>
        <p:spPr>
          <a:xfrm rot="-180000">
            <a:off x="8585204" y="2515722"/>
            <a:ext cx="7076948" cy="79208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373466" y="3646317"/>
            <a:ext cx="8188820" cy="2087207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-180000">
            <a:off x="8720219" y="2470718"/>
            <a:ext cx="6851923" cy="792088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3200" spc="3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 rot="-180000">
            <a:off x="8585204" y="6162039"/>
            <a:ext cx="7076948" cy="79208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9373466" y="7292634"/>
            <a:ext cx="8188820" cy="2087207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 rot="-180000">
            <a:off x="8720219" y="6117035"/>
            <a:ext cx="6851923" cy="792088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3200" spc="3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24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3" grpId="0" animBg="1"/>
      <p:bldP spid="21" grpId="0" animBg="1"/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1392553" y="0"/>
            <a:ext cx="4839432" cy="10287000"/>
          </a:xfrm>
          <a:solidFill>
            <a:schemeClr val="tx1">
              <a:lumMod val="95000"/>
              <a:alpha val="42000"/>
            </a:schemeClr>
          </a:solidFill>
          <a:effectLst>
            <a:outerShdw blurRad="50800" dist="1270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an image</a:t>
            </a: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92553" y="6859353"/>
            <a:ext cx="4839432" cy="3427647"/>
          </a:xfrm>
          <a:solidFill>
            <a:srgbClr val="F8F8F8">
              <a:alpha val="70000"/>
            </a:srgb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735932" y="0"/>
            <a:ext cx="4839432" cy="10287000"/>
          </a:xfrm>
          <a:solidFill>
            <a:schemeClr val="tx1">
              <a:lumMod val="95000"/>
              <a:alpha val="42000"/>
            </a:schemeClr>
          </a:solidFill>
          <a:effectLst>
            <a:outerShdw blurRad="50800" dist="1270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an image</a:t>
            </a:r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2079311" y="0"/>
            <a:ext cx="4839432" cy="10287000"/>
          </a:xfrm>
          <a:solidFill>
            <a:schemeClr val="tx1">
              <a:lumMod val="95000"/>
              <a:alpha val="42000"/>
            </a:schemeClr>
          </a:solidFill>
          <a:effectLst>
            <a:outerShdw blurRad="50800" dist="1270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an image</a:t>
            </a:r>
          </a:p>
        </p:txBody>
      </p:sp>
      <p:sp>
        <p:nvSpPr>
          <p:cNvPr id="12" name="テキスト プレースホルダー 10"/>
          <p:cNvSpPr>
            <a:spLocks noGrp="1"/>
          </p:cNvSpPr>
          <p:nvPr>
            <p:ph type="body" sz="quarter" idx="16" hasCustomPrompt="1"/>
          </p:nvPr>
        </p:nvSpPr>
        <p:spPr>
          <a:xfrm>
            <a:off x="6735932" y="6865257"/>
            <a:ext cx="4839432" cy="3421743"/>
          </a:xfrm>
          <a:solidFill>
            <a:srgbClr val="F8F8F8">
              <a:alpha val="70000"/>
            </a:srgb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テキスト プレースホルダー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079311" y="6865257"/>
            <a:ext cx="4839432" cy="3421743"/>
          </a:xfrm>
          <a:solidFill>
            <a:srgbClr val="F8F8F8">
              <a:alpha val="70000"/>
            </a:srgb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テキスト プレースホルダー 10"/>
          <p:cNvSpPr>
            <a:spLocks noGrp="1"/>
          </p:cNvSpPr>
          <p:nvPr>
            <p:ph type="body" sz="quarter" idx="27" hasCustomPrompt="1"/>
          </p:nvPr>
        </p:nvSpPr>
        <p:spPr>
          <a:xfrm>
            <a:off x="3068073" y="6109253"/>
            <a:ext cx="1488392" cy="148839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3411485" y="6453136"/>
            <a:ext cx="801568" cy="80062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0"/>
          <p:cNvSpPr>
            <a:spLocks noGrp="1"/>
          </p:cNvSpPr>
          <p:nvPr>
            <p:ph type="body" sz="quarter" idx="28" hasCustomPrompt="1"/>
          </p:nvPr>
        </p:nvSpPr>
        <p:spPr>
          <a:xfrm>
            <a:off x="8411452" y="6115157"/>
            <a:ext cx="1488392" cy="148839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8754864" y="6459040"/>
            <a:ext cx="801568" cy="80062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テキスト プレースホルダー 10"/>
          <p:cNvSpPr>
            <a:spLocks noGrp="1"/>
          </p:cNvSpPr>
          <p:nvPr>
            <p:ph type="body" sz="quarter" idx="30" hasCustomPrompt="1"/>
          </p:nvPr>
        </p:nvSpPr>
        <p:spPr>
          <a:xfrm>
            <a:off x="13754831" y="6115157"/>
            <a:ext cx="1488392" cy="148839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14098243" y="6459040"/>
            <a:ext cx="801568" cy="80062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600141" y="7675464"/>
            <a:ext cx="4426857" cy="2295850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6942219" y="7675464"/>
            <a:ext cx="4426857" cy="2295850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12285598" y="7675464"/>
            <a:ext cx="4426857" cy="2295850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-7323" y="540159"/>
            <a:ext cx="11482903" cy="1998000"/>
          </a:xfrm>
          <a:blipFill>
            <a:blip r:embed="rId3"/>
            <a:srcRect/>
            <a:stretch>
              <a:fillRect l="-24300"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25" name="タイトル 1"/>
          <p:cNvSpPr>
            <a:spLocks noGrp="1"/>
          </p:cNvSpPr>
          <p:nvPr>
            <p:ph type="title" hasCustomPrompt="1"/>
          </p:nvPr>
        </p:nvSpPr>
        <p:spPr>
          <a:xfrm rot="21420000">
            <a:off x="494590" y="730993"/>
            <a:ext cx="10726897" cy="1231200"/>
          </a:xfrm>
          <a:prstGeom prst="rect">
            <a:avLst/>
          </a:prstGeom>
        </p:spPr>
        <p:txBody>
          <a:bodyPr anchor="ctr"/>
          <a:lstStyle>
            <a:lvl1pPr algn="r">
              <a:defRPr spc="10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65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2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7" grpId="0" animBg="1">
        <p:tmplLst>
          <p:tmpl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animBg="1">
        <p:tmplLst>
          <p:tmpl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 userDrawn="1"/>
        </p:nvSpPr>
        <p:spPr>
          <a:xfrm>
            <a:off x="0" y="4933966"/>
            <a:ext cx="18286413" cy="36896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6815" y="5232893"/>
            <a:ext cx="7666785" cy="3077948"/>
          </a:xfrm>
          <a:noFill/>
        </p:spPr>
        <p:txBody>
          <a:bodyPr anchor="ctr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"/>
          <a:stretch>
            <a:fillRect/>
          </a:stretch>
        </p:blipFill>
        <p:spPr>
          <a:xfrm rot="-180000">
            <a:off x="702993" y="-231949"/>
            <a:ext cx="8611959" cy="9621181"/>
          </a:xfrm>
          <a:custGeom>
            <a:avLst/>
            <a:gdLst>
              <a:gd name="connsiteX0" fmla="*/ 0 w 8611959"/>
              <a:gd name="connsiteY0" fmla="*/ 0 h 9621181"/>
              <a:gd name="connsiteX1" fmla="*/ 8611959 w 8611959"/>
              <a:gd name="connsiteY1" fmla="*/ 451334 h 9621181"/>
              <a:gd name="connsiteX2" fmla="*/ 8611958 w 8611959"/>
              <a:gd name="connsiteY2" fmla="*/ 9621181 h 9621181"/>
              <a:gd name="connsiteX3" fmla="*/ 0 w 8611959"/>
              <a:gd name="connsiteY3" fmla="*/ 9621181 h 962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11959" h="9621181">
                <a:moveTo>
                  <a:pt x="0" y="0"/>
                </a:moveTo>
                <a:lnTo>
                  <a:pt x="8611959" y="451334"/>
                </a:lnTo>
                <a:lnTo>
                  <a:pt x="8611958" y="9621181"/>
                </a:lnTo>
                <a:lnTo>
                  <a:pt x="0" y="9621181"/>
                </a:lnTo>
                <a:close/>
              </a:path>
            </a:pathLst>
          </a:custGeom>
        </p:spPr>
      </p:pic>
      <p:sp>
        <p:nvSpPr>
          <p:cNvPr id="11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 rot="-180000">
            <a:off x="955850" y="-218306"/>
            <a:ext cx="8097837" cy="9342998"/>
          </a:xfrm>
          <a:custGeom>
            <a:avLst/>
            <a:gdLst>
              <a:gd name="connsiteX0" fmla="*/ 0 w 8097837"/>
              <a:gd name="connsiteY0" fmla="*/ 0 h 9342998"/>
              <a:gd name="connsiteX1" fmla="*/ 8097837 w 8097837"/>
              <a:gd name="connsiteY1" fmla="*/ 424390 h 9342998"/>
              <a:gd name="connsiteX2" fmla="*/ 8097837 w 8097837"/>
              <a:gd name="connsiteY2" fmla="*/ 9342998 h 9342998"/>
              <a:gd name="connsiteX3" fmla="*/ 0 w 8097837"/>
              <a:gd name="connsiteY3" fmla="*/ 9342998 h 934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7837" h="9342998">
                <a:moveTo>
                  <a:pt x="0" y="0"/>
                </a:moveTo>
                <a:lnTo>
                  <a:pt x="8097837" y="424390"/>
                </a:lnTo>
                <a:lnTo>
                  <a:pt x="8097837" y="9342998"/>
                </a:lnTo>
                <a:lnTo>
                  <a:pt x="0" y="9342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US" dirty="0"/>
              <a:t>Add an image</a:t>
            </a:r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96"/>
          <a:stretch/>
        </p:blipFill>
        <p:spPr>
          <a:xfrm>
            <a:off x="9370318" y="2430365"/>
            <a:ext cx="8917682" cy="2011429"/>
          </a:xfrm>
          <a:prstGeom prst="rect">
            <a:avLst/>
          </a:prstGeom>
        </p:spPr>
      </p:pic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>
          <a:xfrm rot="21420000">
            <a:off x="9723490" y="3149508"/>
            <a:ext cx="8378425" cy="856597"/>
          </a:xfrm>
          <a:prstGeom prst="rect">
            <a:avLst/>
          </a:prstGeom>
        </p:spPr>
        <p:txBody>
          <a:bodyPr anchor="b"/>
          <a:lstStyle>
            <a:lvl1pPr>
              <a:defRPr spc="10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958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300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 userDrawn="1"/>
        </p:nvCxnSpPr>
        <p:spPr>
          <a:xfrm flipV="1">
            <a:off x="-319314" y="43365"/>
            <a:ext cx="18966849" cy="10327402"/>
          </a:xfrm>
          <a:prstGeom prst="line">
            <a:avLst/>
          </a:prstGeom>
          <a:ln w="1524000">
            <a:solidFill>
              <a:schemeClr val="tx1">
                <a:alpha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 userDrawn="1"/>
        </p:nvCxnSpPr>
        <p:spPr>
          <a:xfrm flipV="1">
            <a:off x="-1109046" y="-552450"/>
            <a:ext cx="20886875" cy="11372851"/>
          </a:xfrm>
          <a:prstGeom prst="line">
            <a:avLst/>
          </a:prstGeom>
          <a:ln w="2540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フリーフォーム 32"/>
          <p:cNvSpPr/>
          <p:nvPr userDrawn="1"/>
        </p:nvSpPr>
        <p:spPr>
          <a:xfrm>
            <a:off x="344018" y="4913606"/>
            <a:ext cx="5399807" cy="2503103"/>
          </a:xfrm>
          <a:custGeom>
            <a:avLst/>
            <a:gdLst>
              <a:gd name="connsiteX0" fmla="*/ 0 w 5399807"/>
              <a:gd name="connsiteY0" fmla="*/ 0 h 2503103"/>
              <a:gd name="connsiteX1" fmla="*/ 5399807 w 5399807"/>
              <a:gd name="connsiteY1" fmla="*/ 0 h 2503103"/>
              <a:gd name="connsiteX2" fmla="*/ 5399807 w 5399807"/>
              <a:gd name="connsiteY2" fmla="*/ 2262444 h 2503103"/>
              <a:gd name="connsiteX3" fmla="*/ 3321065 w 5399807"/>
              <a:gd name="connsiteY3" fmla="*/ 2262444 h 2503103"/>
              <a:gd name="connsiteX4" fmla="*/ 3181482 w 5399807"/>
              <a:gd name="connsiteY4" fmla="*/ 2503103 h 2503103"/>
              <a:gd name="connsiteX5" fmla="*/ 3041901 w 5399807"/>
              <a:gd name="connsiteY5" fmla="*/ 2262444 h 2503103"/>
              <a:gd name="connsiteX6" fmla="*/ 0 w 5399807"/>
              <a:gd name="connsiteY6" fmla="*/ 2262444 h 250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9807" h="2503103">
                <a:moveTo>
                  <a:pt x="0" y="0"/>
                </a:moveTo>
                <a:lnTo>
                  <a:pt x="5399807" y="0"/>
                </a:lnTo>
                <a:lnTo>
                  <a:pt x="5399807" y="2262444"/>
                </a:lnTo>
                <a:lnTo>
                  <a:pt x="3321065" y="2262444"/>
                </a:lnTo>
                <a:lnTo>
                  <a:pt x="3181482" y="2503103"/>
                </a:lnTo>
                <a:lnTo>
                  <a:pt x="3041901" y="2262444"/>
                </a:lnTo>
                <a:lnTo>
                  <a:pt x="0" y="2262444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35" name="フリーフォーム 34"/>
          <p:cNvSpPr/>
          <p:nvPr userDrawn="1"/>
        </p:nvSpPr>
        <p:spPr>
          <a:xfrm rot="5400000" flipH="1">
            <a:off x="5960183" y="565306"/>
            <a:ext cx="2262445" cy="5640465"/>
          </a:xfrm>
          <a:custGeom>
            <a:avLst/>
            <a:gdLst>
              <a:gd name="connsiteX0" fmla="*/ 2262445 w 2262445"/>
              <a:gd name="connsiteY0" fmla="*/ 5640465 h 5640465"/>
              <a:gd name="connsiteX1" fmla="*/ 2262445 w 2262445"/>
              <a:gd name="connsiteY1" fmla="*/ 240658 h 5640465"/>
              <a:gd name="connsiteX2" fmla="*/ 843910 w 2262445"/>
              <a:gd name="connsiteY2" fmla="*/ 240658 h 5640465"/>
              <a:gd name="connsiteX3" fmla="*/ 704329 w 2262445"/>
              <a:gd name="connsiteY3" fmla="*/ 0 h 5640465"/>
              <a:gd name="connsiteX4" fmla="*/ 564747 w 2262445"/>
              <a:gd name="connsiteY4" fmla="*/ 240658 h 5640465"/>
              <a:gd name="connsiteX5" fmla="*/ 0 w 2262445"/>
              <a:gd name="connsiteY5" fmla="*/ 240658 h 5640465"/>
              <a:gd name="connsiteX6" fmla="*/ 0 w 2262445"/>
              <a:gd name="connsiteY6" fmla="*/ 5640465 h 564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2445" h="5640465">
                <a:moveTo>
                  <a:pt x="2262445" y="5640465"/>
                </a:moveTo>
                <a:lnTo>
                  <a:pt x="2262445" y="240658"/>
                </a:lnTo>
                <a:lnTo>
                  <a:pt x="843910" y="240658"/>
                </a:lnTo>
                <a:lnTo>
                  <a:pt x="704329" y="0"/>
                </a:lnTo>
                <a:lnTo>
                  <a:pt x="564747" y="240658"/>
                </a:lnTo>
                <a:lnTo>
                  <a:pt x="0" y="240658"/>
                </a:lnTo>
                <a:lnTo>
                  <a:pt x="0" y="564046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34" name="フリーフォーム 33"/>
          <p:cNvSpPr/>
          <p:nvPr userDrawn="1"/>
        </p:nvSpPr>
        <p:spPr>
          <a:xfrm rot="5400000" flipH="1" flipV="1">
            <a:off x="10162879" y="4848260"/>
            <a:ext cx="2262445" cy="5639094"/>
          </a:xfrm>
          <a:custGeom>
            <a:avLst/>
            <a:gdLst>
              <a:gd name="connsiteX0" fmla="*/ 2262445 w 2262445"/>
              <a:gd name="connsiteY0" fmla="*/ 239287 h 5639094"/>
              <a:gd name="connsiteX1" fmla="*/ 2262445 w 2262445"/>
              <a:gd name="connsiteY1" fmla="*/ 5639094 h 5639094"/>
              <a:gd name="connsiteX2" fmla="*/ 0 w 2262445"/>
              <a:gd name="connsiteY2" fmla="*/ 5639094 h 5639094"/>
              <a:gd name="connsiteX3" fmla="*/ 0 w 2262445"/>
              <a:gd name="connsiteY3" fmla="*/ 239287 h 5639094"/>
              <a:gd name="connsiteX4" fmla="*/ 1741580 w 2262445"/>
              <a:gd name="connsiteY4" fmla="*/ 239287 h 5639094"/>
              <a:gd name="connsiteX5" fmla="*/ 1880366 w 2262445"/>
              <a:gd name="connsiteY5" fmla="*/ 0 h 5639094"/>
              <a:gd name="connsiteX6" fmla="*/ 2019152 w 2262445"/>
              <a:gd name="connsiteY6" fmla="*/ 239287 h 563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2445" h="5639094">
                <a:moveTo>
                  <a:pt x="2262445" y="239287"/>
                </a:moveTo>
                <a:lnTo>
                  <a:pt x="2262445" y="5639094"/>
                </a:lnTo>
                <a:lnTo>
                  <a:pt x="0" y="5639094"/>
                </a:lnTo>
                <a:lnTo>
                  <a:pt x="0" y="239287"/>
                </a:lnTo>
                <a:lnTo>
                  <a:pt x="1741580" y="239287"/>
                </a:lnTo>
                <a:lnTo>
                  <a:pt x="1880366" y="0"/>
                </a:lnTo>
                <a:lnTo>
                  <a:pt x="2019152" y="239287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36" name="フリーフォーム 35"/>
          <p:cNvSpPr/>
          <p:nvPr userDrawn="1"/>
        </p:nvSpPr>
        <p:spPr>
          <a:xfrm>
            <a:off x="12394629" y="3551340"/>
            <a:ext cx="5399807" cy="2503104"/>
          </a:xfrm>
          <a:custGeom>
            <a:avLst/>
            <a:gdLst>
              <a:gd name="connsiteX0" fmla="*/ 2177346 w 5399807"/>
              <a:gd name="connsiteY0" fmla="*/ 0 h 2503104"/>
              <a:gd name="connsiteX1" fmla="*/ 2316929 w 5399807"/>
              <a:gd name="connsiteY1" fmla="*/ 240660 h 2503104"/>
              <a:gd name="connsiteX2" fmla="*/ 5399807 w 5399807"/>
              <a:gd name="connsiteY2" fmla="*/ 240660 h 2503104"/>
              <a:gd name="connsiteX3" fmla="*/ 5399807 w 5399807"/>
              <a:gd name="connsiteY3" fmla="*/ 2503104 h 2503104"/>
              <a:gd name="connsiteX4" fmla="*/ 0 w 5399807"/>
              <a:gd name="connsiteY4" fmla="*/ 2503104 h 2503104"/>
              <a:gd name="connsiteX5" fmla="*/ 0 w 5399807"/>
              <a:gd name="connsiteY5" fmla="*/ 240660 h 2503104"/>
              <a:gd name="connsiteX6" fmla="*/ 2037764 w 5399807"/>
              <a:gd name="connsiteY6" fmla="*/ 240660 h 250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9807" h="2503104">
                <a:moveTo>
                  <a:pt x="2177346" y="0"/>
                </a:moveTo>
                <a:lnTo>
                  <a:pt x="2316929" y="240660"/>
                </a:lnTo>
                <a:lnTo>
                  <a:pt x="5399807" y="240660"/>
                </a:lnTo>
                <a:lnTo>
                  <a:pt x="5399807" y="2503104"/>
                </a:lnTo>
                <a:lnTo>
                  <a:pt x="0" y="2503104"/>
                </a:lnTo>
                <a:lnTo>
                  <a:pt x="0" y="240660"/>
                </a:lnTo>
                <a:lnTo>
                  <a:pt x="2037764" y="24066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9692">
            <a:off x="3120285" y="7261545"/>
            <a:ext cx="631669" cy="14604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 flipH="1">
            <a:off x="7355128" y="6050513"/>
            <a:ext cx="631669" cy="14604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9692">
            <a:off x="10305058" y="3012215"/>
            <a:ext cx="631669" cy="14604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 flipH="1">
            <a:off x="14395724" y="2272521"/>
            <a:ext cx="631669" cy="14604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テキスト プレースホルダー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90897" y="4944329"/>
            <a:ext cx="4906048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90897" y="5588772"/>
            <a:ext cx="4906048" cy="1469710"/>
          </a:xfrm>
          <a:noFill/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</p:txBody>
      </p:sp>
      <p:sp>
        <p:nvSpPr>
          <p:cNvPr id="15" name="テキスト プレースホルダー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18052" y="2285039"/>
            <a:ext cx="4906048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518052" y="2929482"/>
            <a:ext cx="4906048" cy="1469710"/>
          </a:xfrm>
          <a:noFill/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</p:txBody>
      </p:sp>
      <p:sp>
        <p:nvSpPr>
          <p:cNvPr id="19" name="テキスト プレースホルダー 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960720" y="6567308"/>
            <a:ext cx="4906048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960720" y="7211751"/>
            <a:ext cx="4906048" cy="1469710"/>
          </a:xfrm>
          <a:noFill/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</p:txBody>
      </p:sp>
      <p:sp>
        <p:nvSpPr>
          <p:cNvPr id="23" name="テキスト プレースホルダー 5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2641508" y="3822723"/>
            <a:ext cx="4906048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2641508" y="4467166"/>
            <a:ext cx="4906048" cy="1469710"/>
          </a:xfrm>
          <a:noFill/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</p:txBody>
      </p:sp>
      <p:pic>
        <p:nvPicPr>
          <p:cNvPr id="27" name="図 2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96"/>
          <a:stretch/>
        </p:blipFill>
        <p:spPr>
          <a:xfrm>
            <a:off x="9370318" y="33336"/>
            <a:ext cx="8917682" cy="2011429"/>
          </a:xfrm>
          <a:prstGeom prst="rect">
            <a:avLst/>
          </a:prstGeom>
        </p:spPr>
      </p:pic>
      <p:sp>
        <p:nvSpPr>
          <p:cNvPr id="28" name="タイトル 1"/>
          <p:cNvSpPr>
            <a:spLocks noGrp="1"/>
          </p:cNvSpPr>
          <p:nvPr userDrawn="1">
            <p:ph type="title" hasCustomPrompt="1"/>
          </p:nvPr>
        </p:nvSpPr>
        <p:spPr>
          <a:xfrm rot="21420000">
            <a:off x="9807898" y="752479"/>
            <a:ext cx="8378425" cy="856597"/>
          </a:xfrm>
          <a:prstGeom prst="rect">
            <a:avLst/>
          </a:prstGeom>
        </p:spPr>
        <p:txBody>
          <a:bodyPr anchor="b"/>
          <a:lstStyle>
            <a:lvl1pPr>
              <a:defRPr spc="10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487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25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250"/>
                            </p:stCondLst>
                            <p:childTnLst>
                              <p:par>
                                <p:cTn id="7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4" grpId="0" animBg="1"/>
      <p:bldP spid="36" grpId="0" animBg="1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uiExpan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60" y="1659857"/>
            <a:ext cx="2738925" cy="3158829"/>
          </a:xfrm>
          <a:prstGeom prst="rect">
            <a:avLst/>
          </a:prstGeom>
        </p:spPr>
      </p:pic>
      <p:sp>
        <p:nvSpPr>
          <p:cNvPr id="27" name="正方形/長方形 26"/>
          <p:cNvSpPr/>
          <p:nvPr userDrawn="1"/>
        </p:nvSpPr>
        <p:spPr>
          <a:xfrm>
            <a:off x="-1" y="4898969"/>
            <a:ext cx="5067063" cy="145811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0" y="2519036"/>
            <a:ext cx="6438556" cy="145811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0" y="7287349"/>
            <a:ext cx="6438556" cy="145811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3241757" y="4898969"/>
            <a:ext cx="5046243" cy="145811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1865253" y="7287349"/>
            <a:ext cx="6422747" cy="145811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1869064" y="2504185"/>
            <a:ext cx="6422747" cy="145811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22" y="4046072"/>
            <a:ext cx="2738925" cy="315882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037" y="6432289"/>
            <a:ext cx="2738925" cy="315882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27" y="6432289"/>
            <a:ext cx="2738925" cy="315882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35" y="1672563"/>
            <a:ext cx="2738925" cy="3158829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00" y="4046072"/>
            <a:ext cx="2738925" cy="315882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六角形 5"/>
          <p:cNvSpPr/>
          <p:nvPr userDrawn="1"/>
        </p:nvSpPr>
        <p:spPr>
          <a:xfrm rot="5400000">
            <a:off x="7638626" y="4310851"/>
            <a:ext cx="3040004" cy="2620693"/>
          </a:xfrm>
          <a:prstGeom prst="hexagon">
            <a:avLst>
              <a:gd name="adj" fmla="val 30273"/>
              <a:gd name="vf" fmla="val 11547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855538" y="4889182"/>
            <a:ext cx="2613438" cy="144721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10141538" y="2623380"/>
            <a:ext cx="801568" cy="80062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274629" y="3494211"/>
            <a:ext cx="2541821" cy="568893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33" hasCustomPrompt="1"/>
          </p:nvPr>
        </p:nvSpPr>
        <p:spPr>
          <a:xfrm>
            <a:off x="11523416" y="4959742"/>
            <a:ext cx="801568" cy="80062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10656507" y="5830573"/>
            <a:ext cx="2541821" cy="568893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35" hasCustomPrompt="1"/>
          </p:nvPr>
        </p:nvSpPr>
        <p:spPr>
          <a:xfrm>
            <a:off x="10131658" y="7299296"/>
            <a:ext cx="801568" cy="80062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9264749" y="8170127"/>
            <a:ext cx="2541821" cy="568893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7345240" y="7299296"/>
            <a:ext cx="801568" cy="80062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6478331" y="8170127"/>
            <a:ext cx="2541821" cy="568893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5982636" y="4973248"/>
            <a:ext cx="801568" cy="80062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5115727" y="5844079"/>
            <a:ext cx="2541821" cy="568893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7359754" y="2644651"/>
            <a:ext cx="801568" cy="80062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6492845" y="3515482"/>
            <a:ext cx="2541821" cy="568893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1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1955498" y="2519036"/>
            <a:ext cx="4692390" cy="1443263"/>
          </a:xfrm>
          <a:noFill/>
        </p:spPr>
        <p:txBody>
          <a:bodyPr anchor="ctr">
            <a:no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13337376" y="4891155"/>
            <a:ext cx="4692390" cy="1443263"/>
          </a:xfrm>
          <a:noFill/>
        </p:spPr>
        <p:txBody>
          <a:bodyPr anchor="ctr">
            <a:no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>
            <a:off x="11955498" y="7302201"/>
            <a:ext cx="4692390" cy="1443263"/>
          </a:xfrm>
          <a:noFill/>
        </p:spPr>
        <p:txBody>
          <a:bodyPr anchor="ctr">
            <a:no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1628619" y="7287349"/>
            <a:ext cx="4692390" cy="1443263"/>
          </a:xfrm>
          <a:noFill/>
        </p:spPr>
        <p:txBody>
          <a:bodyPr anchor="ctr">
            <a:noAutofit/>
          </a:bodyPr>
          <a:lstStyle>
            <a:lvl1pPr algn="r">
              <a:lnSpc>
                <a:spcPct val="11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46" hasCustomPrompt="1"/>
          </p:nvPr>
        </p:nvSpPr>
        <p:spPr>
          <a:xfrm>
            <a:off x="272835" y="4913821"/>
            <a:ext cx="4692390" cy="1443263"/>
          </a:xfrm>
          <a:noFill/>
        </p:spPr>
        <p:txBody>
          <a:bodyPr anchor="ctr">
            <a:noAutofit/>
          </a:bodyPr>
          <a:lstStyle>
            <a:lvl1pPr algn="r">
              <a:lnSpc>
                <a:spcPct val="11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6" name="テキスト プレースホルダー 5"/>
          <p:cNvSpPr>
            <a:spLocks noGrp="1"/>
          </p:cNvSpPr>
          <p:nvPr>
            <p:ph type="body" sz="quarter" idx="47" hasCustomPrompt="1"/>
          </p:nvPr>
        </p:nvSpPr>
        <p:spPr>
          <a:xfrm>
            <a:off x="1649156" y="2519036"/>
            <a:ext cx="4692390" cy="1443263"/>
          </a:xfrm>
          <a:noFill/>
        </p:spPr>
        <p:txBody>
          <a:bodyPr anchor="ctr">
            <a:noAutofit/>
          </a:bodyPr>
          <a:lstStyle>
            <a:lvl1pPr algn="r">
              <a:lnSpc>
                <a:spcPct val="11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-7323" y="540159"/>
            <a:ext cx="11482903" cy="1998000"/>
          </a:xfrm>
          <a:blipFill>
            <a:blip r:embed="rId4"/>
            <a:srcRect/>
            <a:stretch>
              <a:fillRect l="-24300"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48" name="タイトル 1"/>
          <p:cNvSpPr>
            <a:spLocks noGrp="1"/>
          </p:cNvSpPr>
          <p:nvPr>
            <p:ph type="title" hasCustomPrompt="1"/>
          </p:nvPr>
        </p:nvSpPr>
        <p:spPr>
          <a:xfrm rot="21420000">
            <a:off x="494590" y="730993"/>
            <a:ext cx="10726897" cy="1231200"/>
          </a:xfrm>
          <a:prstGeom prst="rect">
            <a:avLst/>
          </a:prstGeom>
        </p:spPr>
        <p:txBody>
          <a:bodyPr anchor="ctr"/>
          <a:lstStyle>
            <a:lvl1pPr algn="r">
              <a:defRPr spc="10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62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5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75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25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75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25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750"/>
                            </p:stCondLst>
                            <p:childTnLst>
                              <p:par>
                                <p:cTn id="1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250"/>
                            </p:stCondLst>
                            <p:childTnLst>
                              <p:par>
                                <p:cTn id="1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750"/>
                            </p:stCondLst>
                            <p:childTnLst>
                              <p:par>
                                <p:cTn id="1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250"/>
                            </p:stCondLst>
                            <p:childTnLst>
                              <p:par>
                                <p:cTn id="1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9750"/>
                            </p:stCondLst>
                            <p:childTnLst>
                              <p:par>
                                <p:cTn id="1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26" grpId="0" animBg="1"/>
      <p:bldP spid="23" grpId="0" animBg="1"/>
      <p:bldP spid="24" grpId="0" animBg="1"/>
      <p:bldP spid="16" grpId="0" animBg="1"/>
      <p:bldP spid="6" grpId="0" animBg="1"/>
      <p:bldP spid="15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8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/>
      <p:bldP spid="40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3573194"/>
            <a:ext cx="18286413" cy="323556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971403" y="3685734"/>
            <a:ext cx="12343607" cy="2996419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 spc="30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  <a:latin typeface="Reenie Beanie" panose="020000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1649" flipH="1">
            <a:off x="2854973" y="2368931"/>
            <a:ext cx="460258" cy="8472928"/>
          </a:xfrm>
          <a:prstGeom prst="rect">
            <a:avLst/>
          </a:prstGeom>
          <a:effectLst>
            <a:outerShdw blurRad="215900" dist="139700" dir="12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8184">
            <a:off x="15047782" y="987296"/>
            <a:ext cx="1835637" cy="2246350"/>
          </a:xfrm>
          <a:prstGeom prst="rect">
            <a:avLst/>
          </a:prstGeom>
          <a:effectLst>
            <a:outerShdw blurRad="203200" dist="101600" dir="14400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38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5832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 rot="21600000">
            <a:off x="991992" y="3230429"/>
            <a:ext cx="7611154" cy="492840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 rot="-180000">
            <a:off x="817281" y="3261215"/>
            <a:ext cx="7076948" cy="7920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402346" y="4391810"/>
            <a:ext cx="6851923" cy="3415450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-180000">
            <a:off x="952296" y="3216211"/>
            <a:ext cx="6851923" cy="792088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3200" spc="3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 rot="21600000">
            <a:off x="9728271" y="3230430"/>
            <a:ext cx="7611154" cy="492840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 rot="-180000">
            <a:off x="9553560" y="3261216"/>
            <a:ext cx="7076948" cy="7920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138625" y="4391811"/>
            <a:ext cx="6851923" cy="3415450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 rot="-180000">
            <a:off x="9688575" y="3216212"/>
            <a:ext cx="6851923" cy="792088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3200" spc="3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9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3118275"/>
            <a:ext cx="18286413" cy="472552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582366" y="4405812"/>
            <a:ext cx="15049672" cy="3077948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582366" y="3469708"/>
            <a:ext cx="15049672" cy="792088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3200" spc="30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46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 rot="21600000">
            <a:off x="991992" y="3230429"/>
            <a:ext cx="7611154" cy="492840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 rot="-180000">
            <a:off x="817281" y="3261215"/>
            <a:ext cx="7076948" cy="7920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-180000">
            <a:off x="952296" y="3216211"/>
            <a:ext cx="6851923" cy="792088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3200" spc="3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 rot="21600000">
            <a:off x="9728271" y="3230430"/>
            <a:ext cx="7611154" cy="492840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 rot="-180000">
            <a:off x="9553560" y="3261216"/>
            <a:ext cx="7076948" cy="7920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 rot="-180000">
            <a:off x="9688575" y="3216212"/>
            <a:ext cx="6851923" cy="792088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3200" spc="3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402346" y="4374859"/>
            <a:ext cx="6851923" cy="3432402"/>
          </a:xfrm>
          <a:noFill/>
        </p:spPr>
        <p:txBody>
          <a:bodyPr anchor="t"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720000" indent="-360000">
              <a:spcBef>
                <a:spcPts val="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baseline="0">
                <a:solidFill>
                  <a:srgbClr val="51515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</a:lstStyle>
          <a:p>
            <a:pPr lvl="0"/>
            <a:r>
              <a:rPr kumimoji="1" lang="en-US" altLang="ja-JP" dirty="0"/>
              <a:t>TEXT HERE</a:t>
            </a:r>
          </a:p>
          <a:p>
            <a:pPr lvl="1"/>
            <a:r>
              <a:rPr kumimoji="1" lang="en-US" altLang="ja-JP" dirty="0"/>
              <a:t>Level 2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0107885" y="4374859"/>
            <a:ext cx="6851923" cy="3432402"/>
          </a:xfrm>
          <a:noFill/>
        </p:spPr>
        <p:txBody>
          <a:bodyPr anchor="t"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720000" indent="-360000">
              <a:spcBef>
                <a:spcPts val="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baseline="0">
                <a:solidFill>
                  <a:srgbClr val="51515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defRPr>
            </a:lvl2pPr>
          </a:lstStyle>
          <a:p>
            <a:pPr lvl="0"/>
            <a:r>
              <a:rPr kumimoji="1" lang="en-US" altLang="ja-JP" dirty="0"/>
              <a:t>TEXT HERE</a:t>
            </a:r>
          </a:p>
          <a:p>
            <a:pPr lvl="1"/>
            <a:r>
              <a:rPr kumimoji="1" lang="en-US" altLang="ja-JP" dirty="0"/>
              <a:t>Level 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75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 rot="21600000">
            <a:off x="706187" y="3207022"/>
            <a:ext cx="5405249" cy="535685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 rot="-180000">
            <a:off x="531477" y="3249006"/>
            <a:ext cx="5225890" cy="7920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51822" y="4392133"/>
            <a:ext cx="5040559" cy="3946722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-180000">
            <a:off x="666491" y="3204002"/>
            <a:ext cx="5000865" cy="792088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3200" spc="3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 rot="21600000">
            <a:off x="6442906" y="3208285"/>
            <a:ext cx="5405249" cy="535685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 rot="-180000">
            <a:off x="6268196" y="3250269"/>
            <a:ext cx="5225890" cy="7920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588541" y="4393396"/>
            <a:ext cx="5040559" cy="3946722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 rot="-180000">
            <a:off x="6403210" y="3205265"/>
            <a:ext cx="5000865" cy="792088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3200" spc="3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 rot="21600000">
            <a:off x="12179624" y="3208285"/>
            <a:ext cx="5405249" cy="535685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 rot="-180000">
            <a:off x="12004914" y="3250269"/>
            <a:ext cx="5225890" cy="7920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2325259" y="4393396"/>
            <a:ext cx="5040559" cy="3946722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-180000">
            <a:off x="12139928" y="3205265"/>
            <a:ext cx="5000865" cy="792088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3200" spc="3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606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/>
          <p:cNvSpPr/>
          <p:nvPr userDrawn="1"/>
        </p:nvSpPr>
        <p:spPr>
          <a:xfrm>
            <a:off x="0" y="2983260"/>
            <a:ext cx="18286413" cy="571563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99" y="3364413"/>
            <a:ext cx="1169674" cy="1169674"/>
          </a:xfrm>
          <a:prstGeom prst="rect">
            <a:avLst/>
          </a:prstGeom>
        </p:spPr>
      </p:pic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012636" y="3361461"/>
            <a:ext cx="4906048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3079189" y="3571539"/>
            <a:ext cx="478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1</a:t>
            </a:r>
            <a:endParaRPr kumimoji="1" lang="ja-JP" altLang="en-US" sz="44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4012636" y="3964676"/>
            <a:ext cx="4906048" cy="601329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25" name="図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98" y="5201954"/>
            <a:ext cx="1169674" cy="1169674"/>
          </a:xfrm>
          <a:prstGeom prst="rect">
            <a:avLst/>
          </a:prstGeom>
        </p:spPr>
      </p:pic>
      <p:sp>
        <p:nvSpPr>
          <p:cNvPr id="26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012636" y="5199002"/>
            <a:ext cx="4906048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7" name="テキスト ボックス 26"/>
          <p:cNvSpPr txBox="1"/>
          <p:nvPr userDrawn="1"/>
        </p:nvSpPr>
        <p:spPr>
          <a:xfrm>
            <a:off x="3079188" y="5409080"/>
            <a:ext cx="478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2</a:t>
            </a:r>
            <a:endParaRPr kumimoji="1" lang="ja-JP" altLang="en-US" sz="44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012636" y="5802217"/>
            <a:ext cx="4906048" cy="601329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33" name="図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99" y="7029100"/>
            <a:ext cx="1169674" cy="1169674"/>
          </a:xfrm>
          <a:prstGeom prst="rect">
            <a:avLst/>
          </a:prstGeom>
        </p:spPr>
      </p:pic>
      <p:sp>
        <p:nvSpPr>
          <p:cNvPr id="3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012636" y="7026148"/>
            <a:ext cx="4906048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5" name="テキスト ボックス 34"/>
          <p:cNvSpPr txBox="1"/>
          <p:nvPr userDrawn="1"/>
        </p:nvSpPr>
        <p:spPr>
          <a:xfrm>
            <a:off x="3079189" y="7236226"/>
            <a:ext cx="478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3</a:t>
            </a:r>
            <a:endParaRPr kumimoji="1" lang="ja-JP" altLang="en-US" sz="44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012636" y="7629363"/>
            <a:ext cx="4906048" cy="601329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37" name="図 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105" y="3382566"/>
            <a:ext cx="1169674" cy="1169674"/>
          </a:xfrm>
          <a:prstGeom prst="rect">
            <a:avLst/>
          </a:prstGeom>
        </p:spPr>
      </p:pic>
      <p:sp>
        <p:nvSpPr>
          <p:cNvPr id="38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0615442" y="3379614"/>
            <a:ext cx="4906048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9" name="テキスト ボックス 38"/>
          <p:cNvSpPr txBox="1"/>
          <p:nvPr userDrawn="1"/>
        </p:nvSpPr>
        <p:spPr>
          <a:xfrm>
            <a:off x="9681995" y="3589692"/>
            <a:ext cx="478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4</a:t>
            </a:r>
            <a:endParaRPr kumimoji="1" lang="ja-JP" altLang="en-US" sz="44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0615442" y="3982829"/>
            <a:ext cx="4906048" cy="601329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41" name="図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104" y="5220107"/>
            <a:ext cx="1169674" cy="1169674"/>
          </a:xfrm>
          <a:prstGeom prst="rect">
            <a:avLst/>
          </a:prstGeom>
        </p:spPr>
      </p:pic>
      <p:sp>
        <p:nvSpPr>
          <p:cNvPr id="42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0615442" y="5217155"/>
            <a:ext cx="4906048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3" name="テキスト ボックス 42"/>
          <p:cNvSpPr txBox="1"/>
          <p:nvPr userDrawn="1"/>
        </p:nvSpPr>
        <p:spPr>
          <a:xfrm>
            <a:off x="9681994" y="5427233"/>
            <a:ext cx="478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5</a:t>
            </a:r>
            <a:endParaRPr kumimoji="1" lang="ja-JP" altLang="en-US" sz="44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0615442" y="5820370"/>
            <a:ext cx="4906048" cy="601329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45" name="図 4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105" y="7047253"/>
            <a:ext cx="1169674" cy="1169674"/>
          </a:xfrm>
          <a:prstGeom prst="rect">
            <a:avLst/>
          </a:prstGeom>
        </p:spPr>
      </p:pic>
      <p:sp>
        <p:nvSpPr>
          <p:cNvPr id="4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0615442" y="7044301"/>
            <a:ext cx="4906048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7" name="テキスト ボックス 46"/>
          <p:cNvSpPr txBox="1"/>
          <p:nvPr userDrawn="1"/>
        </p:nvSpPr>
        <p:spPr>
          <a:xfrm>
            <a:off x="9681995" y="7254379"/>
            <a:ext cx="478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6</a:t>
            </a:r>
            <a:endParaRPr kumimoji="1" lang="ja-JP" altLang="en-US" sz="44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0615442" y="7647516"/>
            <a:ext cx="4906048" cy="601329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4517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4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/>
      <p:bldP spid="40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  <p:bldP spid="44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/>
      <p:bldP spid="48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/>
          <p:cNvSpPr/>
          <p:nvPr userDrawn="1"/>
        </p:nvSpPr>
        <p:spPr>
          <a:xfrm>
            <a:off x="0" y="2815771"/>
            <a:ext cx="18286413" cy="618308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99" y="3364413"/>
            <a:ext cx="1169674" cy="1169674"/>
          </a:xfrm>
          <a:prstGeom prst="rect">
            <a:avLst/>
          </a:prstGeom>
        </p:spPr>
      </p:pic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012636" y="3361461"/>
            <a:ext cx="4906048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30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4012636" y="3964676"/>
            <a:ext cx="4906048" cy="927082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25" name="図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98" y="5201954"/>
            <a:ext cx="1169674" cy="1169674"/>
          </a:xfrm>
          <a:prstGeom prst="rect">
            <a:avLst/>
          </a:prstGeom>
        </p:spPr>
      </p:pic>
      <p:sp>
        <p:nvSpPr>
          <p:cNvPr id="26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012636" y="5199002"/>
            <a:ext cx="4906048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30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012636" y="5802217"/>
            <a:ext cx="4906048" cy="927082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33" name="図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99" y="7029100"/>
            <a:ext cx="1169674" cy="1169674"/>
          </a:xfrm>
          <a:prstGeom prst="rect">
            <a:avLst/>
          </a:prstGeom>
        </p:spPr>
      </p:pic>
      <p:sp>
        <p:nvSpPr>
          <p:cNvPr id="3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012636" y="7026148"/>
            <a:ext cx="4906048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30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012636" y="7629363"/>
            <a:ext cx="4906048" cy="927082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37" name="図 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105" y="3382566"/>
            <a:ext cx="1169674" cy="1169674"/>
          </a:xfrm>
          <a:prstGeom prst="rect">
            <a:avLst/>
          </a:prstGeom>
        </p:spPr>
      </p:pic>
      <p:sp>
        <p:nvSpPr>
          <p:cNvPr id="38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0615442" y="3379614"/>
            <a:ext cx="4906048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30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0615442" y="3982829"/>
            <a:ext cx="4906048" cy="927082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41" name="図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104" y="5220107"/>
            <a:ext cx="1169674" cy="1169674"/>
          </a:xfrm>
          <a:prstGeom prst="rect">
            <a:avLst/>
          </a:prstGeom>
        </p:spPr>
      </p:pic>
      <p:sp>
        <p:nvSpPr>
          <p:cNvPr id="42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0615442" y="5217155"/>
            <a:ext cx="4906048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30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0615442" y="5820370"/>
            <a:ext cx="4906048" cy="927082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45" name="図 4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105" y="7047253"/>
            <a:ext cx="1169674" cy="1169674"/>
          </a:xfrm>
          <a:prstGeom prst="rect">
            <a:avLst/>
          </a:prstGeom>
        </p:spPr>
      </p:pic>
      <p:sp>
        <p:nvSpPr>
          <p:cNvPr id="4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0615442" y="7044301"/>
            <a:ext cx="4906048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30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0615442" y="7647516"/>
            <a:ext cx="4906048" cy="927082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2994600" y="3619414"/>
            <a:ext cx="655070" cy="6543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27" hasCustomPrompt="1"/>
          </p:nvPr>
        </p:nvSpPr>
        <p:spPr>
          <a:xfrm>
            <a:off x="2994600" y="5459640"/>
            <a:ext cx="655070" cy="6543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>
            <a:off x="2994600" y="7286786"/>
            <a:ext cx="655070" cy="6543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9594073" y="3619414"/>
            <a:ext cx="655070" cy="6543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>
            <a:off x="9594073" y="5459640"/>
            <a:ext cx="655070" cy="6543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9594073" y="7286786"/>
            <a:ext cx="655070" cy="6543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452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50"/>
                            </p:stCondLst>
                            <p:childTnLst>
                              <p:par>
                                <p:cTn id="10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2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/>
      <p:bldP spid="32" grpId="0"/>
      <p:bldP spid="49" grpId="0"/>
      <p:bldP spid="51" grpId="0"/>
      <p:bldP spid="5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8286412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7168725"/>
            <a:ext cx="18286412" cy="2197247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 hasCustomPrompt="1"/>
          </p:nvPr>
        </p:nvSpPr>
        <p:spPr>
          <a:xfrm>
            <a:off x="502246" y="7843800"/>
            <a:ext cx="17276465" cy="12601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 kern="0" spc="1000" baseline="0">
                <a:solidFill>
                  <a:schemeClr val="bg1"/>
                </a:solidFill>
                <a:effectLst>
                  <a:outerShdw blurRad="50800" dist="254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kumimoji="1" lang="en-US" altLang="ja-JP" dirty="0"/>
              <a:t>SUBSECTION NAME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68029" y="7483760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5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SECTION NUMBER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477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/>
          <p:cNvSpPr/>
          <p:nvPr userDrawn="1"/>
        </p:nvSpPr>
        <p:spPr>
          <a:xfrm>
            <a:off x="885261" y="3550288"/>
            <a:ext cx="5399807" cy="193521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3000327" y="2743038"/>
            <a:ext cx="1169674" cy="1169674"/>
          </a:xfrm>
          <a:prstGeom prst="rect">
            <a:avLst/>
          </a:prstGeom>
        </p:spPr>
      </p:pic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132140" y="3928489"/>
            <a:ext cx="4906048" cy="766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3426307" y="2950164"/>
            <a:ext cx="3177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I</a:t>
            </a:r>
            <a:endParaRPr kumimoji="1" lang="ja-JP" altLang="en-US" sz="44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132140" y="4531704"/>
            <a:ext cx="4906048" cy="60132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454932" y="3553907"/>
            <a:ext cx="5399807" cy="193521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1" name="図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8569998" y="2746657"/>
            <a:ext cx="1169674" cy="1169674"/>
          </a:xfrm>
          <a:prstGeom prst="rect">
            <a:avLst/>
          </a:prstGeom>
        </p:spPr>
      </p:pic>
      <p:sp>
        <p:nvSpPr>
          <p:cNvPr id="32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701811" y="3932108"/>
            <a:ext cx="4906048" cy="766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9" name="テキスト ボックス 48"/>
          <p:cNvSpPr txBox="1"/>
          <p:nvPr userDrawn="1"/>
        </p:nvSpPr>
        <p:spPr>
          <a:xfrm>
            <a:off x="8929453" y="2953783"/>
            <a:ext cx="450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II</a:t>
            </a:r>
            <a:endParaRPr kumimoji="1" lang="ja-JP" altLang="en-US" sz="44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701811" y="4535323"/>
            <a:ext cx="4906048" cy="60132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2" name="正方形/長方形 51"/>
          <p:cNvSpPr/>
          <p:nvPr userDrawn="1"/>
        </p:nvSpPr>
        <p:spPr>
          <a:xfrm>
            <a:off x="12024319" y="3550287"/>
            <a:ext cx="5399807" cy="193521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3" name="図 5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14139385" y="2743037"/>
            <a:ext cx="1169674" cy="1169674"/>
          </a:xfrm>
          <a:prstGeom prst="rect">
            <a:avLst/>
          </a:prstGeom>
        </p:spPr>
      </p:pic>
      <p:sp>
        <p:nvSpPr>
          <p:cNvPr id="5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271198" y="3928488"/>
            <a:ext cx="4906048" cy="766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5" name="テキスト ボックス 54"/>
          <p:cNvSpPr txBox="1"/>
          <p:nvPr userDrawn="1"/>
        </p:nvSpPr>
        <p:spPr>
          <a:xfrm>
            <a:off x="14432316" y="2950163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III</a:t>
            </a:r>
            <a:endParaRPr kumimoji="1" lang="ja-JP" altLang="en-US" sz="44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271198" y="4531703"/>
            <a:ext cx="4906048" cy="60132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7" name="正方形/長方形 56"/>
          <p:cNvSpPr/>
          <p:nvPr userDrawn="1"/>
        </p:nvSpPr>
        <p:spPr>
          <a:xfrm>
            <a:off x="862286" y="6580041"/>
            <a:ext cx="5399807" cy="193521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8" name="図 5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2977352" y="5772791"/>
            <a:ext cx="1169674" cy="1169674"/>
          </a:xfrm>
          <a:prstGeom prst="rect">
            <a:avLst/>
          </a:prstGeom>
        </p:spPr>
      </p:pic>
      <p:sp>
        <p:nvSpPr>
          <p:cNvPr id="59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109165" y="6958242"/>
            <a:ext cx="4906048" cy="766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60" name="テキスト ボックス 59"/>
          <p:cNvSpPr txBox="1"/>
          <p:nvPr userDrawn="1"/>
        </p:nvSpPr>
        <p:spPr>
          <a:xfrm>
            <a:off x="3253451" y="5979917"/>
            <a:ext cx="617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IV</a:t>
            </a:r>
            <a:endParaRPr kumimoji="1" lang="ja-JP" altLang="en-US" sz="44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109165" y="7561457"/>
            <a:ext cx="4906048" cy="60132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62" name="正方形/長方形 61"/>
          <p:cNvSpPr/>
          <p:nvPr userDrawn="1"/>
        </p:nvSpPr>
        <p:spPr>
          <a:xfrm>
            <a:off x="6431957" y="6583660"/>
            <a:ext cx="5399807" cy="193521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3" name="図 6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8547023" y="5776410"/>
            <a:ext cx="1169674" cy="1169674"/>
          </a:xfrm>
          <a:prstGeom prst="rect">
            <a:avLst/>
          </a:prstGeom>
        </p:spPr>
      </p:pic>
      <p:sp>
        <p:nvSpPr>
          <p:cNvPr id="6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678836" y="6961861"/>
            <a:ext cx="4906048" cy="766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8889647" y="5983536"/>
            <a:ext cx="484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V</a:t>
            </a:r>
            <a:endParaRPr kumimoji="1" lang="ja-JP" altLang="en-US" sz="44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678836" y="7565076"/>
            <a:ext cx="4906048" cy="60132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67" name="正方形/長方形 66"/>
          <p:cNvSpPr/>
          <p:nvPr userDrawn="1"/>
        </p:nvSpPr>
        <p:spPr>
          <a:xfrm>
            <a:off x="12001344" y="6580040"/>
            <a:ext cx="5399807" cy="193521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8" name="図 6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14116410" y="5772790"/>
            <a:ext cx="1169674" cy="1169674"/>
          </a:xfrm>
          <a:prstGeom prst="rect">
            <a:avLst/>
          </a:prstGeom>
        </p:spPr>
      </p:pic>
      <p:sp>
        <p:nvSpPr>
          <p:cNvPr id="6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248223" y="6958241"/>
            <a:ext cx="4906048" cy="766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70" name="テキスト ボックス 69"/>
          <p:cNvSpPr txBox="1"/>
          <p:nvPr userDrawn="1"/>
        </p:nvSpPr>
        <p:spPr>
          <a:xfrm>
            <a:off x="14392509" y="5979916"/>
            <a:ext cx="617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VI</a:t>
            </a:r>
            <a:endParaRPr kumimoji="1" lang="ja-JP" altLang="en-US" sz="44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248223" y="7561456"/>
            <a:ext cx="4906048" cy="60132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69752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/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5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/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/>
          <p:cNvSpPr/>
          <p:nvPr userDrawn="1"/>
        </p:nvSpPr>
        <p:spPr>
          <a:xfrm>
            <a:off x="3630566" y="3550288"/>
            <a:ext cx="5399807" cy="193521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5745632" y="2743038"/>
            <a:ext cx="1169674" cy="1169674"/>
          </a:xfrm>
          <a:prstGeom prst="rect">
            <a:avLst/>
          </a:prstGeom>
        </p:spPr>
      </p:pic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877445" y="3928489"/>
            <a:ext cx="4906048" cy="766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6171612" y="2950164"/>
            <a:ext cx="3177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I</a:t>
            </a:r>
            <a:endParaRPr kumimoji="1" lang="ja-JP" altLang="en-US" sz="44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3877445" y="4531704"/>
            <a:ext cx="4906048" cy="60132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200237" y="3553907"/>
            <a:ext cx="5399807" cy="193521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1" name="図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11315303" y="2746657"/>
            <a:ext cx="1169674" cy="1169674"/>
          </a:xfrm>
          <a:prstGeom prst="rect">
            <a:avLst/>
          </a:prstGeom>
        </p:spPr>
      </p:pic>
      <p:sp>
        <p:nvSpPr>
          <p:cNvPr id="32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447116" y="3932108"/>
            <a:ext cx="4906048" cy="766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9" name="テキスト ボックス 48"/>
          <p:cNvSpPr txBox="1"/>
          <p:nvPr userDrawn="1"/>
        </p:nvSpPr>
        <p:spPr>
          <a:xfrm>
            <a:off x="11674758" y="2953783"/>
            <a:ext cx="450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II</a:t>
            </a:r>
            <a:endParaRPr kumimoji="1" lang="ja-JP" altLang="en-US" sz="44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447116" y="4535323"/>
            <a:ext cx="4906048" cy="60132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7" name="正方形/長方形 56"/>
          <p:cNvSpPr/>
          <p:nvPr userDrawn="1"/>
        </p:nvSpPr>
        <p:spPr>
          <a:xfrm>
            <a:off x="3607591" y="6580041"/>
            <a:ext cx="5399807" cy="193521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8" name="図 5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5722657" y="5772791"/>
            <a:ext cx="1169674" cy="1169674"/>
          </a:xfrm>
          <a:prstGeom prst="rect">
            <a:avLst/>
          </a:prstGeom>
        </p:spPr>
      </p:pic>
      <p:sp>
        <p:nvSpPr>
          <p:cNvPr id="59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3854470" y="6958242"/>
            <a:ext cx="4906048" cy="766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60" name="テキスト ボックス 59"/>
          <p:cNvSpPr txBox="1"/>
          <p:nvPr userDrawn="1"/>
        </p:nvSpPr>
        <p:spPr>
          <a:xfrm>
            <a:off x="6015588" y="5979917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III</a:t>
            </a:r>
            <a:endParaRPr kumimoji="1" lang="ja-JP" altLang="en-US" sz="44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3854470" y="7561457"/>
            <a:ext cx="4906048" cy="60132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62" name="正方形/長方形 61"/>
          <p:cNvSpPr/>
          <p:nvPr userDrawn="1"/>
        </p:nvSpPr>
        <p:spPr>
          <a:xfrm>
            <a:off x="9177262" y="6583660"/>
            <a:ext cx="5399807" cy="193521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3" name="図 6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11292328" y="5776410"/>
            <a:ext cx="1169674" cy="1169674"/>
          </a:xfrm>
          <a:prstGeom prst="rect">
            <a:avLst/>
          </a:prstGeom>
        </p:spPr>
      </p:pic>
      <p:sp>
        <p:nvSpPr>
          <p:cNvPr id="6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9424141" y="6961861"/>
            <a:ext cx="4906048" cy="766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11568427" y="5983536"/>
            <a:ext cx="617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IV</a:t>
            </a:r>
            <a:endParaRPr kumimoji="1" lang="ja-JP" altLang="en-US" sz="44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9424141" y="7565076"/>
            <a:ext cx="4906048" cy="60132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08891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5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463445" y="4673432"/>
            <a:ext cx="3375374" cy="294534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38" y="4017945"/>
            <a:ext cx="1233639" cy="1233639"/>
          </a:xfrm>
          <a:prstGeom prst="rect">
            <a:avLst/>
          </a:prstGeom>
        </p:spPr>
      </p:pic>
      <p:sp>
        <p:nvSpPr>
          <p:cNvPr id="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20962" y="5362280"/>
            <a:ext cx="3060340" cy="2048044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53455" y="2563078"/>
            <a:ext cx="3195355" cy="1417657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5" hasCustomPrompt="1"/>
          </p:nvPr>
        </p:nvSpPr>
        <p:spPr>
          <a:xfrm>
            <a:off x="1839322" y="4307614"/>
            <a:ext cx="655070" cy="6543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3927279" y="4673432"/>
            <a:ext cx="3375374" cy="294534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3" name="図 6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72" y="4017945"/>
            <a:ext cx="1233639" cy="1233639"/>
          </a:xfrm>
          <a:prstGeom prst="rect">
            <a:avLst/>
          </a:prstGeom>
        </p:spPr>
      </p:pic>
      <p:sp>
        <p:nvSpPr>
          <p:cNvPr id="6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084796" y="5362280"/>
            <a:ext cx="3060340" cy="2048044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017289" y="2563078"/>
            <a:ext cx="3195355" cy="1417657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6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303156" y="4307614"/>
            <a:ext cx="655070" cy="6543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7391113" y="4673133"/>
            <a:ext cx="3375374" cy="294534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8" name="図 6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06" y="4017646"/>
            <a:ext cx="1233639" cy="1233639"/>
          </a:xfrm>
          <a:prstGeom prst="rect">
            <a:avLst/>
          </a:prstGeom>
        </p:spPr>
      </p:pic>
      <p:sp>
        <p:nvSpPr>
          <p:cNvPr id="69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548630" y="5361981"/>
            <a:ext cx="3060340" cy="2048044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0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481123" y="2562779"/>
            <a:ext cx="3195355" cy="1417657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8766990" y="4307315"/>
            <a:ext cx="655070" cy="6543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正方形/長方形 71"/>
          <p:cNvSpPr/>
          <p:nvPr userDrawn="1"/>
        </p:nvSpPr>
        <p:spPr>
          <a:xfrm>
            <a:off x="10854947" y="4673133"/>
            <a:ext cx="3375374" cy="294534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3" name="図 7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540" y="4017646"/>
            <a:ext cx="1233639" cy="1233639"/>
          </a:xfrm>
          <a:prstGeom prst="rect">
            <a:avLst/>
          </a:prstGeom>
        </p:spPr>
      </p:pic>
      <p:sp>
        <p:nvSpPr>
          <p:cNvPr id="7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012464" y="5361981"/>
            <a:ext cx="3060340" cy="2048044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0944957" y="2562779"/>
            <a:ext cx="3195355" cy="1417657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76" name="図プレースホルダー 7"/>
          <p:cNvSpPr>
            <a:spLocks noGrp="1"/>
          </p:cNvSpPr>
          <p:nvPr>
            <p:ph type="pic" sz="quarter" idx="24" hasCustomPrompt="1"/>
          </p:nvPr>
        </p:nvSpPr>
        <p:spPr>
          <a:xfrm>
            <a:off x="12230824" y="4307315"/>
            <a:ext cx="655070" cy="6543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4318782" y="4671372"/>
            <a:ext cx="3375374" cy="294534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8" name="図 7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375" y="4015885"/>
            <a:ext cx="1233639" cy="1233639"/>
          </a:xfrm>
          <a:prstGeom prst="rect">
            <a:avLst/>
          </a:prstGeom>
        </p:spPr>
      </p:pic>
      <p:sp>
        <p:nvSpPr>
          <p:cNvPr id="7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4476299" y="5360220"/>
            <a:ext cx="3060340" cy="2048044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4408792" y="2561018"/>
            <a:ext cx="3195355" cy="1417657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81" name="図プレースホルダー 7"/>
          <p:cNvSpPr>
            <a:spLocks noGrp="1"/>
          </p:cNvSpPr>
          <p:nvPr>
            <p:ph type="pic" sz="quarter" idx="27" hasCustomPrompt="1"/>
          </p:nvPr>
        </p:nvSpPr>
        <p:spPr>
          <a:xfrm>
            <a:off x="15694659" y="4305554"/>
            <a:ext cx="655070" cy="6543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415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62" grpId="0" animBg="1"/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/>
      <p:bldP spid="67" grpId="0" animBg="1"/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/>
      <p:bldP spid="72" grpId="0" animBg="1"/>
      <p:bldP spid="7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/>
      <p:bldP spid="77" grpId="0" animBg="1"/>
      <p:bldP spid="7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3659058"/>
            <a:ext cx="18286413" cy="36896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448351" y="3957985"/>
            <a:ext cx="6925249" cy="3077948"/>
          </a:xfrm>
          <a:noFill/>
        </p:spPr>
        <p:txBody>
          <a:bodyPr anchor="ctr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テキスト プレースホルダー 23"/>
          <p:cNvSpPr>
            <a:spLocks noGrp="1"/>
          </p:cNvSpPr>
          <p:nvPr>
            <p:ph type="body" sz="quarter" idx="21" hasCustomPrompt="1"/>
          </p:nvPr>
        </p:nvSpPr>
        <p:spPr>
          <a:xfrm rot="21392017">
            <a:off x="1292769" y="3130395"/>
            <a:ext cx="8768499" cy="47103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392017">
            <a:off x="1522927" y="3365565"/>
            <a:ext cx="8308182" cy="42400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70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731520" y="5727600"/>
            <a:ext cx="7990450" cy="376809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プレースホルダー 23"/>
          <p:cNvSpPr>
            <a:spLocks noGrp="1"/>
          </p:cNvSpPr>
          <p:nvPr>
            <p:ph type="body" sz="quarter" idx="21" hasCustomPrompt="1"/>
          </p:nvPr>
        </p:nvSpPr>
        <p:spPr>
          <a:xfrm rot="21392017">
            <a:off x="954300" y="2457375"/>
            <a:ext cx="7445007" cy="399938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392017">
            <a:off x="1168323" y="2666543"/>
            <a:ext cx="7016961" cy="358104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9999" y="7393750"/>
            <a:ext cx="7187128" cy="1790372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21420000">
            <a:off x="1117459" y="6431673"/>
            <a:ext cx="7174747" cy="85509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4000" spc="3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9528324" y="5737428"/>
            <a:ext cx="7990450" cy="376809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プレースホルダー 23"/>
          <p:cNvSpPr>
            <a:spLocks noGrp="1"/>
          </p:cNvSpPr>
          <p:nvPr>
            <p:ph type="body" sz="quarter" idx="24" hasCustomPrompt="1"/>
          </p:nvPr>
        </p:nvSpPr>
        <p:spPr>
          <a:xfrm rot="21392017">
            <a:off x="9751104" y="2467203"/>
            <a:ext cx="7445007" cy="399938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 rot="21392017">
            <a:off x="9965127" y="2676371"/>
            <a:ext cx="7016961" cy="358104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9896803" y="7403578"/>
            <a:ext cx="7187128" cy="1790372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 rot="21420000">
            <a:off x="9914263" y="6441501"/>
            <a:ext cx="7174747" cy="85509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4000" spc="3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940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5728564"/>
            <a:ext cx="18286413" cy="364540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94779" y="7798797"/>
            <a:ext cx="16696854" cy="1575172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テキスト プレースホルダー 23"/>
          <p:cNvSpPr>
            <a:spLocks noGrp="1"/>
          </p:cNvSpPr>
          <p:nvPr>
            <p:ph type="body" sz="quarter" idx="21" hasCustomPrompt="1"/>
          </p:nvPr>
        </p:nvSpPr>
        <p:spPr>
          <a:xfrm rot="21392017">
            <a:off x="4848166" y="2062584"/>
            <a:ext cx="8768499" cy="47103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392017">
            <a:off x="5078324" y="2297754"/>
            <a:ext cx="8308182" cy="42400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21420000">
            <a:off x="4960250" y="6757118"/>
            <a:ext cx="8872375" cy="85509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4000" spc="3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326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04844" y="5604797"/>
            <a:ext cx="5805644" cy="33308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プレースホルダー 23"/>
          <p:cNvSpPr>
            <a:spLocks noGrp="1"/>
          </p:cNvSpPr>
          <p:nvPr>
            <p:ph type="body" sz="quarter" idx="21" hasCustomPrompt="1"/>
          </p:nvPr>
        </p:nvSpPr>
        <p:spPr>
          <a:xfrm rot="21392017">
            <a:off x="429956" y="2900988"/>
            <a:ext cx="5332551" cy="286459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392017">
            <a:off x="642900" y="3089969"/>
            <a:ext cx="4906663" cy="248663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84862" y="6702836"/>
            <a:ext cx="5355595" cy="200730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21420000">
            <a:off x="556166" y="5717272"/>
            <a:ext cx="5355595" cy="85509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4000" spc="3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6245503" y="5586876"/>
            <a:ext cx="5805644" cy="33308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テキスト プレースホルダー 23"/>
          <p:cNvSpPr>
            <a:spLocks noGrp="1"/>
          </p:cNvSpPr>
          <p:nvPr>
            <p:ph type="body" sz="quarter" idx="24" hasCustomPrompt="1"/>
          </p:nvPr>
        </p:nvSpPr>
        <p:spPr>
          <a:xfrm rot="21392017">
            <a:off x="6370615" y="2883067"/>
            <a:ext cx="5332551" cy="286459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 rot="21392017">
            <a:off x="6583559" y="3072048"/>
            <a:ext cx="4906663" cy="248663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6425521" y="6684915"/>
            <a:ext cx="5355595" cy="200730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 rot="21420000">
            <a:off x="6496825" y="5699351"/>
            <a:ext cx="5355595" cy="85509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4000" spc="3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2203547" y="5575630"/>
            <a:ext cx="5805644" cy="33308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プレースホルダー 23"/>
          <p:cNvSpPr>
            <a:spLocks noGrp="1"/>
          </p:cNvSpPr>
          <p:nvPr>
            <p:ph type="body" sz="quarter" idx="28" hasCustomPrompt="1"/>
          </p:nvPr>
        </p:nvSpPr>
        <p:spPr>
          <a:xfrm rot="21392017">
            <a:off x="12328659" y="2871821"/>
            <a:ext cx="5332551" cy="286459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図プレースホルダー 8"/>
          <p:cNvSpPr>
            <a:spLocks noGrp="1"/>
          </p:cNvSpPr>
          <p:nvPr>
            <p:ph type="pic" sz="quarter" idx="29" hasCustomPrompt="1"/>
          </p:nvPr>
        </p:nvSpPr>
        <p:spPr>
          <a:xfrm rot="21392017">
            <a:off x="12541603" y="3060802"/>
            <a:ext cx="4906663" cy="248663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2383565" y="6673669"/>
            <a:ext cx="5355595" cy="200730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 rot="21420000">
            <a:off x="12454869" y="5688105"/>
            <a:ext cx="5355595" cy="85509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4000" spc="3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42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3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3" name="テキスト プレースホルダー 23"/>
          <p:cNvSpPr>
            <a:spLocks noGrp="1"/>
          </p:cNvSpPr>
          <p:nvPr>
            <p:ph type="body" sz="quarter" idx="21" hasCustomPrompt="1"/>
          </p:nvPr>
        </p:nvSpPr>
        <p:spPr>
          <a:xfrm rot="21392017">
            <a:off x="429956" y="2135903"/>
            <a:ext cx="5332551" cy="286459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392017">
            <a:off x="642900" y="2324884"/>
            <a:ext cx="4906663" cy="248663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21420000">
            <a:off x="556166" y="4952187"/>
            <a:ext cx="5355595" cy="85509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36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23"/>
          <p:cNvSpPr>
            <a:spLocks noGrp="1"/>
          </p:cNvSpPr>
          <p:nvPr>
            <p:ph type="body" sz="quarter" idx="24" hasCustomPrompt="1"/>
          </p:nvPr>
        </p:nvSpPr>
        <p:spPr>
          <a:xfrm rot="21392017">
            <a:off x="6370615" y="2117982"/>
            <a:ext cx="5332551" cy="286459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 rot="21392017">
            <a:off x="6583559" y="2306963"/>
            <a:ext cx="4906663" cy="248663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 rot="21420000">
            <a:off x="6496825" y="4934266"/>
            <a:ext cx="5355595" cy="85509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36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7" name="テキスト プレースホルダー 23"/>
          <p:cNvSpPr>
            <a:spLocks noGrp="1"/>
          </p:cNvSpPr>
          <p:nvPr>
            <p:ph type="body" sz="quarter" idx="28" hasCustomPrompt="1"/>
          </p:nvPr>
        </p:nvSpPr>
        <p:spPr>
          <a:xfrm rot="21392017">
            <a:off x="12328659" y="2106736"/>
            <a:ext cx="5332551" cy="286459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図プレースホルダー 8"/>
          <p:cNvSpPr>
            <a:spLocks noGrp="1"/>
          </p:cNvSpPr>
          <p:nvPr>
            <p:ph type="pic" sz="quarter" idx="29" hasCustomPrompt="1"/>
          </p:nvPr>
        </p:nvSpPr>
        <p:spPr>
          <a:xfrm rot="21392017">
            <a:off x="12541603" y="2295717"/>
            <a:ext cx="4906663" cy="248663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 rot="21420000">
            <a:off x="12454869" y="4923020"/>
            <a:ext cx="5355595" cy="85509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36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9" name="テキスト プレースホルダー 23"/>
          <p:cNvSpPr>
            <a:spLocks noGrp="1"/>
          </p:cNvSpPr>
          <p:nvPr>
            <p:ph type="body" sz="quarter" idx="32" hasCustomPrompt="1"/>
          </p:nvPr>
        </p:nvSpPr>
        <p:spPr>
          <a:xfrm rot="21392017">
            <a:off x="384951" y="5871318"/>
            <a:ext cx="5332551" cy="286459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図プレースホルダー 8"/>
          <p:cNvSpPr>
            <a:spLocks noGrp="1"/>
          </p:cNvSpPr>
          <p:nvPr>
            <p:ph type="pic" sz="quarter" idx="33" hasCustomPrompt="1"/>
          </p:nvPr>
        </p:nvSpPr>
        <p:spPr>
          <a:xfrm rot="21392017">
            <a:off x="597895" y="6060299"/>
            <a:ext cx="4906663" cy="248663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41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 rot="21420000">
            <a:off x="511161" y="8687602"/>
            <a:ext cx="5355595" cy="85509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36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23"/>
          <p:cNvSpPr>
            <a:spLocks noGrp="1"/>
          </p:cNvSpPr>
          <p:nvPr>
            <p:ph type="body" sz="quarter" idx="35" hasCustomPrompt="1"/>
          </p:nvPr>
        </p:nvSpPr>
        <p:spPr>
          <a:xfrm rot="21392017">
            <a:off x="6325610" y="5853397"/>
            <a:ext cx="5332551" cy="286459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3" name="図プレースホルダー 8"/>
          <p:cNvSpPr>
            <a:spLocks noGrp="1"/>
          </p:cNvSpPr>
          <p:nvPr>
            <p:ph type="pic" sz="quarter" idx="36" hasCustomPrompt="1"/>
          </p:nvPr>
        </p:nvSpPr>
        <p:spPr>
          <a:xfrm rot="21392017">
            <a:off x="6538554" y="6042378"/>
            <a:ext cx="4906663" cy="248663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 rot="21420000">
            <a:off x="6451820" y="8669681"/>
            <a:ext cx="5355595" cy="85509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36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5" name="テキスト プレースホルダー 23"/>
          <p:cNvSpPr>
            <a:spLocks noGrp="1"/>
          </p:cNvSpPr>
          <p:nvPr>
            <p:ph type="body" sz="quarter" idx="38" hasCustomPrompt="1"/>
          </p:nvPr>
        </p:nvSpPr>
        <p:spPr>
          <a:xfrm rot="21392017">
            <a:off x="12283654" y="5842151"/>
            <a:ext cx="5332551" cy="286459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6" name="図プレースホルダー 8"/>
          <p:cNvSpPr>
            <a:spLocks noGrp="1"/>
          </p:cNvSpPr>
          <p:nvPr>
            <p:ph type="pic" sz="quarter" idx="39" hasCustomPrompt="1"/>
          </p:nvPr>
        </p:nvSpPr>
        <p:spPr>
          <a:xfrm rot="21392017">
            <a:off x="12496598" y="6031132"/>
            <a:ext cx="4906663" cy="248663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47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 rot="21420000">
            <a:off x="12409864" y="8658435"/>
            <a:ext cx="5355595" cy="85509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36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34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5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/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4513430"/>
            <a:ext cx="18286413" cy="418546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458241" y="5638554"/>
            <a:ext cx="7915359" cy="2778453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" name="テキスト プレースホルダー 23"/>
          <p:cNvSpPr>
            <a:spLocks noGrp="1"/>
          </p:cNvSpPr>
          <p:nvPr>
            <p:ph type="body" sz="quarter" idx="21" hasCustomPrompt="1"/>
          </p:nvPr>
        </p:nvSpPr>
        <p:spPr>
          <a:xfrm rot="21392017">
            <a:off x="962327" y="2779906"/>
            <a:ext cx="7968745" cy="428073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392017">
            <a:off x="1185020" y="3000530"/>
            <a:ext cx="7523358" cy="383948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 rot="-180000">
            <a:off x="1020142" y="7007341"/>
            <a:ext cx="7915359" cy="1080120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5400" spc="30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9460287" y="4693450"/>
            <a:ext cx="7915359" cy="855095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4000" spc="3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88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723900" y="6043599"/>
            <a:ext cx="8051800" cy="346538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97302" y="7618774"/>
            <a:ext cx="7516102" cy="1575176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" name="テキスト プレースホルダー 23"/>
          <p:cNvSpPr>
            <a:spLocks noGrp="1"/>
          </p:cNvSpPr>
          <p:nvPr>
            <p:ph type="body" sz="quarter" idx="21" hasCustomPrompt="1"/>
          </p:nvPr>
        </p:nvSpPr>
        <p:spPr>
          <a:xfrm rot="21392017">
            <a:off x="954300" y="2457375"/>
            <a:ext cx="7445007" cy="399938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392017">
            <a:off x="1168323" y="2666543"/>
            <a:ext cx="7016961" cy="358104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 rot="-180000">
            <a:off x="969630" y="6388241"/>
            <a:ext cx="7496149" cy="1080120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5400" spc="30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8938616" y="4840591"/>
            <a:ext cx="2833510" cy="855095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600"/>
              </a:spcBef>
              <a:defRPr sz="28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243" y="3162283"/>
            <a:ext cx="1726963" cy="1726963"/>
          </a:xfrm>
          <a:prstGeom prst="rect">
            <a:avLst/>
          </a:prstGeom>
        </p:spPr>
      </p:pic>
      <p:sp>
        <p:nvSpPr>
          <p:cNvPr id="13" name="図プレースホルダー 7"/>
          <p:cNvSpPr>
            <a:spLocks noGrp="1"/>
          </p:cNvSpPr>
          <p:nvPr>
            <p:ph type="pic" sz="quarter" idx="15" hasCustomPrompt="1"/>
          </p:nvPr>
        </p:nvSpPr>
        <p:spPr>
          <a:xfrm>
            <a:off x="9810592" y="3516232"/>
            <a:ext cx="1020264" cy="101906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1886444" y="4840591"/>
            <a:ext cx="2833510" cy="855095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600"/>
              </a:spcBef>
              <a:defRPr sz="28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071" y="3162283"/>
            <a:ext cx="1726963" cy="1726963"/>
          </a:xfrm>
          <a:prstGeom prst="rect">
            <a:avLst/>
          </a:prstGeom>
        </p:spPr>
      </p:pic>
      <p:sp>
        <p:nvSpPr>
          <p:cNvPr id="16" name="図プレースホルダー 7"/>
          <p:cNvSpPr>
            <a:spLocks noGrp="1"/>
          </p:cNvSpPr>
          <p:nvPr>
            <p:ph type="pic" sz="quarter" idx="25" hasCustomPrompt="1"/>
          </p:nvPr>
        </p:nvSpPr>
        <p:spPr>
          <a:xfrm>
            <a:off x="12758420" y="3516232"/>
            <a:ext cx="1020264" cy="101906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4834272" y="4840591"/>
            <a:ext cx="2833510" cy="855095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600"/>
              </a:spcBef>
              <a:defRPr sz="28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899" y="3162283"/>
            <a:ext cx="1726963" cy="1726963"/>
          </a:xfrm>
          <a:prstGeom prst="rect">
            <a:avLst/>
          </a:prstGeom>
        </p:spPr>
      </p:pic>
      <p:sp>
        <p:nvSpPr>
          <p:cNvPr id="19" name="図プレースホルダー 7"/>
          <p:cNvSpPr>
            <a:spLocks noGrp="1"/>
          </p:cNvSpPr>
          <p:nvPr>
            <p:ph type="pic" sz="quarter" idx="27" hasCustomPrompt="1"/>
          </p:nvPr>
        </p:nvSpPr>
        <p:spPr>
          <a:xfrm>
            <a:off x="15706248" y="3516232"/>
            <a:ext cx="1020264" cy="101906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07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8286412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7168725"/>
            <a:ext cx="18286412" cy="2197247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 hasCustomPrompt="1"/>
          </p:nvPr>
        </p:nvSpPr>
        <p:spPr>
          <a:xfrm>
            <a:off x="2712946" y="7888805"/>
            <a:ext cx="15206235" cy="12601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6600" kern="0" spc="1000" baseline="0">
                <a:solidFill>
                  <a:schemeClr val="bg1"/>
                </a:solidFill>
                <a:effectLst>
                  <a:outerShdw blurRad="50800" dist="254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kumimoji="1" lang="en-US" altLang="ja-JP" dirty="0"/>
              <a:t>SUBSECTION NAME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712945" y="7528765"/>
            <a:ext cx="14740451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600" baseline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5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SECTION NUMBER</a:t>
            </a:r>
            <a:endParaRPr kumimoji="1" lang="ja-JP" altLang="en-US" dirty="0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5" hasCustomPrompt="1"/>
          </p:nvPr>
        </p:nvSpPr>
        <p:spPr>
          <a:xfrm rot="21600000">
            <a:off x="952296" y="7483759"/>
            <a:ext cx="1575175" cy="157332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49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5818574"/>
            <a:ext cx="18286413" cy="373541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381817" y="2283629"/>
            <a:ext cx="4195318" cy="5089833"/>
          </a:xfrm>
          <a:prstGeom prst="rect">
            <a:avLst/>
          </a:prstGeom>
        </p:spPr>
      </p:pic>
      <p:sp>
        <p:nvSpPr>
          <p:cNvPr id="6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420000">
            <a:off x="621205" y="2510788"/>
            <a:ext cx="3716543" cy="463551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84862" y="8068825"/>
            <a:ext cx="4202849" cy="130514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21420000">
            <a:off x="476736" y="7278194"/>
            <a:ext cx="4205687" cy="85509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36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25" name="図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4812298" y="2279466"/>
            <a:ext cx="4195318" cy="5089833"/>
          </a:xfrm>
          <a:prstGeom prst="rect">
            <a:avLst/>
          </a:prstGeom>
        </p:spPr>
      </p:pic>
      <p:sp>
        <p:nvSpPr>
          <p:cNvPr id="26" name="図プレースホルダー 8"/>
          <p:cNvSpPr>
            <a:spLocks noGrp="1"/>
          </p:cNvSpPr>
          <p:nvPr>
            <p:ph type="pic" sz="quarter" idx="24" hasCustomPrompt="1"/>
          </p:nvPr>
        </p:nvSpPr>
        <p:spPr>
          <a:xfrm rot="21420000">
            <a:off x="5051686" y="2506625"/>
            <a:ext cx="3716543" cy="463551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915343" y="8064662"/>
            <a:ext cx="4202849" cy="130514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 rot="21420000">
            <a:off x="4907217" y="7274031"/>
            <a:ext cx="4205687" cy="85509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36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29" name="図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9228517" y="2283629"/>
            <a:ext cx="4195318" cy="5089833"/>
          </a:xfrm>
          <a:prstGeom prst="rect">
            <a:avLst/>
          </a:prstGeom>
        </p:spPr>
      </p:pic>
      <p:sp>
        <p:nvSpPr>
          <p:cNvPr id="30" name="図プレースホルダー 8"/>
          <p:cNvSpPr>
            <a:spLocks noGrp="1"/>
          </p:cNvSpPr>
          <p:nvPr>
            <p:ph type="pic" sz="quarter" idx="27" hasCustomPrompt="1"/>
          </p:nvPr>
        </p:nvSpPr>
        <p:spPr>
          <a:xfrm rot="21420000">
            <a:off x="9467905" y="2510788"/>
            <a:ext cx="3716543" cy="463551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331562" y="8068825"/>
            <a:ext cx="4202849" cy="130514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 rot="21420000">
            <a:off x="9323436" y="7278194"/>
            <a:ext cx="4205687" cy="85509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36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33" name="図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13638552" y="2283629"/>
            <a:ext cx="4195318" cy="5089833"/>
          </a:xfrm>
          <a:prstGeom prst="rect">
            <a:avLst/>
          </a:prstGeom>
        </p:spPr>
      </p:pic>
      <p:sp>
        <p:nvSpPr>
          <p:cNvPr id="34" name="図プレースホルダー 8"/>
          <p:cNvSpPr>
            <a:spLocks noGrp="1"/>
          </p:cNvSpPr>
          <p:nvPr>
            <p:ph type="pic" sz="quarter" idx="30" hasCustomPrompt="1"/>
          </p:nvPr>
        </p:nvSpPr>
        <p:spPr>
          <a:xfrm rot="21420000">
            <a:off x="13877940" y="2510788"/>
            <a:ext cx="3716543" cy="463551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13741597" y="8068825"/>
            <a:ext cx="4202849" cy="130514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 rot="21420000">
            <a:off x="13733471" y="7278194"/>
            <a:ext cx="4205687" cy="85509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3600" spc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425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72276" y="4155046"/>
            <a:ext cx="5399807" cy="287866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13" y="3214527"/>
            <a:ext cx="1881038" cy="1881038"/>
          </a:xfrm>
          <a:prstGeom prst="rect">
            <a:avLst/>
          </a:prstGeom>
        </p:spPr>
      </p:pic>
      <p:sp>
        <p:nvSpPr>
          <p:cNvPr id="14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149246" y="2427342"/>
            <a:ext cx="4573540" cy="766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19155" y="5136045"/>
            <a:ext cx="4906048" cy="171764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999755" y="3681696"/>
            <a:ext cx="986889" cy="98573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6442509" y="4155045"/>
            <a:ext cx="5399807" cy="287866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946" y="3214526"/>
            <a:ext cx="1881038" cy="1881038"/>
          </a:xfrm>
          <a:prstGeom prst="rect">
            <a:avLst/>
          </a:prstGeom>
        </p:spPr>
      </p:pic>
      <p:sp>
        <p:nvSpPr>
          <p:cNvPr id="2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819479" y="2427341"/>
            <a:ext cx="4573540" cy="766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689388" y="5136044"/>
            <a:ext cx="4906048" cy="171764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669988" y="3681695"/>
            <a:ext cx="986889" cy="98573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2113536" y="4155044"/>
            <a:ext cx="5399807" cy="287866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973" y="3214525"/>
            <a:ext cx="1881038" cy="1881038"/>
          </a:xfrm>
          <a:prstGeom prst="rect">
            <a:avLst/>
          </a:prstGeom>
        </p:spPr>
      </p:pic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490506" y="2427340"/>
            <a:ext cx="4573540" cy="766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360415" y="5136043"/>
            <a:ext cx="4906048" cy="1717645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7" name="図プレースホルダー 7"/>
          <p:cNvSpPr>
            <a:spLocks noGrp="1"/>
          </p:cNvSpPr>
          <p:nvPr>
            <p:ph type="pic" sz="quarter" idx="22" hasCustomPrompt="1"/>
          </p:nvPr>
        </p:nvSpPr>
        <p:spPr>
          <a:xfrm>
            <a:off x="14341015" y="3681694"/>
            <a:ext cx="986889" cy="98573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0" y="7393750"/>
            <a:ext cx="18286413" cy="207023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447351" y="7573770"/>
            <a:ext cx="15926249" cy="1665185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310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 animBg="1"/>
      <p:bldP spid="20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animBg="1"/>
      <p:bldP spid="25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 animBg="1"/>
      <p:bldP spid="29" grpId="0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1916327" y="2622142"/>
            <a:ext cx="6922171" cy="320735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822616" y="2308185"/>
            <a:ext cx="1584791" cy="1584791"/>
          </a:xfrm>
          <a:prstGeom prst="rect">
            <a:avLst/>
          </a:prstGeom>
        </p:spPr>
      </p:pic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498854" y="2877969"/>
            <a:ext cx="6029234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497795" y="3553044"/>
            <a:ext cx="6009930" cy="1995501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 rot="21600000">
            <a:off x="1185984" y="2672057"/>
            <a:ext cx="858055" cy="85704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542335" y="2637425"/>
            <a:ext cx="6922171" cy="320735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9448624" y="2323466"/>
            <a:ext cx="1584791" cy="1584791"/>
          </a:xfrm>
          <a:prstGeom prst="rect">
            <a:avLst/>
          </a:prstGeom>
        </p:spPr>
      </p:pic>
      <p:sp>
        <p:nvSpPr>
          <p:cNvPr id="12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1124862" y="2893250"/>
            <a:ext cx="6029234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1123803" y="3568325"/>
            <a:ext cx="6009930" cy="1995501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4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 rot="21600000">
            <a:off x="9811992" y="2687338"/>
            <a:ext cx="858055" cy="85704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916327" y="6237825"/>
            <a:ext cx="6922171" cy="320735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822616" y="5923866"/>
            <a:ext cx="1584791" cy="1584791"/>
          </a:xfrm>
          <a:prstGeom prst="rect">
            <a:avLst/>
          </a:prstGeom>
        </p:spPr>
      </p:pic>
      <p:sp>
        <p:nvSpPr>
          <p:cNvPr id="17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498854" y="6493650"/>
            <a:ext cx="6029234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2497795" y="7168725"/>
            <a:ext cx="6009930" cy="1995501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2" hasCustomPrompt="1"/>
          </p:nvPr>
        </p:nvSpPr>
        <p:spPr>
          <a:xfrm rot="21600000">
            <a:off x="1185984" y="6287738"/>
            <a:ext cx="858055" cy="85704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0542335" y="6253106"/>
            <a:ext cx="6922171" cy="320735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1" name="図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9448624" y="5939147"/>
            <a:ext cx="1584791" cy="1584791"/>
          </a:xfrm>
          <a:prstGeom prst="rect">
            <a:avLst/>
          </a:prstGeom>
        </p:spPr>
      </p:pic>
      <p:sp>
        <p:nvSpPr>
          <p:cNvPr id="2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1124862" y="6508931"/>
            <a:ext cx="6029234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1123803" y="7184006"/>
            <a:ext cx="6009930" cy="1995501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25" hasCustomPrompt="1"/>
          </p:nvPr>
        </p:nvSpPr>
        <p:spPr>
          <a:xfrm rot="21600000">
            <a:off x="9811992" y="6303019"/>
            <a:ext cx="858055" cy="85704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355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750"/>
                            </p:stCondLst>
                            <p:childTnLst>
                              <p:par>
                                <p:cTn id="80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0" grpId="0" animBg="1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 animBg="1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60" y="3298295"/>
            <a:ext cx="3588452" cy="1692813"/>
          </a:xfrm>
          <a:prstGeom prst="rect">
            <a:avLst/>
          </a:prstGeom>
        </p:spPr>
      </p:pic>
      <p:sp>
        <p:nvSpPr>
          <p:cNvPr id="7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169042" y="3651836"/>
            <a:ext cx="986889" cy="98573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92256" y="5143500"/>
            <a:ext cx="4140460" cy="320735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5497" y="5399327"/>
            <a:ext cx="3733979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94967" y="6074402"/>
            <a:ext cx="3735038" cy="1995501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26" name="図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40" y="3298295"/>
            <a:ext cx="3588452" cy="1692813"/>
          </a:xfrm>
          <a:prstGeom prst="rect">
            <a:avLst/>
          </a:prstGeom>
        </p:spPr>
      </p:pic>
      <p:sp>
        <p:nvSpPr>
          <p:cNvPr id="2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6489522" y="3651836"/>
            <a:ext cx="986889" cy="98573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4912736" y="5143500"/>
            <a:ext cx="4140460" cy="320735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115977" y="5399327"/>
            <a:ext cx="3733979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115447" y="6074402"/>
            <a:ext cx="3735038" cy="1995501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31" name="図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220" y="3298295"/>
            <a:ext cx="3588452" cy="1692813"/>
          </a:xfrm>
          <a:prstGeom prst="rect">
            <a:avLst/>
          </a:prstGeom>
        </p:spPr>
      </p:pic>
      <p:sp>
        <p:nvSpPr>
          <p:cNvPr id="32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810002" y="3651836"/>
            <a:ext cx="986889" cy="98573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9233216" y="5143500"/>
            <a:ext cx="4140460" cy="320735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436457" y="5399327"/>
            <a:ext cx="3733979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9435927" y="6074402"/>
            <a:ext cx="3735038" cy="1995501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pic>
        <p:nvPicPr>
          <p:cNvPr id="36" name="図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700" y="3298295"/>
            <a:ext cx="3588452" cy="1692813"/>
          </a:xfrm>
          <a:prstGeom prst="rect">
            <a:avLst/>
          </a:prstGeom>
        </p:spPr>
      </p:pic>
      <p:sp>
        <p:nvSpPr>
          <p:cNvPr id="37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15130482" y="3651836"/>
            <a:ext cx="986889" cy="98573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3553696" y="5143500"/>
            <a:ext cx="4140460" cy="320735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3756937" y="5399327"/>
            <a:ext cx="3733979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3756407" y="6074402"/>
            <a:ext cx="3735038" cy="1995501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82727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2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animBg="1"/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5554378"/>
            <a:ext cx="18286413" cy="38645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94779" y="7849632"/>
            <a:ext cx="16696854" cy="1350149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21600000">
            <a:off x="1087311" y="7039542"/>
            <a:ext cx="16111790" cy="855095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600"/>
              </a:spcBef>
              <a:defRPr sz="4000" spc="3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11" y="2371724"/>
            <a:ext cx="16189717" cy="4634523"/>
          </a:xfrm>
          <a:prstGeom prst="rect">
            <a:avLst/>
          </a:prstGeom>
        </p:spPr>
      </p:pic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1328821" y="2594665"/>
            <a:ext cx="15706697" cy="4170109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60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 userDrawn="1"/>
        </p:nvSpPr>
        <p:spPr>
          <a:xfrm>
            <a:off x="0" y="4144483"/>
            <a:ext cx="18286413" cy="383433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519630" y="3610028"/>
            <a:ext cx="4590510" cy="1128427"/>
          </a:xfrm>
          <a:prstGeom prst="chevron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19" name="山形 18"/>
          <p:cNvSpPr/>
          <p:nvPr userDrawn="1"/>
        </p:nvSpPr>
        <p:spPr>
          <a:xfrm>
            <a:off x="4795105" y="3610028"/>
            <a:ext cx="4590510" cy="1128427"/>
          </a:xfrm>
          <a:prstGeom prst="chevron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22" name="山形 21"/>
          <p:cNvSpPr/>
          <p:nvPr userDrawn="1"/>
        </p:nvSpPr>
        <p:spPr>
          <a:xfrm>
            <a:off x="13346055" y="3610028"/>
            <a:ext cx="4590510" cy="1128427"/>
          </a:xfrm>
          <a:prstGeom prst="chevron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>
            <a:off x="9070580" y="3610028"/>
            <a:ext cx="4590510" cy="1128427"/>
          </a:xfrm>
          <a:prstGeom prst="chevron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4685" y="3761129"/>
            <a:ext cx="3510390" cy="766708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236" y="4805252"/>
            <a:ext cx="4157844" cy="281352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5305162" y="3761129"/>
            <a:ext cx="3510390" cy="766708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702713" y="4805252"/>
            <a:ext cx="4157844" cy="281352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595639" y="3776691"/>
            <a:ext cx="3510390" cy="766708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993190" y="4820814"/>
            <a:ext cx="4157844" cy="281352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3886115" y="3776691"/>
            <a:ext cx="3510390" cy="766708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3283666" y="4820814"/>
            <a:ext cx="4157844" cy="2813523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233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19" grpId="0" animBg="1"/>
      <p:bldP spid="22" grpId="0" animBg="1"/>
      <p:bldP spid="23" grpId="0" animBg="1"/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5514083"/>
            <a:ext cx="18286413" cy="6375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3142641" y="5607446"/>
            <a:ext cx="450794" cy="45079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6956665" y="5607446"/>
            <a:ext cx="450794" cy="45079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10770689" y="5607446"/>
            <a:ext cx="450794" cy="45079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14584714" y="5607446"/>
            <a:ext cx="450794" cy="450794"/>
          </a:xfrm>
          <a:prstGeom prst="rect">
            <a:avLst/>
          </a:prstGeom>
        </p:spPr>
      </p:pic>
      <p:sp>
        <p:nvSpPr>
          <p:cNvPr id="11" name="正方形/長方形 10"/>
          <p:cNvSpPr/>
          <p:nvPr userDrawn="1"/>
        </p:nvSpPr>
        <p:spPr>
          <a:xfrm>
            <a:off x="907291" y="2915310"/>
            <a:ext cx="4905545" cy="2363204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0" y="0"/>
                </a:moveTo>
                <a:lnTo>
                  <a:pt x="4905545" y="0"/>
                </a:lnTo>
                <a:lnTo>
                  <a:pt x="4905545" y="2070229"/>
                </a:lnTo>
                <a:lnTo>
                  <a:pt x="2634399" y="2070229"/>
                </a:lnTo>
                <a:lnTo>
                  <a:pt x="2464473" y="2363204"/>
                </a:lnTo>
                <a:lnTo>
                  <a:pt x="2294548" y="2070229"/>
                </a:lnTo>
                <a:lnTo>
                  <a:pt x="0" y="207022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/>
          <p:cNvSpPr/>
          <p:nvPr userDrawn="1"/>
        </p:nvSpPr>
        <p:spPr>
          <a:xfrm>
            <a:off x="4746785" y="6380695"/>
            <a:ext cx="4905545" cy="2363204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2441072" y="0"/>
                </a:moveTo>
                <a:lnTo>
                  <a:pt x="2610998" y="292975"/>
                </a:lnTo>
                <a:lnTo>
                  <a:pt x="4905545" y="292975"/>
                </a:lnTo>
                <a:lnTo>
                  <a:pt x="4905545" y="2363204"/>
                </a:lnTo>
                <a:lnTo>
                  <a:pt x="0" y="2363204"/>
                </a:lnTo>
                <a:lnTo>
                  <a:pt x="0" y="292975"/>
                </a:lnTo>
                <a:lnTo>
                  <a:pt x="2271147" y="29297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543313" y="2893249"/>
            <a:ext cx="4905545" cy="2363204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0" y="0"/>
                </a:moveTo>
                <a:lnTo>
                  <a:pt x="4905545" y="0"/>
                </a:lnTo>
                <a:lnTo>
                  <a:pt x="4905545" y="2070229"/>
                </a:lnTo>
                <a:lnTo>
                  <a:pt x="2634399" y="2070229"/>
                </a:lnTo>
                <a:lnTo>
                  <a:pt x="2464473" y="2363204"/>
                </a:lnTo>
                <a:lnTo>
                  <a:pt x="2294547" y="2070229"/>
                </a:lnTo>
                <a:lnTo>
                  <a:pt x="0" y="207022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20"/>
          <p:cNvSpPr/>
          <p:nvPr userDrawn="1"/>
        </p:nvSpPr>
        <p:spPr>
          <a:xfrm>
            <a:off x="12371407" y="6363972"/>
            <a:ext cx="4905545" cy="2363204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2441071" y="0"/>
                </a:moveTo>
                <a:lnTo>
                  <a:pt x="2610997" y="292975"/>
                </a:lnTo>
                <a:lnTo>
                  <a:pt x="4905545" y="292975"/>
                </a:lnTo>
                <a:lnTo>
                  <a:pt x="4905545" y="2363204"/>
                </a:lnTo>
                <a:lnTo>
                  <a:pt x="0" y="2363204"/>
                </a:lnTo>
                <a:lnTo>
                  <a:pt x="0" y="292975"/>
                </a:lnTo>
                <a:lnTo>
                  <a:pt x="2271145" y="29297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616458" y="5413395"/>
            <a:ext cx="2404513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0482" y="5413395"/>
            <a:ext cx="2404513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1244506" y="5413395"/>
            <a:ext cx="2404513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5058530" y="5413395"/>
            <a:ext cx="2404513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68832" y="3024555"/>
            <a:ext cx="4558246" cy="1800664"/>
          </a:xfrm>
          <a:noFill/>
        </p:spPr>
        <p:txBody>
          <a:bodyPr anchor="ctr"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700938" y="3022210"/>
            <a:ext cx="4558246" cy="1800664"/>
          </a:xfrm>
          <a:noFill/>
        </p:spPr>
        <p:txBody>
          <a:bodyPr anchor="ctr"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915745" y="6778284"/>
            <a:ext cx="4558246" cy="1800664"/>
          </a:xfrm>
          <a:noFill/>
        </p:spPr>
        <p:txBody>
          <a:bodyPr anchor="ctr"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547851" y="6775939"/>
            <a:ext cx="4558246" cy="1800664"/>
          </a:xfrm>
          <a:noFill/>
        </p:spPr>
        <p:txBody>
          <a:bodyPr anchor="ctr"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757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7" grpId="0" animBg="1"/>
      <p:bldP spid="21" grpId="0" animBg="1"/>
      <p:bldP spid="2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line 2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5" hasCustomPrompt="1"/>
          </p:nvPr>
        </p:nvSpPr>
        <p:spPr>
          <a:xfrm>
            <a:off x="2032347" y="5514083"/>
            <a:ext cx="3105482" cy="3105482"/>
          </a:xfrm>
          <a:custGeom>
            <a:avLst/>
            <a:gdLst/>
            <a:ahLst/>
            <a:cxnLst/>
            <a:rect l="l" t="t" r="r" b="b"/>
            <a:pathLst>
              <a:path w="3105482" h="3105482">
                <a:moveTo>
                  <a:pt x="1552741" y="0"/>
                </a:moveTo>
                <a:lnTo>
                  <a:pt x="3105482" y="1552741"/>
                </a:lnTo>
                <a:lnTo>
                  <a:pt x="1552741" y="3105482"/>
                </a:lnTo>
                <a:lnTo>
                  <a:pt x="0" y="1552741"/>
                </a:lnTo>
                <a:close/>
              </a:path>
            </a:pathLst>
          </a:cu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5514083"/>
            <a:ext cx="18286413" cy="6375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132316" y="2915310"/>
            <a:ext cx="4905545" cy="2363204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0" y="0"/>
                </a:moveTo>
                <a:lnTo>
                  <a:pt x="4905545" y="0"/>
                </a:lnTo>
                <a:lnTo>
                  <a:pt x="4905545" y="2070229"/>
                </a:lnTo>
                <a:lnTo>
                  <a:pt x="2634399" y="2070229"/>
                </a:lnTo>
                <a:lnTo>
                  <a:pt x="2464473" y="2363204"/>
                </a:lnTo>
                <a:lnTo>
                  <a:pt x="2294548" y="2070229"/>
                </a:lnTo>
                <a:lnTo>
                  <a:pt x="0" y="207022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038435" y="5413395"/>
            <a:ext cx="2404513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293857" y="3024555"/>
            <a:ext cx="4558246" cy="1800664"/>
          </a:xfrm>
          <a:noFill/>
        </p:spPr>
        <p:txBody>
          <a:bodyPr anchor="ctr"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図プレースホルダー 11"/>
          <p:cNvSpPr>
            <a:spLocks noGrp="1"/>
          </p:cNvSpPr>
          <p:nvPr>
            <p:ph type="pic" sz="quarter" idx="16" hasCustomPrompt="1"/>
          </p:nvPr>
        </p:nvSpPr>
        <p:spPr>
          <a:xfrm>
            <a:off x="7590464" y="3046121"/>
            <a:ext cx="3105482" cy="3105482"/>
          </a:xfrm>
          <a:custGeom>
            <a:avLst/>
            <a:gdLst/>
            <a:ahLst/>
            <a:cxnLst/>
            <a:rect l="l" t="t" r="r" b="b"/>
            <a:pathLst>
              <a:path w="3105482" h="3105482">
                <a:moveTo>
                  <a:pt x="1552741" y="0"/>
                </a:moveTo>
                <a:lnTo>
                  <a:pt x="3105482" y="1552741"/>
                </a:lnTo>
                <a:lnTo>
                  <a:pt x="1552741" y="3105482"/>
                </a:lnTo>
                <a:lnTo>
                  <a:pt x="0" y="1552741"/>
                </a:lnTo>
                <a:close/>
              </a:path>
            </a:pathLst>
          </a:cu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</a:t>
            </a:r>
            <a:endParaRPr kumimoji="1" lang="ja-JP" altLang="en-US" dirty="0"/>
          </a:p>
        </p:txBody>
      </p:sp>
      <p:sp>
        <p:nvSpPr>
          <p:cNvPr id="31" name="正方形/長方形 10"/>
          <p:cNvSpPr/>
          <p:nvPr userDrawn="1"/>
        </p:nvSpPr>
        <p:spPr>
          <a:xfrm rot="10800000">
            <a:off x="6690433" y="6380695"/>
            <a:ext cx="4905545" cy="2363204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0" y="0"/>
                </a:moveTo>
                <a:lnTo>
                  <a:pt x="4905545" y="0"/>
                </a:lnTo>
                <a:lnTo>
                  <a:pt x="4905545" y="2070229"/>
                </a:lnTo>
                <a:lnTo>
                  <a:pt x="2634399" y="2070229"/>
                </a:lnTo>
                <a:lnTo>
                  <a:pt x="2464473" y="2363204"/>
                </a:lnTo>
                <a:lnTo>
                  <a:pt x="2294548" y="2070229"/>
                </a:lnTo>
                <a:lnTo>
                  <a:pt x="0" y="207022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596552" y="5413395"/>
            <a:ext cx="2404513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851974" y="6785740"/>
            <a:ext cx="4558246" cy="1800664"/>
          </a:xfrm>
          <a:noFill/>
        </p:spPr>
        <p:txBody>
          <a:bodyPr anchor="ctr"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図プレースホルダー 11"/>
          <p:cNvSpPr>
            <a:spLocks noGrp="1"/>
          </p:cNvSpPr>
          <p:nvPr>
            <p:ph type="pic" sz="quarter" idx="19" hasCustomPrompt="1"/>
          </p:nvPr>
        </p:nvSpPr>
        <p:spPr>
          <a:xfrm>
            <a:off x="13193587" y="5514083"/>
            <a:ext cx="3105482" cy="3105482"/>
          </a:xfrm>
          <a:custGeom>
            <a:avLst/>
            <a:gdLst/>
            <a:ahLst/>
            <a:cxnLst/>
            <a:rect l="l" t="t" r="r" b="b"/>
            <a:pathLst>
              <a:path w="3105482" h="3105482">
                <a:moveTo>
                  <a:pt x="1552741" y="0"/>
                </a:moveTo>
                <a:lnTo>
                  <a:pt x="3105482" y="1552741"/>
                </a:lnTo>
                <a:lnTo>
                  <a:pt x="1552741" y="3105482"/>
                </a:lnTo>
                <a:lnTo>
                  <a:pt x="0" y="1552741"/>
                </a:lnTo>
                <a:close/>
              </a:path>
            </a:pathLst>
          </a:cu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</a:t>
            </a:r>
            <a:endParaRPr kumimoji="1" lang="ja-JP" altLang="en-US" dirty="0"/>
          </a:p>
        </p:txBody>
      </p:sp>
      <p:sp>
        <p:nvSpPr>
          <p:cNvPr id="35" name="正方形/長方形 10"/>
          <p:cNvSpPr/>
          <p:nvPr userDrawn="1"/>
        </p:nvSpPr>
        <p:spPr>
          <a:xfrm>
            <a:off x="12293556" y="2915310"/>
            <a:ext cx="4905545" cy="2363204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0" y="0"/>
                </a:moveTo>
                <a:lnTo>
                  <a:pt x="4905545" y="0"/>
                </a:lnTo>
                <a:lnTo>
                  <a:pt x="4905545" y="2070229"/>
                </a:lnTo>
                <a:lnTo>
                  <a:pt x="2634399" y="2070229"/>
                </a:lnTo>
                <a:lnTo>
                  <a:pt x="2464473" y="2363204"/>
                </a:lnTo>
                <a:lnTo>
                  <a:pt x="2294548" y="2070229"/>
                </a:lnTo>
                <a:lnTo>
                  <a:pt x="0" y="207022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5199675" y="5413395"/>
            <a:ext cx="2404513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455097" y="3024555"/>
            <a:ext cx="4558246" cy="1800664"/>
          </a:xfrm>
          <a:noFill/>
        </p:spPr>
        <p:txBody>
          <a:bodyPr anchor="ctr"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068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11" grpId="0" animBg="1"/>
      <p:bldP spid="2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1" grpId="0" animBg="1"/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 animBg="1"/>
      <p:bldP spid="3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line 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5514083"/>
            <a:ext cx="18286413" cy="6375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図プレースホルダー 11"/>
          <p:cNvSpPr>
            <a:spLocks noGrp="1"/>
          </p:cNvSpPr>
          <p:nvPr>
            <p:ph type="pic" sz="quarter" idx="16" hasCustomPrompt="1"/>
          </p:nvPr>
        </p:nvSpPr>
        <p:spPr>
          <a:xfrm>
            <a:off x="2032347" y="3046121"/>
            <a:ext cx="3105482" cy="3105482"/>
          </a:xfrm>
          <a:custGeom>
            <a:avLst/>
            <a:gdLst/>
            <a:ahLst/>
            <a:cxnLst/>
            <a:rect l="l" t="t" r="r" b="b"/>
            <a:pathLst>
              <a:path w="3105482" h="3105482">
                <a:moveTo>
                  <a:pt x="1552741" y="0"/>
                </a:moveTo>
                <a:lnTo>
                  <a:pt x="3105482" y="1552741"/>
                </a:lnTo>
                <a:lnTo>
                  <a:pt x="1552741" y="3105482"/>
                </a:lnTo>
                <a:lnTo>
                  <a:pt x="0" y="1552741"/>
                </a:lnTo>
                <a:close/>
              </a:path>
            </a:pathLst>
          </a:cu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</a:t>
            </a:r>
            <a:endParaRPr kumimoji="1" lang="ja-JP" altLang="en-US" dirty="0"/>
          </a:p>
        </p:txBody>
      </p:sp>
      <p:sp>
        <p:nvSpPr>
          <p:cNvPr id="31" name="正方形/長方形 10"/>
          <p:cNvSpPr/>
          <p:nvPr userDrawn="1"/>
        </p:nvSpPr>
        <p:spPr>
          <a:xfrm rot="10800000">
            <a:off x="1132316" y="6380695"/>
            <a:ext cx="4905545" cy="2363204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0" y="0"/>
                </a:moveTo>
                <a:lnTo>
                  <a:pt x="4905545" y="0"/>
                </a:lnTo>
                <a:lnTo>
                  <a:pt x="4905545" y="2070229"/>
                </a:lnTo>
                <a:lnTo>
                  <a:pt x="2634399" y="2070229"/>
                </a:lnTo>
                <a:lnTo>
                  <a:pt x="2464473" y="2363204"/>
                </a:lnTo>
                <a:lnTo>
                  <a:pt x="2294548" y="2070229"/>
                </a:lnTo>
                <a:lnTo>
                  <a:pt x="0" y="207022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038435" y="5413395"/>
            <a:ext cx="2404513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93857" y="6785740"/>
            <a:ext cx="4558246" cy="1800664"/>
          </a:xfrm>
          <a:noFill/>
        </p:spPr>
        <p:txBody>
          <a:bodyPr anchor="ctr"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図プレースホルダー 11"/>
          <p:cNvSpPr>
            <a:spLocks noGrp="1"/>
          </p:cNvSpPr>
          <p:nvPr>
            <p:ph type="pic" sz="quarter" idx="19" hasCustomPrompt="1"/>
          </p:nvPr>
        </p:nvSpPr>
        <p:spPr>
          <a:xfrm>
            <a:off x="7612967" y="5514083"/>
            <a:ext cx="3105482" cy="3105482"/>
          </a:xfrm>
          <a:custGeom>
            <a:avLst/>
            <a:gdLst/>
            <a:ahLst/>
            <a:cxnLst/>
            <a:rect l="l" t="t" r="r" b="b"/>
            <a:pathLst>
              <a:path w="3105482" h="3105482">
                <a:moveTo>
                  <a:pt x="1552741" y="0"/>
                </a:moveTo>
                <a:lnTo>
                  <a:pt x="3105482" y="1552741"/>
                </a:lnTo>
                <a:lnTo>
                  <a:pt x="1552741" y="3105482"/>
                </a:lnTo>
                <a:lnTo>
                  <a:pt x="0" y="1552741"/>
                </a:lnTo>
                <a:close/>
              </a:path>
            </a:pathLst>
          </a:cu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</a:t>
            </a:r>
            <a:endParaRPr kumimoji="1" lang="ja-JP" altLang="en-US" dirty="0"/>
          </a:p>
        </p:txBody>
      </p:sp>
      <p:sp>
        <p:nvSpPr>
          <p:cNvPr id="35" name="正方形/長方形 10"/>
          <p:cNvSpPr/>
          <p:nvPr userDrawn="1"/>
        </p:nvSpPr>
        <p:spPr>
          <a:xfrm>
            <a:off x="6712936" y="2915310"/>
            <a:ext cx="4905545" cy="2363204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0" y="0"/>
                </a:moveTo>
                <a:lnTo>
                  <a:pt x="4905545" y="0"/>
                </a:lnTo>
                <a:lnTo>
                  <a:pt x="4905545" y="2070229"/>
                </a:lnTo>
                <a:lnTo>
                  <a:pt x="2634399" y="2070229"/>
                </a:lnTo>
                <a:lnTo>
                  <a:pt x="2464473" y="2363204"/>
                </a:lnTo>
                <a:lnTo>
                  <a:pt x="2294548" y="2070229"/>
                </a:lnTo>
                <a:lnTo>
                  <a:pt x="0" y="207022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619055" y="5413395"/>
            <a:ext cx="2404513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874477" y="3024555"/>
            <a:ext cx="4558246" cy="1800664"/>
          </a:xfrm>
          <a:noFill/>
        </p:spPr>
        <p:txBody>
          <a:bodyPr anchor="ctr"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図プレースホルダー 11"/>
          <p:cNvSpPr>
            <a:spLocks noGrp="1"/>
          </p:cNvSpPr>
          <p:nvPr>
            <p:ph type="pic" sz="quarter" idx="22" hasCustomPrompt="1"/>
          </p:nvPr>
        </p:nvSpPr>
        <p:spPr>
          <a:xfrm>
            <a:off x="13193587" y="3046122"/>
            <a:ext cx="3105482" cy="3105482"/>
          </a:xfrm>
          <a:custGeom>
            <a:avLst/>
            <a:gdLst/>
            <a:ahLst/>
            <a:cxnLst/>
            <a:rect l="l" t="t" r="r" b="b"/>
            <a:pathLst>
              <a:path w="3105482" h="3105482">
                <a:moveTo>
                  <a:pt x="1552741" y="0"/>
                </a:moveTo>
                <a:lnTo>
                  <a:pt x="3105482" y="1552741"/>
                </a:lnTo>
                <a:lnTo>
                  <a:pt x="1552741" y="3105482"/>
                </a:lnTo>
                <a:lnTo>
                  <a:pt x="0" y="1552741"/>
                </a:lnTo>
                <a:close/>
              </a:path>
            </a:pathLst>
          </a:cu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</a:t>
            </a:r>
            <a:endParaRPr kumimoji="1" lang="ja-JP" altLang="en-US" dirty="0"/>
          </a:p>
        </p:txBody>
      </p:sp>
      <p:sp>
        <p:nvSpPr>
          <p:cNvPr id="19" name="正方形/長方形 10"/>
          <p:cNvSpPr/>
          <p:nvPr userDrawn="1"/>
        </p:nvSpPr>
        <p:spPr>
          <a:xfrm rot="10800000">
            <a:off x="12293556" y="6380696"/>
            <a:ext cx="4905545" cy="2363204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0" y="0"/>
                </a:moveTo>
                <a:lnTo>
                  <a:pt x="4905545" y="0"/>
                </a:lnTo>
                <a:lnTo>
                  <a:pt x="4905545" y="2070229"/>
                </a:lnTo>
                <a:lnTo>
                  <a:pt x="2634399" y="2070229"/>
                </a:lnTo>
                <a:lnTo>
                  <a:pt x="2464473" y="2363204"/>
                </a:lnTo>
                <a:lnTo>
                  <a:pt x="2294548" y="2070229"/>
                </a:lnTo>
                <a:lnTo>
                  <a:pt x="0" y="207022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5199675" y="5413396"/>
            <a:ext cx="2404513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455097" y="6785741"/>
            <a:ext cx="4558246" cy="1800664"/>
          </a:xfrm>
          <a:noFill/>
        </p:spPr>
        <p:txBody>
          <a:bodyPr anchor="ctr"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u"/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74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  <p:bldP spid="31" grpId="0" animBg="1"/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 animBg="1"/>
      <p:bldP spid="3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/>
      <p:bldP spid="19" grpId="0" animBg="1"/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5514083"/>
            <a:ext cx="18286413" cy="6375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3142641" y="5607446"/>
            <a:ext cx="450794" cy="45079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6956665" y="5607446"/>
            <a:ext cx="450794" cy="45079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10770689" y="5607446"/>
            <a:ext cx="450794" cy="45079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14584714" y="5607446"/>
            <a:ext cx="450794" cy="450794"/>
          </a:xfrm>
          <a:prstGeom prst="rect">
            <a:avLst/>
          </a:prstGeom>
        </p:spPr>
      </p:pic>
      <p:sp>
        <p:nvSpPr>
          <p:cNvPr id="11" name="正方形/長方形 10"/>
          <p:cNvSpPr/>
          <p:nvPr userDrawn="1"/>
        </p:nvSpPr>
        <p:spPr>
          <a:xfrm>
            <a:off x="907291" y="2915310"/>
            <a:ext cx="4905545" cy="2363204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0" y="0"/>
                </a:moveTo>
                <a:lnTo>
                  <a:pt x="4905545" y="0"/>
                </a:lnTo>
                <a:lnTo>
                  <a:pt x="4905545" y="2070229"/>
                </a:lnTo>
                <a:lnTo>
                  <a:pt x="2634399" y="2070229"/>
                </a:lnTo>
                <a:lnTo>
                  <a:pt x="2464473" y="2363204"/>
                </a:lnTo>
                <a:lnTo>
                  <a:pt x="2294548" y="2070229"/>
                </a:lnTo>
                <a:lnTo>
                  <a:pt x="0" y="207022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/>
          <p:cNvSpPr/>
          <p:nvPr userDrawn="1"/>
        </p:nvSpPr>
        <p:spPr>
          <a:xfrm>
            <a:off x="4746785" y="6380695"/>
            <a:ext cx="4905545" cy="2363204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2441072" y="0"/>
                </a:moveTo>
                <a:lnTo>
                  <a:pt x="2610998" y="292975"/>
                </a:lnTo>
                <a:lnTo>
                  <a:pt x="4905545" y="292975"/>
                </a:lnTo>
                <a:lnTo>
                  <a:pt x="4905545" y="2363204"/>
                </a:lnTo>
                <a:lnTo>
                  <a:pt x="0" y="2363204"/>
                </a:lnTo>
                <a:lnTo>
                  <a:pt x="0" y="292975"/>
                </a:lnTo>
                <a:lnTo>
                  <a:pt x="2271147" y="29297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543313" y="2893249"/>
            <a:ext cx="4905545" cy="2363204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0" y="0"/>
                </a:moveTo>
                <a:lnTo>
                  <a:pt x="4905545" y="0"/>
                </a:lnTo>
                <a:lnTo>
                  <a:pt x="4905545" y="2070229"/>
                </a:lnTo>
                <a:lnTo>
                  <a:pt x="2634399" y="2070229"/>
                </a:lnTo>
                <a:lnTo>
                  <a:pt x="2464473" y="2363204"/>
                </a:lnTo>
                <a:lnTo>
                  <a:pt x="2294547" y="2070229"/>
                </a:lnTo>
                <a:lnTo>
                  <a:pt x="0" y="207022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20"/>
          <p:cNvSpPr/>
          <p:nvPr userDrawn="1"/>
        </p:nvSpPr>
        <p:spPr>
          <a:xfrm>
            <a:off x="12371407" y="6363972"/>
            <a:ext cx="4905545" cy="2363204"/>
          </a:xfrm>
          <a:custGeom>
            <a:avLst/>
            <a:gdLst/>
            <a:ahLst/>
            <a:cxnLst/>
            <a:rect l="l" t="t" r="r" b="b"/>
            <a:pathLst>
              <a:path w="4905545" h="2363204">
                <a:moveTo>
                  <a:pt x="2441071" y="0"/>
                </a:moveTo>
                <a:lnTo>
                  <a:pt x="2610997" y="292975"/>
                </a:lnTo>
                <a:lnTo>
                  <a:pt x="4905545" y="292975"/>
                </a:lnTo>
                <a:lnTo>
                  <a:pt x="4905545" y="2363204"/>
                </a:lnTo>
                <a:lnTo>
                  <a:pt x="0" y="2363204"/>
                </a:lnTo>
                <a:lnTo>
                  <a:pt x="0" y="292975"/>
                </a:lnTo>
                <a:lnTo>
                  <a:pt x="2271145" y="29297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616458" y="5413395"/>
            <a:ext cx="2404513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0482" y="5413395"/>
            <a:ext cx="2404513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1244506" y="5413395"/>
            <a:ext cx="2404513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5058530" y="5413395"/>
            <a:ext cx="2404513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0000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68832" y="3613330"/>
            <a:ext cx="4558246" cy="1211888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700938" y="3610985"/>
            <a:ext cx="4558246" cy="1211888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915745" y="7367059"/>
            <a:ext cx="4558246" cy="1211888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547851" y="7364714"/>
            <a:ext cx="4558246" cy="1211888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068832" y="2983260"/>
            <a:ext cx="4545505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4909309" y="6762057"/>
            <a:ext cx="4545505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8700938" y="2983260"/>
            <a:ext cx="4545505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545330" y="6762057"/>
            <a:ext cx="4545505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47926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75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7" grpId="0" animBg="1"/>
      <p:bldP spid="21" grpId="0" animBg="1"/>
      <p:bldP spid="2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 rot="-180000">
            <a:off x="668304" y="555289"/>
            <a:ext cx="17023562" cy="9132506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7168725"/>
            <a:ext cx="18286412" cy="2197247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 hasCustomPrompt="1"/>
          </p:nvPr>
        </p:nvSpPr>
        <p:spPr>
          <a:xfrm>
            <a:off x="2712946" y="7888805"/>
            <a:ext cx="15206235" cy="12601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6600" kern="0" spc="1000" baseline="0">
                <a:solidFill>
                  <a:schemeClr val="bg1"/>
                </a:solidFill>
                <a:effectLst>
                  <a:outerShdw blurRad="50800" dist="254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kumimoji="1" lang="en-US" altLang="ja-JP" dirty="0"/>
              <a:t>SUBSECTION NAME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712945" y="7528765"/>
            <a:ext cx="14740451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600" baseline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5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SECTION NUMBER</a:t>
            </a:r>
            <a:endParaRPr kumimoji="1" lang="ja-JP" altLang="en-US" dirty="0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5" hasCustomPrompt="1"/>
          </p:nvPr>
        </p:nvSpPr>
        <p:spPr>
          <a:xfrm rot="21600000">
            <a:off x="952296" y="7483759"/>
            <a:ext cx="1575175" cy="157332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462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 userDrawn="1"/>
        </p:nvSpPr>
        <p:spPr>
          <a:xfrm>
            <a:off x="0" y="7244820"/>
            <a:ext cx="18286413" cy="1616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867148"/>
            <a:ext cx="18286413" cy="41910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 rot="21600000">
            <a:off x="1942406" y="3446045"/>
            <a:ext cx="585753" cy="58506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546373" y="3207658"/>
            <a:ext cx="6858884" cy="1078494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 rot="21600000">
            <a:off x="1943044" y="4670124"/>
            <a:ext cx="585753" cy="58506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2547011" y="4431737"/>
            <a:ext cx="6858884" cy="1078494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>
            <p:ph type="pic" sz="quarter" idx="22" hasCustomPrompt="1"/>
          </p:nvPr>
        </p:nvSpPr>
        <p:spPr>
          <a:xfrm rot="21600000">
            <a:off x="1942406" y="5894545"/>
            <a:ext cx="585753" cy="58506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2546373" y="5656158"/>
            <a:ext cx="6858884" cy="1078494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24" hasCustomPrompt="1"/>
          </p:nvPr>
        </p:nvSpPr>
        <p:spPr>
          <a:xfrm rot="21600000">
            <a:off x="9548252" y="3446045"/>
            <a:ext cx="585753" cy="58506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0152219" y="3207658"/>
            <a:ext cx="6858884" cy="1078494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 rot="21600000">
            <a:off x="9548890" y="4670124"/>
            <a:ext cx="585753" cy="58506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0152857" y="4431737"/>
            <a:ext cx="6858884" cy="1078494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21600000">
            <a:off x="9548252" y="5894545"/>
            <a:ext cx="585753" cy="58506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0152219" y="5656158"/>
            <a:ext cx="6858884" cy="1078494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94779" y="7377906"/>
            <a:ext cx="16696854" cy="1350149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247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 userDrawn="1"/>
        </p:nvSpPr>
        <p:spPr>
          <a:xfrm>
            <a:off x="888078" y="2852631"/>
            <a:ext cx="16180722" cy="163228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9" name="図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8" y="2940814"/>
            <a:ext cx="5732556" cy="142464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120310" y="3020231"/>
            <a:ext cx="5469176" cy="1327468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 spc="30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865256" y="2972087"/>
            <a:ext cx="9826167" cy="1393372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888078" y="4945818"/>
            <a:ext cx="16180722" cy="163228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1" name="図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8" y="5034001"/>
            <a:ext cx="5732556" cy="1424645"/>
          </a:xfrm>
          <a:prstGeom prst="rect">
            <a:avLst/>
          </a:prstGeom>
        </p:spPr>
      </p:pic>
      <p:sp>
        <p:nvSpPr>
          <p:cNvPr id="42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20310" y="5113418"/>
            <a:ext cx="5469176" cy="1327468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 spc="30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865256" y="5065274"/>
            <a:ext cx="9826167" cy="1393372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888078" y="7022527"/>
            <a:ext cx="16180722" cy="163228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5" name="図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8" y="7110710"/>
            <a:ext cx="5732556" cy="1424645"/>
          </a:xfrm>
          <a:prstGeom prst="rect">
            <a:avLst/>
          </a:prstGeom>
        </p:spPr>
      </p:pic>
      <p:sp>
        <p:nvSpPr>
          <p:cNvPr id="4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120310" y="7190127"/>
            <a:ext cx="5469176" cy="1327468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 spc="30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7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865256" y="7141983"/>
            <a:ext cx="9826167" cy="1393372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670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888078" y="5407213"/>
            <a:ext cx="5135637" cy="33074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2048876" y="3206359"/>
            <a:ext cx="2814040" cy="2814040"/>
          </a:xfrm>
          <a:prstGeom prst="rect">
            <a:avLst/>
          </a:prstGeom>
        </p:spPr>
      </p:pic>
      <p:sp>
        <p:nvSpPr>
          <p:cNvPr id="11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956641" y="4738132"/>
            <a:ext cx="2998511" cy="90723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962451" y="3731272"/>
            <a:ext cx="986889" cy="98573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108228" y="6624336"/>
            <a:ext cx="4695334" cy="1933796"/>
          </a:xfrm>
          <a:noFill/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6601706" y="5428343"/>
            <a:ext cx="5135637" cy="33074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5" name="図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7762504" y="3227489"/>
            <a:ext cx="2814040" cy="2814040"/>
          </a:xfrm>
          <a:prstGeom prst="rect">
            <a:avLst/>
          </a:prstGeom>
        </p:spPr>
      </p:pic>
      <p:sp>
        <p:nvSpPr>
          <p:cNvPr id="27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70269" y="4759262"/>
            <a:ext cx="2998511" cy="90723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>
            <a:off x="8676079" y="3752402"/>
            <a:ext cx="986889" cy="98573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6821856" y="6645466"/>
            <a:ext cx="4695334" cy="1933796"/>
          </a:xfrm>
          <a:noFill/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2315333" y="5428343"/>
            <a:ext cx="5135637" cy="33074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1" name="図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13476131" y="3227489"/>
            <a:ext cx="2814040" cy="2814040"/>
          </a:xfrm>
          <a:prstGeom prst="rect">
            <a:avLst/>
          </a:prstGeom>
        </p:spPr>
      </p:pic>
      <p:sp>
        <p:nvSpPr>
          <p:cNvPr id="32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3383896" y="4759262"/>
            <a:ext cx="2998511" cy="90723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14389706" y="3752402"/>
            <a:ext cx="986889" cy="98573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2535483" y="6645466"/>
            <a:ext cx="4695334" cy="1933796"/>
          </a:xfrm>
          <a:noFill/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46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7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2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フリーフォーム 37"/>
          <p:cNvSpPr/>
          <p:nvPr userDrawn="1"/>
        </p:nvSpPr>
        <p:spPr>
          <a:xfrm rot="10800000">
            <a:off x="0" y="7505365"/>
            <a:ext cx="9130032" cy="1610792"/>
          </a:xfrm>
          <a:custGeom>
            <a:avLst/>
            <a:gdLst>
              <a:gd name="connsiteX0" fmla="*/ 9130032 w 9130032"/>
              <a:gd name="connsiteY0" fmla="*/ 1610792 h 1610792"/>
              <a:gd name="connsiteX1" fmla="*/ 7003715 w 9130032"/>
              <a:gd name="connsiteY1" fmla="*/ 1610792 h 1610792"/>
              <a:gd name="connsiteX2" fmla="*/ 3737109 w 9130032"/>
              <a:gd name="connsiteY2" fmla="*/ 1610792 h 1610792"/>
              <a:gd name="connsiteX3" fmla="*/ 1610792 w 9130032"/>
              <a:gd name="connsiteY3" fmla="*/ 1610792 h 1610792"/>
              <a:gd name="connsiteX4" fmla="*/ 0 w 9130032"/>
              <a:gd name="connsiteY4" fmla="*/ 0 h 1610792"/>
              <a:gd name="connsiteX5" fmla="*/ 2126317 w 9130032"/>
              <a:gd name="connsiteY5" fmla="*/ 0 h 1610792"/>
              <a:gd name="connsiteX6" fmla="*/ 7003715 w 9130032"/>
              <a:gd name="connsiteY6" fmla="*/ 0 h 1610792"/>
              <a:gd name="connsiteX7" fmla="*/ 9130032 w 9130032"/>
              <a:gd name="connsiteY7" fmla="*/ 0 h 161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0032" h="1610792">
                <a:moveTo>
                  <a:pt x="9130032" y="1610792"/>
                </a:moveTo>
                <a:lnTo>
                  <a:pt x="7003715" y="1610792"/>
                </a:lnTo>
                <a:lnTo>
                  <a:pt x="3737109" y="1610792"/>
                </a:lnTo>
                <a:lnTo>
                  <a:pt x="1610792" y="1610792"/>
                </a:lnTo>
                <a:lnTo>
                  <a:pt x="0" y="0"/>
                </a:lnTo>
                <a:lnTo>
                  <a:pt x="2126317" y="0"/>
                </a:lnTo>
                <a:lnTo>
                  <a:pt x="7003715" y="0"/>
                </a:lnTo>
                <a:lnTo>
                  <a:pt x="9130032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36" name="フリーフォーム 35"/>
          <p:cNvSpPr/>
          <p:nvPr userDrawn="1"/>
        </p:nvSpPr>
        <p:spPr>
          <a:xfrm rot="10800000">
            <a:off x="2" y="5698804"/>
            <a:ext cx="7346863" cy="1612194"/>
          </a:xfrm>
          <a:custGeom>
            <a:avLst/>
            <a:gdLst>
              <a:gd name="connsiteX0" fmla="*/ 7346863 w 7346863"/>
              <a:gd name="connsiteY0" fmla="*/ 1612194 h 1612194"/>
              <a:gd name="connsiteX1" fmla="*/ 1953940 w 7346863"/>
              <a:gd name="connsiteY1" fmla="*/ 1612194 h 1612194"/>
              <a:gd name="connsiteX2" fmla="*/ 1952538 w 7346863"/>
              <a:gd name="connsiteY2" fmla="*/ 1610792 h 1612194"/>
              <a:gd name="connsiteX3" fmla="*/ 1610792 w 7346863"/>
              <a:gd name="connsiteY3" fmla="*/ 1610792 h 1612194"/>
              <a:gd name="connsiteX4" fmla="*/ 0 w 7346863"/>
              <a:gd name="connsiteY4" fmla="*/ 0 h 1612194"/>
              <a:gd name="connsiteX5" fmla="*/ 7003715 w 7346863"/>
              <a:gd name="connsiteY5" fmla="*/ 0 h 1612194"/>
              <a:gd name="connsiteX6" fmla="*/ 7003715 w 7346863"/>
              <a:gd name="connsiteY6" fmla="*/ 1402 h 1612194"/>
              <a:gd name="connsiteX7" fmla="*/ 7346863 w 7346863"/>
              <a:gd name="connsiteY7" fmla="*/ 1402 h 161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6863" h="1612194">
                <a:moveTo>
                  <a:pt x="7346863" y="1612194"/>
                </a:moveTo>
                <a:lnTo>
                  <a:pt x="1953940" y="1612194"/>
                </a:lnTo>
                <a:lnTo>
                  <a:pt x="1952538" y="1610792"/>
                </a:lnTo>
                <a:lnTo>
                  <a:pt x="1610792" y="1610792"/>
                </a:lnTo>
                <a:lnTo>
                  <a:pt x="0" y="0"/>
                </a:lnTo>
                <a:lnTo>
                  <a:pt x="7003715" y="0"/>
                </a:lnTo>
                <a:lnTo>
                  <a:pt x="7003715" y="1402"/>
                </a:lnTo>
                <a:lnTo>
                  <a:pt x="7346863" y="1402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34" name="フリーフォーム 33"/>
          <p:cNvSpPr/>
          <p:nvPr userDrawn="1"/>
        </p:nvSpPr>
        <p:spPr>
          <a:xfrm>
            <a:off x="10940745" y="4089414"/>
            <a:ext cx="7345666" cy="1621217"/>
          </a:xfrm>
          <a:custGeom>
            <a:avLst/>
            <a:gdLst>
              <a:gd name="connsiteX0" fmla="*/ 341952 w 7345666"/>
              <a:gd name="connsiteY0" fmla="*/ 0 h 1621217"/>
              <a:gd name="connsiteX1" fmla="*/ 7345666 w 7345666"/>
              <a:gd name="connsiteY1" fmla="*/ 0 h 1621217"/>
              <a:gd name="connsiteX2" fmla="*/ 7345666 w 7345666"/>
              <a:gd name="connsiteY2" fmla="*/ 1610792 h 1621217"/>
              <a:gd name="connsiteX3" fmla="*/ 7003714 w 7345666"/>
              <a:gd name="connsiteY3" fmla="*/ 1610792 h 1621217"/>
              <a:gd name="connsiteX4" fmla="*/ 7003714 w 7345666"/>
              <a:gd name="connsiteY4" fmla="*/ 1621217 h 1621217"/>
              <a:gd name="connsiteX5" fmla="*/ 1610792 w 7345666"/>
              <a:gd name="connsiteY5" fmla="*/ 1621217 h 1621217"/>
              <a:gd name="connsiteX6" fmla="*/ 0 w 7345666"/>
              <a:gd name="connsiteY6" fmla="*/ 10425 h 1621217"/>
              <a:gd name="connsiteX7" fmla="*/ 352377 w 7345666"/>
              <a:gd name="connsiteY7" fmla="*/ 10425 h 162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5666" h="1621217">
                <a:moveTo>
                  <a:pt x="341952" y="0"/>
                </a:moveTo>
                <a:lnTo>
                  <a:pt x="7345666" y="0"/>
                </a:lnTo>
                <a:lnTo>
                  <a:pt x="7345666" y="1610792"/>
                </a:lnTo>
                <a:lnTo>
                  <a:pt x="7003714" y="1610792"/>
                </a:lnTo>
                <a:lnTo>
                  <a:pt x="7003714" y="1621217"/>
                </a:lnTo>
                <a:lnTo>
                  <a:pt x="1610792" y="1621217"/>
                </a:lnTo>
                <a:lnTo>
                  <a:pt x="0" y="10425"/>
                </a:lnTo>
                <a:lnTo>
                  <a:pt x="352377" y="1042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7872155" y="2642040"/>
            <a:ext cx="2542104" cy="254210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6074617" y="4439580"/>
            <a:ext cx="2542104" cy="254210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9669694" y="4439579"/>
            <a:ext cx="2542104" cy="254210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7872156" y="6237119"/>
            <a:ext cx="2542104" cy="2542104"/>
          </a:xfrm>
          <a:prstGeom prst="rect">
            <a:avLst/>
          </a:prstGeom>
        </p:spPr>
      </p:pic>
      <p:sp>
        <p:nvSpPr>
          <p:cNvPr id="32" name="フリーフォーム 31"/>
          <p:cNvSpPr/>
          <p:nvPr userDrawn="1"/>
        </p:nvSpPr>
        <p:spPr>
          <a:xfrm>
            <a:off x="9157579" y="2294680"/>
            <a:ext cx="9128833" cy="1618412"/>
          </a:xfrm>
          <a:custGeom>
            <a:avLst/>
            <a:gdLst>
              <a:gd name="connsiteX0" fmla="*/ 0 w 9128833"/>
              <a:gd name="connsiteY0" fmla="*/ 0 h 1618412"/>
              <a:gd name="connsiteX1" fmla="*/ 7003715 w 9128833"/>
              <a:gd name="connsiteY1" fmla="*/ 0 h 1618412"/>
              <a:gd name="connsiteX2" fmla="*/ 7003715 w 9128833"/>
              <a:gd name="connsiteY2" fmla="*/ 7620 h 1618412"/>
              <a:gd name="connsiteX3" fmla="*/ 9128833 w 9128833"/>
              <a:gd name="connsiteY3" fmla="*/ 7620 h 1618412"/>
              <a:gd name="connsiteX4" fmla="*/ 9128833 w 9128833"/>
              <a:gd name="connsiteY4" fmla="*/ 1618412 h 1618412"/>
              <a:gd name="connsiteX5" fmla="*/ 3735911 w 9128833"/>
              <a:gd name="connsiteY5" fmla="*/ 1618412 h 1618412"/>
              <a:gd name="connsiteX6" fmla="*/ 3728291 w 9128833"/>
              <a:gd name="connsiteY6" fmla="*/ 1610792 h 1618412"/>
              <a:gd name="connsiteX7" fmla="*/ 1610792 w 9128833"/>
              <a:gd name="connsiteY7" fmla="*/ 1610792 h 161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8833" h="1618412">
                <a:moveTo>
                  <a:pt x="0" y="0"/>
                </a:moveTo>
                <a:lnTo>
                  <a:pt x="7003715" y="0"/>
                </a:lnTo>
                <a:lnTo>
                  <a:pt x="7003715" y="7620"/>
                </a:lnTo>
                <a:lnTo>
                  <a:pt x="9128833" y="7620"/>
                </a:lnTo>
                <a:lnTo>
                  <a:pt x="9128833" y="1618412"/>
                </a:lnTo>
                <a:lnTo>
                  <a:pt x="3735911" y="1618412"/>
                </a:lnTo>
                <a:lnTo>
                  <a:pt x="3728291" y="1610792"/>
                </a:lnTo>
                <a:lnTo>
                  <a:pt x="1610792" y="1610792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4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638757" y="3249358"/>
            <a:ext cx="2998511" cy="1327468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9446685" y="5046898"/>
            <a:ext cx="2998511" cy="1327468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838995" y="5040529"/>
            <a:ext cx="2998511" cy="1327468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1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638756" y="6841224"/>
            <a:ext cx="2998511" cy="1327468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0651640" y="2291875"/>
            <a:ext cx="5401185" cy="1593575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450717" y="4089413"/>
            <a:ext cx="5401185" cy="1593575"/>
          </a:xfrm>
          <a:noFill/>
        </p:spPr>
        <p:txBody>
          <a:bodyPr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13304" y="5725044"/>
            <a:ext cx="5401185" cy="1593575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5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2312381" y="7522582"/>
            <a:ext cx="5401185" cy="1593575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3964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6" grpId="0" animBg="1"/>
      <p:bldP spid="34" grpId="0" animBg="1"/>
      <p:bldP spid="32" grpId="0" animBg="1"/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59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2077962" y="2547096"/>
            <a:ext cx="6701594" cy="310548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7" name="図プレースホルダー 11"/>
          <p:cNvSpPr>
            <a:spLocks noGrp="1"/>
          </p:cNvSpPr>
          <p:nvPr>
            <p:ph type="pic" sz="quarter" idx="15" hasCustomPrompt="1"/>
          </p:nvPr>
        </p:nvSpPr>
        <p:spPr>
          <a:xfrm>
            <a:off x="525221" y="2547095"/>
            <a:ext cx="3105482" cy="3105482"/>
          </a:xfrm>
          <a:custGeom>
            <a:avLst/>
            <a:gdLst/>
            <a:ahLst/>
            <a:cxnLst/>
            <a:rect l="l" t="t" r="r" b="b"/>
            <a:pathLst>
              <a:path w="3105482" h="3105482">
                <a:moveTo>
                  <a:pt x="1552741" y="0"/>
                </a:moveTo>
                <a:lnTo>
                  <a:pt x="3105482" y="1552741"/>
                </a:lnTo>
                <a:lnTo>
                  <a:pt x="1552741" y="3105482"/>
                </a:lnTo>
                <a:lnTo>
                  <a:pt x="0" y="1552741"/>
                </a:lnTo>
                <a:close/>
              </a:path>
            </a:pathLst>
          </a:custGeom>
          <a:solidFill>
            <a:schemeClr val="tx2">
              <a:alpha val="31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3742501" y="3395617"/>
            <a:ext cx="4835441" cy="2018213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3742502" y="2765548"/>
            <a:ext cx="4821925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spc="30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2077962" y="6043899"/>
            <a:ext cx="6701594" cy="310548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図プレースホルダー 11"/>
          <p:cNvSpPr>
            <a:spLocks noGrp="1"/>
          </p:cNvSpPr>
          <p:nvPr>
            <p:ph type="pic" sz="quarter" idx="25" hasCustomPrompt="1"/>
          </p:nvPr>
        </p:nvSpPr>
        <p:spPr>
          <a:xfrm>
            <a:off x="525221" y="6043898"/>
            <a:ext cx="3105482" cy="3105482"/>
          </a:xfrm>
          <a:custGeom>
            <a:avLst/>
            <a:gdLst/>
            <a:ahLst/>
            <a:cxnLst/>
            <a:rect l="l" t="t" r="r" b="b"/>
            <a:pathLst>
              <a:path w="3105482" h="3105482">
                <a:moveTo>
                  <a:pt x="1552741" y="0"/>
                </a:moveTo>
                <a:lnTo>
                  <a:pt x="3105482" y="1552741"/>
                </a:lnTo>
                <a:lnTo>
                  <a:pt x="1552741" y="3105482"/>
                </a:lnTo>
                <a:lnTo>
                  <a:pt x="0" y="1552741"/>
                </a:lnTo>
                <a:close/>
              </a:path>
            </a:pathLst>
          </a:custGeom>
          <a:solidFill>
            <a:schemeClr val="tx2">
              <a:alpha val="31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3742501" y="6892420"/>
            <a:ext cx="4835441" cy="2018213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3742502" y="6262351"/>
            <a:ext cx="4821925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spc="30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0695154" y="2547095"/>
            <a:ext cx="6701594" cy="310548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図プレースホルダー 11"/>
          <p:cNvSpPr>
            <a:spLocks noGrp="1"/>
          </p:cNvSpPr>
          <p:nvPr>
            <p:ph type="pic" sz="quarter" idx="28" hasCustomPrompt="1"/>
          </p:nvPr>
        </p:nvSpPr>
        <p:spPr>
          <a:xfrm>
            <a:off x="9142413" y="2547094"/>
            <a:ext cx="3105482" cy="3105482"/>
          </a:xfrm>
          <a:custGeom>
            <a:avLst/>
            <a:gdLst/>
            <a:ahLst/>
            <a:cxnLst/>
            <a:rect l="l" t="t" r="r" b="b"/>
            <a:pathLst>
              <a:path w="3105482" h="3105482">
                <a:moveTo>
                  <a:pt x="1552741" y="0"/>
                </a:moveTo>
                <a:lnTo>
                  <a:pt x="3105482" y="1552741"/>
                </a:lnTo>
                <a:lnTo>
                  <a:pt x="1552741" y="3105482"/>
                </a:lnTo>
                <a:lnTo>
                  <a:pt x="0" y="1552741"/>
                </a:lnTo>
                <a:close/>
              </a:path>
            </a:pathLst>
          </a:custGeom>
          <a:solidFill>
            <a:schemeClr val="tx2">
              <a:alpha val="31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2359693" y="3395616"/>
            <a:ext cx="4835441" cy="2018213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2359694" y="2765547"/>
            <a:ext cx="4821925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spc="30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0695154" y="6043898"/>
            <a:ext cx="6701594" cy="310548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図プレースホルダー 11"/>
          <p:cNvSpPr>
            <a:spLocks noGrp="1"/>
          </p:cNvSpPr>
          <p:nvPr>
            <p:ph type="pic" sz="quarter" idx="31" hasCustomPrompt="1"/>
          </p:nvPr>
        </p:nvSpPr>
        <p:spPr>
          <a:xfrm>
            <a:off x="9142413" y="6043897"/>
            <a:ext cx="3105482" cy="3105482"/>
          </a:xfrm>
          <a:custGeom>
            <a:avLst/>
            <a:gdLst/>
            <a:ahLst/>
            <a:cxnLst/>
            <a:rect l="l" t="t" r="r" b="b"/>
            <a:pathLst>
              <a:path w="3105482" h="3105482">
                <a:moveTo>
                  <a:pt x="1552741" y="0"/>
                </a:moveTo>
                <a:lnTo>
                  <a:pt x="3105482" y="1552741"/>
                </a:lnTo>
                <a:lnTo>
                  <a:pt x="1552741" y="3105482"/>
                </a:lnTo>
                <a:lnTo>
                  <a:pt x="0" y="1552741"/>
                </a:lnTo>
                <a:close/>
              </a:path>
            </a:pathLst>
          </a:custGeom>
          <a:solidFill>
            <a:schemeClr val="tx2">
              <a:alpha val="31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</a:t>
            </a:r>
            <a:endParaRPr kumimoji="1" lang="ja-JP" altLang="en-US" dirty="0"/>
          </a:p>
        </p:txBody>
      </p:sp>
      <p:sp>
        <p:nvSpPr>
          <p:cNvPr id="49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2359693" y="6892419"/>
            <a:ext cx="4835441" cy="2018213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12359694" y="6262350"/>
            <a:ext cx="4821925" cy="7667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spc="30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95498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48" grpId="0" animBg="1"/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59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6330462"/>
            <a:ext cx="18286413" cy="308851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94779" y="6738196"/>
            <a:ext cx="16696854" cy="2560549"/>
          </a:xfrm>
          <a:noFill/>
        </p:spPr>
        <p:txBody>
          <a:bodyPr numCol="2"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テキスト プレースホルダー 23"/>
          <p:cNvSpPr>
            <a:spLocks noGrp="1"/>
          </p:cNvSpPr>
          <p:nvPr>
            <p:ph type="body" sz="quarter" idx="21" hasCustomPrompt="1"/>
          </p:nvPr>
        </p:nvSpPr>
        <p:spPr>
          <a:xfrm rot="21392017">
            <a:off x="8958599" y="1945227"/>
            <a:ext cx="8515464" cy="4574422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392017">
            <a:off x="9170096" y="2156551"/>
            <a:ext cx="8092470" cy="41517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17901" y="2627405"/>
            <a:ext cx="8051800" cy="3485122"/>
          </a:xfrm>
          <a:noFill/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 sz="4800" spc="30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99990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  <p:bldP spid="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アーチ 6"/>
          <p:cNvSpPr/>
          <p:nvPr userDrawn="1"/>
        </p:nvSpPr>
        <p:spPr>
          <a:xfrm>
            <a:off x="9378802" y="300021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9221681" y="5825576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6397119" y="566845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6554239" y="284309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967839" y="5406791"/>
            <a:ext cx="4705049" cy="766708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spc="30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7" name="フリーフォーム 36"/>
          <p:cNvSpPr/>
          <p:nvPr userDrawn="1"/>
        </p:nvSpPr>
        <p:spPr>
          <a:xfrm>
            <a:off x="12369174" y="3141791"/>
            <a:ext cx="5198026" cy="2262444"/>
          </a:xfrm>
          <a:custGeom>
            <a:avLst/>
            <a:gdLst>
              <a:gd name="connsiteX0" fmla="*/ 239641 w 5198026"/>
              <a:gd name="connsiteY0" fmla="*/ 0 h 2262444"/>
              <a:gd name="connsiteX1" fmla="*/ 5198026 w 5198026"/>
              <a:gd name="connsiteY1" fmla="*/ 0 h 2262444"/>
              <a:gd name="connsiteX2" fmla="*/ 5198026 w 5198026"/>
              <a:gd name="connsiteY2" fmla="*/ 2262444 h 2262444"/>
              <a:gd name="connsiteX3" fmla="*/ 239641 w 5198026"/>
              <a:gd name="connsiteY3" fmla="*/ 2262444 h 2262444"/>
              <a:gd name="connsiteX4" fmla="*/ 239641 w 5198026"/>
              <a:gd name="connsiteY4" fmla="*/ 1270213 h 2262444"/>
              <a:gd name="connsiteX5" fmla="*/ 0 w 5198026"/>
              <a:gd name="connsiteY5" fmla="*/ 1131221 h 2262444"/>
              <a:gd name="connsiteX6" fmla="*/ 239641 w 5198026"/>
              <a:gd name="connsiteY6" fmla="*/ 992230 h 226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8026" h="2262444">
                <a:moveTo>
                  <a:pt x="239641" y="0"/>
                </a:moveTo>
                <a:lnTo>
                  <a:pt x="5198026" y="0"/>
                </a:lnTo>
                <a:lnTo>
                  <a:pt x="5198026" y="2262444"/>
                </a:lnTo>
                <a:lnTo>
                  <a:pt x="239641" y="2262444"/>
                </a:lnTo>
                <a:lnTo>
                  <a:pt x="239641" y="1270213"/>
                </a:lnTo>
                <a:lnTo>
                  <a:pt x="0" y="1131221"/>
                </a:lnTo>
                <a:lnTo>
                  <a:pt x="239641" y="99223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729029" y="3172514"/>
            <a:ext cx="4623860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4" name="テキスト プレースホルダー 5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729029" y="3816957"/>
            <a:ext cx="4623860" cy="1469710"/>
          </a:xfrm>
          <a:noFill/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</p:txBody>
      </p:sp>
      <p:pic>
        <p:nvPicPr>
          <p:cNvPr id="35" name="図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10435720" y="3614439"/>
            <a:ext cx="1348368" cy="1348368"/>
          </a:xfrm>
          <a:prstGeom prst="rect">
            <a:avLst/>
          </a:prstGeom>
        </p:spPr>
      </p:pic>
      <p:sp>
        <p:nvSpPr>
          <p:cNvPr id="36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 rot="21600000">
            <a:off x="10784574" y="3978311"/>
            <a:ext cx="646189" cy="64543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フリーフォーム 37"/>
          <p:cNvSpPr/>
          <p:nvPr userDrawn="1"/>
        </p:nvSpPr>
        <p:spPr>
          <a:xfrm>
            <a:off x="12369174" y="6429798"/>
            <a:ext cx="5198026" cy="2262444"/>
          </a:xfrm>
          <a:custGeom>
            <a:avLst/>
            <a:gdLst>
              <a:gd name="connsiteX0" fmla="*/ 239641 w 5198026"/>
              <a:gd name="connsiteY0" fmla="*/ 0 h 2262444"/>
              <a:gd name="connsiteX1" fmla="*/ 5198026 w 5198026"/>
              <a:gd name="connsiteY1" fmla="*/ 0 h 2262444"/>
              <a:gd name="connsiteX2" fmla="*/ 5198026 w 5198026"/>
              <a:gd name="connsiteY2" fmla="*/ 2262444 h 2262444"/>
              <a:gd name="connsiteX3" fmla="*/ 239641 w 5198026"/>
              <a:gd name="connsiteY3" fmla="*/ 2262444 h 2262444"/>
              <a:gd name="connsiteX4" fmla="*/ 239641 w 5198026"/>
              <a:gd name="connsiteY4" fmla="*/ 1270213 h 2262444"/>
              <a:gd name="connsiteX5" fmla="*/ 0 w 5198026"/>
              <a:gd name="connsiteY5" fmla="*/ 1131221 h 2262444"/>
              <a:gd name="connsiteX6" fmla="*/ 239641 w 5198026"/>
              <a:gd name="connsiteY6" fmla="*/ 992230 h 226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8026" h="2262444">
                <a:moveTo>
                  <a:pt x="239641" y="0"/>
                </a:moveTo>
                <a:lnTo>
                  <a:pt x="5198026" y="0"/>
                </a:lnTo>
                <a:lnTo>
                  <a:pt x="5198026" y="2262444"/>
                </a:lnTo>
                <a:lnTo>
                  <a:pt x="239641" y="2262444"/>
                </a:lnTo>
                <a:lnTo>
                  <a:pt x="239641" y="1270213"/>
                </a:lnTo>
                <a:lnTo>
                  <a:pt x="0" y="1131221"/>
                </a:lnTo>
                <a:lnTo>
                  <a:pt x="239641" y="99223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2729029" y="6460521"/>
            <a:ext cx="4623860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2729029" y="7104964"/>
            <a:ext cx="4623860" cy="1469710"/>
          </a:xfrm>
          <a:noFill/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</p:txBody>
      </p:sp>
      <p:pic>
        <p:nvPicPr>
          <p:cNvPr id="41" name="図 4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10435720" y="6899237"/>
            <a:ext cx="1348368" cy="1348368"/>
          </a:xfrm>
          <a:prstGeom prst="rect">
            <a:avLst/>
          </a:prstGeom>
        </p:spPr>
      </p:pic>
      <p:sp>
        <p:nvSpPr>
          <p:cNvPr id="42" name="図プレースホルダー 7"/>
          <p:cNvSpPr>
            <a:spLocks noGrp="1"/>
          </p:cNvSpPr>
          <p:nvPr>
            <p:ph type="pic" sz="quarter" idx="24" hasCustomPrompt="1"/>
          </p:nvPr>
        </p:nvSpPr>
        <p:spPr>
          <a:xfrm rot="21600000">
            <a:off x="10784574" y="7263109"/>
            <a:ext cx="646189" cy="64543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フリーフォーム 42"/>
          <p:cNvSpPr/>
          <p:nvPr userDrawn="1"/>
        </p:nvSpPr>
        <p:spPr>
          <a:xfrm flipH="1">
            <a:off x="899633" y="3141791"/>
            <a:ext cx="5198026" cy="2262444"/>
          </a:xfrm>
          <a:custGeom>
            <a:avLst/>
            <a:gdLst>
              <a:gd name="connsiteX0" fmla="*/ 239641 w 5198026"/>
              <a:gd name="connsiteY0" fmla="*/ 0 h 2262444"/>
              <a:gd name="connsiteX1" fmla="*/ 5198026 w 5198026"/>
              <a:gd name="connsiteY1" fmla="*/ 0 h 2262444"/>
              <a:gd name="connsiteX2" fmla="*/ 5198026 w 5198026"/>
              <a:gd name="connsiteY2" fmla="*/ 2262444 h 2262444"/>
              <a:gd name="connsiteX3" fmla="*/ 239641 w 5198026"/>
              <a:gd name="connsiteY3" fmla="*/ 2262444 h 2262444"/>
              <a:gd name="connsiteX4" fmla="*/ 239641 w 5198026"/>
              <a:gd name="connsiteY4" fmla="*/ 1270213 h 2262444"/>
              <a:gd name="connsiteX5" fmla="*/ 0 w 5198026"/>
              <a:gd name="connsiteY5" fmla="*/ 1131221 h 2262444"/>
              <a:gd name="connsiteX6" fmla="*/ 239641 w 5198026"/>
              <a:gd name="connsiteY6" fmla="*/ 992230 h 226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8026" h="2262444">
                <a:moveTo>
                  <a:pt x="239641" y="0"/>
                </a:moveTo>
                <a:lnTo>
                  <a:pt x="5198026" y="0"/>
                </a:lnTo>
                <a:lnTo>
                  <a:pt x="5198026" y="2262444"/>
                </a:lnTo>
                <a:lnTo>
                  <a:pt x="239641" y="2262444"/>
                </a:lnTo>
                <a:lnTo>
                  <a:pt x="239641" y="1270213"/>
                </a:lnTo>
                <a:lnTo>
                  <a:pt x="0" y="1131221"/>
                </a:lnTo>
                <a:lnTo>
                  <a:pt x="239641" y="99223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008781" y="3172514"/>
            <a:ext cx="4695334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008781" y="3816957"/>
            <a:ext cx="4695334" cy="1469710"/>
          </a:xfrm>
          <a:noFill/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</p:txBody>
      </p:sp>
      <p:pic>
        <p:nvPicPr>
          <p:cNvPr id="46" name="図 4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6657415" y="3614439"/>
            <a:ext cx="1348368" cy="1348368"/>
          </a:xfrm>
          <a:prstGeom prst="rect">
            <a:avLst/>
          </a:prstGeom>
        </p:spPr>
      </p:pic>
      <p:sp>
        <p:nvSpPr>
          <p:cNvPr id="47" name="図プレースホルダー 7"/>
          <p:cNvSpPr>
            <a:spLocks noGrp="1"/>
          </p:cNvSpPr>
          <p:nvPr>
            <p:ph type="pic" sz="quarter" idx="27" hasCustomPrompt="1"/>
          </p:nvPr>
        </p:nvSpPr>
        <p:spPr>
          <a:xfrm rot="21600000">
            <a:off x="7006269" y="3978311"/>
            <a:ext cx="646189" cy="64543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フリーフォーム 47"/>
          <p:cNvSpPr/>
          <p:nvPr userDrawn="1"/>
        </p:nvSpPr>
        <p:spPr>
          <a:xfrm flipH="1">
            <a:off x="899633" y="6460521"/>
            <a:ext cx="5198026" cy="2262444"/>
          </a:xfrm>
          <a:custGeom>
            <a:avLst/>
            <a:gdLst>
              <a:gd name="connsiteX0" fmla="*/ 239641 w 5198026"/>
              <a:gd name="connsiteY0" fmla="*/ 0 h 2262444"/>
              <a:gd name="connsiteX1" fmla="*/ 5198026 w 5198026"/>
              <a:gd name="connsiteY1" fmla="*/ 0 h 2262444"/>
              <a:gd name="connsiteX2" fmla="*/ 5198026 w 5198026"/>
              <a:gd name="connsiteY2" fmla="*/ 2262444 h 2262444"/>
              <a:gd name="connsiteX3" fmla="*/ 239641 w 5198026"/>
              <a:gd name="connsiteY3" fmla="*/ 2262444 h 2262444"/>
              <a:gd name="connsiteX4" fmla="*/ 239641 w 5198026"/>
              <a:gd name="connsiteY4" fmla="*/ 1270213 h 2262444"/>
              <a:gd name="connsiteX5" fmla="*/ 0 w 5198026"/>
              <a:gd name="connsiteY5" fmla="*/ 1131221 h 2262444"/>
              <a:gd name="connsiteX6" fmla="*/ 239641 w 5198026"/>
              <a:gd name="connsiteY6" fmla="*/ 992230 h 226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8026" h="2262444">
                <a:moveTo>
                  <a:pt x="239641" y="0"/>
                </a:moveTo>
                <a:lnTo>
                  <a:pt x="5198026" y="0"/>
                </a:lnTo>
                <a:lnTo>
                  <a:pt x="5198026" y="2262444"/>
                </a:lnTo>
                <a:lnTo>
                  <a:pt x="239641" y="2262444"/>
                </a:lnTo>
                <a:lnTo>
                  <a:pt x="239641" y="1270213"/>
                </a:lnTo>
                <a:lnTo>
                  <a:pt x="0" y="1131221"/>
                </a:lnTo>
                <a:lnTo>
                  <a:pt x="239641" y="99223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49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08781" y="6491244"/>
            <a:ext cx="4695334" cy="766708"/>
          </a:xfr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0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008781" y="7135687"/>
            <a:ext cx="4695334" cy="1469710"/>
          </a:xfrm>
          <a:noFill/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</p:txBody>
      </p:sp>
      <p:pic>
        <p:nvPicPr>
          <p:cNvPr id="51" name="図 5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6657415" y="6899237"/>
            <a:ext cx="1348368" cy="1348368"/>
          </a:xfrm>
          <a:prstGeom prst="rect">
            <a:avLst/>
          </a:prstGeom>
        </p:spPr>
      </p:pic>
      <p:sp>
        <p:nvSpPr>
          <p:cNvPr id="52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21600000">
            <a:off x="7006269" y="7263109"/>
            <a:ext cx="646189" cy="64543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145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25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7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2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/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/>
      <p:bldP spid="43" grpId="0" animBg="1"/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/>
      <p:bldP spid="48" grpId="0" animBg="1"/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9021" y="4803967"/>
            <a:ext cx="10287000" cy="800000"/>
          </a:xfrm>
          <a:prstGeom prst="rect">
            <a:avLst/>
          </a:prstGeom>
        </p:spPr>
      </p:pic>
      <p:sp>
        <p:nvSpPr>
          <p:cNvPr id="2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2360488" y="0"/>
            <a:ext cx="5925925" cy="10287000"/>
          </a:xfrm>
          <a:solidFill>
            <a:schemeClr val="tx1">
              <a:alpha val="5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2538373" y="1969477"/>
            <a:ext cx="5212598" cy="7183892"/>
          </a:xfrm>
          <a:noFill/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424" y="3886151"/>
            <a:ext cx="2814040" cy="2814040"/>
          </a:xfrm>
          <a:prstGeom prst="rect">
            <a:avLst/>
          </a:prstGeom>
        </p:spPr>
      </p:pic>
      <p:sp>
        <p:nvSpPr>
          <p:cNvPr id="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5833206" y="5534040"/>
            <a:ext cx="2540000" cy="90723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6603999" y="4527180"/>
            <a:ext cx="986889" cy="98573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04" y="5194722"/>
            <a:ext cx="3409522" cy="3409522"/>
          </a:xfrm>
          <a:prstGeom prst="rect">
            <a:avLst/>
          </a:prstGeom>
        </p:spPr>
      </p:pic>
      <p:sp>
        <p:nvSpPr>
          <p:cNvPr id="1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8504464" y="7159072"/>
            <a:ext cx="3097090" cy="90723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9482469" y="5996750"/>
            <a:ext cx="1142534" cy="114119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720" y="2510184"/>
            <a:ext cx="2814040" cy="2814040"/>
          </a:xfrm>
          <a:prstGeom prst="rect">
            <a:avLst/>
          </a:prstGeom>
        </p:spPr>
      </p:pic>
      <p:sp>
        <p:nvSpPr>
          <p:cNvPr id="1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530502" y="4158073"/>
            <a:ext cx="2540000" cy="90723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25" hasCustomPrompt="1"/>
          </p:nvPr>
        </p:nvSpPr>
        <p:spPr>
          <a:xfrm>
            <a:off x="9301295" y="3151213"/>
            <a:ext cx="986889" cy="98573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248" y="4362821"/>
            <a:ext cx="901587" cy="90158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14" y="5738928"/>
            <a:ext cx="901587" cy="90158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62" y="2415383"/>
            <a:ext cx="3409522" cy="3409522"/>
          </a:xfrm>
          <a:prstGeom prst="rect">
            <a:avLst/>
          </a:prstGeom>
        </p:spPr>
      </p:pic>
      <p:sp>
        <p:nvSpPr>
          <p:cNvPr id="1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2557422" y="4379733"/>
            <a:ext cx="3097090" cy="90723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7" hasCustomPrompt="1"/>
          </p:nvPr>
        </p:nvSpPr>
        <p:spPr>
          <a:xfrm>
            <a:off x="3535427" y="3217411"/>
            <a:ext cx="1142534" cy="114119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21" name="図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28" y="6598243"/>
            <a:ext cx="2814040" cy="2814040"/>
          </a:xfrm>
          <a:prstGeom prst="rect">
            <a:avLst/>
          </a:prstGeom>
        </p:spPr>
      </p:pic>
      <p:sp>
        <p:nvSpPr>
          <p:cNvPr id="2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3135910" y="8246132"/>
            <a:ext cx="2540000" cy="90723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3906703" y="7239272"/>
            <a:ext cx="986889" cy="98573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25" name="図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16" y="4844859"/>
            <a:ext cx="901587" cy="901587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473" y="6635704"/>
            <a:ext cx="901587" cy="901587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7" y="5684541"/>
            <a:ext cx="2814040" cy="2814040"/>
          </a:xfrm>
          <a:prstGeom prst="rect">
            <a:avLst/>
          </a:prstGeom>
        </p:spPr>
      </p:pic>
      <p:sp>
        <p:nvSpPr>
          <p:cNvPr id="32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456449" y="7332430"/>
            <a:ext cx="2540000" cy="90723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1227242" y="6325570"/>
            <a:ext cx="986889" cy="98573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35" name="図 3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18" y="9338664"/>
            <a:ext cx="901587" cy="901587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403" y="1684210"/>
            <a:ext cx="901587" cy="9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4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>
        <p:tmplLst>
          <p:tmpl>
            <p:tnLst>
              <p:par>
                <p:cTn presetID="16" presetClass="entr" presetSubtype="4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/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7447605"/>
            <a:ext cx="18286413" cy="1856055"/>
          </a:xfrm>
          <a:solidFill>
            <a:schemeClr val="tx1">
              <a:alpha val="5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94779" y="7447605"/>
            <a:ext cx="16696854" cy="1856055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9" name="グラフ プレースホルダー 8"/>
          <p:cNvSpPr>
            <a:spLocks noGrp="1"/>
          </p:cNvSpPr>
          <p:nvPr>
            <p:ph type="chart" sz="quarter" idx="15" hasCustomPrompt="1"/>
          </p:nvPr>
        </p:nvSpPr>
        <p:spPr>
          <a:xfrm>
            <a:off x="795338" y="2524128"/>
            <a:ext cx="16695737" cy="4791075"/>
          </a:xfrm>
          <a:solidFill>
            <a:schemeClr val="tx1">
              <a:alpha val="20000"/>
            </a:schemeClr>
          </a:solidFill>
          <a:effectLst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graph here</a:t>
            </a:r>
          </a:p>
        </p:txBody>
      </p:sp>
    </p:spTree>
    <p:extLst>
      <p:ext uri="{BB962C8B-B14F-4D97-AF65-F5344CB8AC3E}">
        <p14:creationId xmlns:p14="http://schemas.microsoft.com/office/powerpoint/2010/main" val="298428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 userDrawn="1"/>
        </p:nvSpPr>
        <p:spPr>
          <a:xfrm>
            <a:off x="537431" y="7447485"/>
            <a:ext cx="8342277" cy="219440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9236292" y="7463648"/>
            <a:ext cx="8342277" cy="219440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12008" y="8362348"/>
            <a:ext cx="7868329" cy="1113246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9" name="グラフ プレースホルダー 8"/>
          <p:cNvSpPr>
            <a:spLocks noGrp="1"/>
          </p:cNvSpPr>
          <p:nvPr>
            <p:ph type="chart" sz="quarter" idx="15" hasCustomPrompt="1"/>
          </p:nvPr>
        </p:nvSpPr>
        <p:spPr>
          <a:xfrm>
            <a:off x="812271" y="2524128"/>
            <a:ext cx="7867802" cy="4791075"/>
          </a:xfrm>
          <a:solidFill>
            <a:schemeClr val="tx1">
              <a:alpha val="20000"/>
            </a:schemeClr>
          </a:solidFill>
          <a:effectLst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graph here</a:t>
            </a:r>
          </a:p>
        </p:txBody>
      </p:sp>
      <p:sp>
        <p:nvSpPr>
          <p:cNvPr id="14" name="グラフ プレースホルダー 8"/>
          <p:cNvSpPr>
            <a:spLocks noGrp="1"/>
          </p:cNvSpPr>
          <p:nvPr>
            <p:ph type="chart" sz="quarter" idx="18" hasCustomPrompt="1"/>
          </p:nvPr>
        </p:nvSpPr>
        <p:spPr>
          <a:xfrm>
            <a:off x="9491022" y="2524007"/>
            <a:ext cx="7867802" cy="4791075"/>
          </a:xfrm>
          <a:solidFill>
            <a:schemeClr val="tx1">
              <a:alpha val="20000"/>
            </a:schemeClr>
          </a:solidFill>
          <a:effectLst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graph here</a:t>
            </a:r>
          </a:p>
        </p:txBody>
      </p:sp>
      <p:sp>
        <p:nvSpPr>
          <p:cNvPr id="11" name="正方形/長方形 10"/>
          <p:cNvSpPr/>
          <p:nvPr userDrawn="1"/>
        </p:nvSpPr>
        <p:spPr>
          <a:xfrm rot="-180000">
            <a:off x="275072" y="7515611"/>
            <a:ext cx="6676764" cy="67248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 rot="-180000">
            <a:off x="312448" y="7432518"/>
            <a:ext cx="6575098" cy="792088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3200" spc="3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490759" y="8362227"/>
            <a:ext cx="7868329" cy="1113246"/>
          </a:xfrm>
          <a:noFill/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 rot="-180000">
            <a:off x="8953823" y="7515490"/>
            <a:ext cx="6676764" cy="67248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 rot="-180000">
            <a:off x="8991199" y="7432397"/>
            <a:ext cx="6575098" cy="792088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3200" spc="3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657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4" grpId="0" animBg="1"/>
      <p:bldP spid="11" grpId="0" animBg="1"/>
      <p:bldP spid="1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4093029" y="0"/>
            <a:ext cx="10914741" cy="10286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1029" y="855663"/>
            <a:ext cx="9869714" cy="8796337"/>
          </a:xfr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anchor="ctr">
            <a:normAutofit/>
          </a:bodyPr>
          <a:lstStyle>
            <a:lvl1pPr marL="457200" indent="-457200" algn="l">
              <a:spcBef>
                <a:spcPts val="1200"/>
              </a:spcBef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+mj-lt"/>
              </a:defRPr>
            </a:lvl1pPr>
            <a:lvl2pPr marL="720000" indent="-360000"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altLang="ja-JP" dirty="0"/>
              <a:t>TEXT</a:t>
            </a:r>
          </a:p>
          <a:p>
            <a:pPr lvl="1"/>
            <a:r>
              <a:rPr lang="en-US" dirty="0"/>
              <a:t>Level 2</a:t>
            </a: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5427" flipH="1">
            <a:off x="2194415" y="978473"/>
            <a:ext cx="460258" cy="8472928"/>
          </a:xfrm>
          <a:prstGeom prst="rect">
            <a:avLst/>
          </a:prstGeom>
          <a:effectLst>
            <a:outerShdw blurRad="152400" dist="76200" dir="1116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 rot="21120203">
            <a:off x="1471487" y="774347"/>
            <a:ext cx="5269582" cy="1178742"/>
          </a:xfr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anchor="ctr"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8000">
                <a:solidFill>
                  <a:schemeClr val="bg1"/>
                </a:solidFill>
                <a:latin typeface="Reenie Beanie" panose="02000000000000000000" pitchFamily="2" charset="0"/>
              </a:defRPr>
            </a:lvl1pPr>
            <a:lvl2pPr marL="720000" indent="-360000"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1311362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グラフ プレースホルダー 8"/>
          <p:cNvSpPr>
            <a:spLocks noGrp="1"/>
          </p:cNvSpPr>
          <p:nvPr>
            <p:ph type="chart" sz="quarter" idx="15" hasCustomPrompt="1"/>
          </p:nvPr>
        </p:nvSpPr>
        <p:spPr>
          <a:xfrm>
            <a:off x="430970" y="2702954"/>
            <a:ext cx="3960000" cy="3960000"/>
          </a:xfrm>
          <a:solidFill>
            <a:schemeClr val="tx1">
              <a:alpha val="2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graph here</a:t>
            </a:r>
          </a:p>
        </p:txBody>
      </p:sp>
      <p:sp>
        <p:nvSpPr>
          <p:cNvPr id="11" name="正方形/長方形 10"/>
          <p:cNvSpPr/>
          <p:nvPr userDrawn="1"/>
        </p:nvSpPr>
        <p:spPr>
          <a:xfrm rot="21600000">
            <a:off x="430970" y="6743721"/>
            <a:ext cx="3960000" cy="282312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/>
          <p:cNvSpPr/>
          <p:nvPr userDrawn="1"/>
        </p:nvSpPr>
        <p:spPr>
          <a:xfrm rot="-180000">
            <a:off x="256136" y="6834005"/>
            <a:ext cx="3937910" cy="67248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33093" y="7727005"/>
            <a:ext cx="3944734" cy="1719103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-180000">
            <a:off x="293483" y="6749821"/>
            <a:ext cx="3877948" cy="792088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3200" spc="3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グラフ プレースホルダー 8"/>
          <p:cNvSpPr>
            <a:spLocks noGrp="1"/>
          </p:cNvSpPr>
          <p:nvPr>
            <p:ph type="chart" sz="quarter" idx="16" hasCustomPrompt="1"/>
          </p:nvPr>
        </p:nvSpPr>
        <p:spPr>
          <a:xfrm>
            <a:off x="4897980" y="2702954"/>
            <a:ext cx="3960000" cy="3960000"/>
          </a:xfrm>
          <a:solidFill>
            <a:schemeClr val="tx1">
              <a:alpha val="2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graph here</a:t>
            </a:r>
          </a:p>
        </p:txBody>
      </p:sp>
      <p:sp>
        <p:nvSpPr>
          <p:cNvPr id="25" name="正方形/長方形 24"/>
          <p:cNvSpPr/>
          <p:nvPr userDrawn="1"/>
        </p:nvSpPr>
        <p:spPr>
          <a:xfrm rot="21600000">
            <a:off x="4897980" y="6743721"/>
            <a:ext cx="3960000" cy="282312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 rot="-180000">
            <a:off x="4691563" y="6834005"/>
            <a:ext cx="3937910" cy="67248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904484" y="7727005"/>
            <a:ext cx="3944734" cy="1719103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-180000">
            <a:off x="4728910" y="6749821"/>
            <a:ext cx="3877948" cy="792088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3200" spc="3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グラフ プレースホルダー 8"/>
          <p:cNvSpPr>
            <a:spLocks noGrp="1"/>
          </p:cNvSpPr>
          <p:nvPr>
            <p:ph type="chart" sz="quarter" idx="19" hasCustomPrompt="1"/>
          </p:nvPr>
        </p:nvSpPr>
        <p:spPr>
          <a:xfrm>
            <a:off x="9364990" y="2702954"/>
            <a:ext cx="3960000" cy="3960000"/>
          </a:xfrm>
          <a:solidFill>
            <a:schemeClr val="tx1">
              <a:alpha val="2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graph here</a:t>
            </a:r>
          </a:p>
        </p:txBody>
      </p:sp>
      <p:sp>
        <p:nvSpPr>
          <p:cNvPr id="31" name="正方形/長方形 30"/>
          <p:cNvSpPr/>
          <p:nvPr userDrawn="1"/>
        </p:nvSpPr>
        <p:spPr>
          <a:xfrm rot="21600000">
            <a:off x="9364990" y="6743721"/>
            <a:ext cx="3960000" cy="282312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 rot="-180000">
            <a:off x="9153281" y="6834005"/>
            <a:ext cx="3937910" cy="67248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375875" y="7727005"/>
            <a:ext cx="3944734" cy="1719103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 rot="-180000">
            <a:off x="9190628" y="6749821"/>
            <a:ext cx="3877948" cy="792088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3200" spc="3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グラフ プレースホルダー 8"/>
          <p:cNvSpPr>
            <a:spLocks noGrp="1"/>
          </p:cNvSpPr>
          <p:nvPr>
            <p:ph type="chart" sz="quarter" idx="22" hasCustomPrompt="1"/>
          </p:nvPr>
        </p:nvSpPr>
        <p:spPr>
          <a:xfrm>
            <a:off x="13832001" y="2710335"/>
            <a:ext cx="3960000" cy="3960000"/>
          </a:xfrm>
          <a:solidFill>
            <a:schemeClr val="tx1">
              <a:alpha val="2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graph here</a:t>
            </a:r>
          </a:p>
        </p:txBody>
      </p:sp>
      <p:sp>
        <p:nvSpPr>
          <p:cNvPr id="36" name="正方形/長方形 35"/>
          <p:cNvSpPr/>
          <p:nvPr userDrawn="1"/>
        </p:nvSpPr>
        <p:spPr>
          <a:xfrm rot="21600000">
            <a:off x="13832001" y="6751102"/>
            <a:ext cx="3960000" cy="282312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 rot="-180000">
            <a:off x="13623717" y="6841386"/>
            <a:ext cx="3937910" cy="67248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3847267" y="7734386"/>
            <a:ext cx="3944734" cy="1719103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0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 rot="-180000">
            <a:off x="13661064" y="6757202"/>
            <a:ext cx="3877948" cy="792088"/>
          </a:xfrm>
          <a:noFill/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3200" spc="3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77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250"/>
                            </p:stCondLst>
                            <p:childTnLst>
                              <p:par>
                                <p:cTn id="7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75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animBg="1"/>
      <p:bldP spid="27" grpId="0" animBg="1"/>
      <p:bldP spid="2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9142413" y="0"/>
            <a:ext cx="9144000" cy="10287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593256" y="1183060"/>
            <a:ext cx="7780344" cy="8145905"/>
          </a:xfrm>
          <a:noFill/>
        </p:spPr>
        <p:txBody>
          <a:bodyPr anchor="ctr">
            <a:noAutofit/>
          </a:bodyPr>
          <a:lstStyle>
            <a:lvl1pPr>
              <a:lnSpc>
                <a:spcPct val="120000"/>
              </a:lnSpc>
              <a:spcBef>
                <a:spcPts val="180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547251" y="2443201"/>
            <a:ext cx="8595162" cy="5400599"/>
          </a:xfrm>
          <a:prstGeom prst="rect">
            <a:avLst/>
          </a:prstGeom>
        </p:spPr>
        <p:txBody>
          <a:bodyPr anchor="ctr"/>
          <a:lstStyle>
            <a:lvl1pPr algn="ctr">
              <a:defRPr sz="8800" spc="1000" baseline="0">
                <a:effectLst>
                  <a:outerShdw blurRad="50800" dist="25400" dir="2700000" algn="tl" rotWithShape="0">
                    <a:schemeClr val="tx1">
                      <a:alpha val="75000"/>
                    </a:schemeClr>
                  </a:outerShdw>
                </a:effectLst>
              </a:defRPr>
            </a:lvl1pPr>
          </a:lstStyle>
          <a:p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8913" y="4743500"/>
            <a:ext cx="10287000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 rot="-180000">
            <a:off x="668304" y="555289"/>
            <a:ext cx="17023562" cy="9132506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7168725"/>
            <a:ext cx="18286412" cy="2197247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 hasCustomPrompt="1"/>
          </p:nvPr>
        </p:nvSpPr>
        <p:spPr>
          <a:xfrm>
            <a:off x="2712946" y="7888805"/>
            <a:ext cx="15206235" cy="12601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6600" kern="0" spc="1000" baseline="0">
                <a:solidFill>
                  <a:schemeClr val="bg1"/>
                </a:solidFill>
                <a:effectLst>
                  <a:outerShdw blurRad="50800" dist="254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kumimoji="1" lang="en-US" altLang="ja-JP" dirty="0"/>
              <a:t>SUBSECTION NAME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712945" y="7528765"/>
            <a:ext cx="14740451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600" baseline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5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SECTION NUMBER</a:t>
            </a:r>
            <a:endParaRPr kumimoji="1" lang="ja-JP" altLang="en-US" dirty="0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5" hasCustomPrompt="1"/>
          </p:nvPr>
        </p:nvSpPr>
        <p:spPr>
          <a:xfrm rot="21600000">
            <a:off x="952296" y="7483759"/>
            <a:ext cx="1575175" cy="157332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692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4738455"/>
            <a:ext cx="18286413" cy="351039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3"/>
          <a:stretch/>
        </p:blipFill>
        <p:spPr>
          <a:xfrm>
            <a:off x="6257085" y="2653497"/>
            <a:ext cx="12029330" cy="201142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395">
            <a:off x="1809687" y="793966"/>
            <a:ext cx="4276222" cy="8867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図プレースホルダー 4"/>
          <p:cNvSpPr>
            <a:spLocks noGrp="1"/>
          </p:cNvSpPr>
          <p:nvPr>
            <p:ph type="pic" sz="quarter" idx="12" hasCustomPrompt="1"/>
          </p:nvPr>
        </p:nvSpPr>
        <p:spPr>
          <a:xfrm rot="21403395">
            <a:off x="2074879" y="1888337"/>
            <a:ext cx="3756988" cy="667505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 rot="21420000">
            <a:off x="6608903" y="3320955"/>
            <a:ext cx="10353563" cy="856597"/>
          </a:xfrm>
          <a:prstGeom prst="rect">
            <a:avLst/>
          </a:prstGeom>
        </p:spPr>
        <p:txBody>
          <a:bodyPr anchor="b"/>
          <a:lstStyle>
            <a:lvl1pPr>
              <a:defRPr spc="10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971803" y="4945872"/>
            <a:ext cx="10401797" cy="3077948"/>
          </a:xfrm>
          <a:noFill/>
        </p:spPr>
        <p:txBody>
          <a:bodyPr anchor="ctr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41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9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91"/>
          <a:stretch/>
        </p:blipFill>
        <p:spPr>
          <a:xfrm>
            <a:off x="9330214" y="211792"/>
            <a:ext cx="8970486" cy="2011429"/>
          </a:xfrm>
          <a:prstGeom prst="rect">
            <a:avLst/>
          </a:prstGeom>
        </p:spPr>
      </p:pic>
      <p:sp>
        <p:nvSpPr>
          <p:cNvPr id="29" name="テキスト プレースホルダー 23"/>
          <p:cNvSpPr>
            <a:spLocks noGrp="1"/>
          </p:cNvSpPr>
          <p:nvPr>
            <p:ph type="body" sz="quarter" idx="24" hasCustomPrompt="1"/>
          </p:nvPr>
        </p:nvSpPr>
        <p:spPr>
          <a:xfrm rot="246221">
            <a:off x="9053316" y="2671008"/>
            <a:ext cx="8768499" cy="471035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 rot="246221">
            <a:off x="9283474" y="2906178"/>
            <a:ext cx="8308182" cy="42400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27" name="テキスト プレースホルダー 23"/>
          <p:cNvSpPr>
            <a:spLocks noGrp="1"/>
          </p:cNvSpPr>
          <p:nvPr>
            <p:ph type="body" sz="quarter" idx="22" hasCustomPrompt="1"/>
          </p:nvPr>
        </p:nvSpPr>
        <p:spPr>
          <a:xfrm rot="21198624">
            <a:off x="618497" y="1786978"/>
            <a:ext cx="8768499" cy="471035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8" name="図プレースホルダー 8"/>
          <p:cNvSpPr>
            <a:spLocks noGrp="1"/>
          </p:cNvSpPr>
          <p:nvPr>
            <p:ph type="pic" sz="quarter" idx="23" hasCustomPrompt="1"/>
          </p:nvPr>
        </p:nvSpPr>
        <p:spPr>
          <a:xfrm rot="21198624">
            <a:off x="848655" y="2022148"/>
            <a:ext cx="8308182" cy="42400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1" hasCustomPrompt="1"/>
          </p:nvPr>
        </p:nvSpPr>
        <p:spPr>
          <a:xfrm rot="21392017">
            <a:off x="4533131" y="4660564"/>
            <a:ext cx="8768499" cy="471035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 rot="21420000">
            <a:off x="9671674" y="887141"/>
            <a:ext cx="8424493" cy="915119"/>
          </a:xfrm>
          <a:prstGeom prst="rect">
            <a:avLst/>
          </a:prstGeom>
        </p:spPr>
        <p:txBody>
          <a:bodyPr/>
          <a:lstStyle>
            <a:lvl1pPr algn="l">
              <a:defRPr spc="10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392017">
            <a:off x="4763289" y="4895734"/>
            <a:ext cx="8308182" cy="42400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44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27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/>
      <p:bldP spid="2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1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2668225"/>
            <a:ext cx="18286413" cy="589565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628371" y="5215902"/>
            <a:ext cx="6745229" cy="3077948"/>
          </a:xfrm>
          <a:noFill/>
        </p:spPr>
        <p:txBody>
          <a:bodyPr anchor="t"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3" name="テキスト プレースホルダー 23"/>
          <p:cNvSpPr>
            <a:spLocks noGrp="1"/>
          </p:cNvSpPr>
          <p:nvPr>
            <p:ph type="body" sz="quarter" idx="28" hasCustomPrompt="1"/>
          </p:nvPr>
        </p:nvSpPr>
        <p:spPr>
          <a:xfrm rot="21232321">
            <a:off x="138901" y="5299317"/>
            <a:ext cx="5332551" cy="286459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図プレースホルダー 8"/>
          <p:cNvSpPr>
            <a:spLocks noGrp="1"/>
          </p:cNvSpPr>
          <p:nvPr>
            <p:ph type="pic" sz="quarter" idx="29" hasCustomPrompt="1"/>
          </p:nvPr>
        </p:nvSpPr>
        <p:spPr>
          <a:xfrm rot="21232321">
            <a:off x="351845" y="5488298"/>
            <a:ext cx="4906663" cy="248663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テキスト プレースホルダー 23"/>
          <p:cNvSpPr>
            <a:spLocks noGrp="1"/>
          </p:cNvSpPr>
          <p:nvPr>
            <p:ph type="body" sz="quarter" idx="21" hasCustomPrompt="1"/>
          </p:nvPr>
        </p:nvSpPr>
        <p:spPr>
          <a:xfrm rot="21392017">
            <a:off x="900048" y="600081"/>
            <a:ext cx="5332551" cy="286459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392017">
            <a:off x="1112992" y="789062"/>
            <a:ext cx="4906663" cy="248663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7" name="テキスト プレースホルダー 23"/>
          <p:cNvSpPr>
            <a:spLocks noGrp="1"/>
          </p:cNvSpPr>
          <p:nvPr>
            <p:ph type="body" sz="quarter" idx="22" hasCustomPrompt="1"/>
          </p:nvPr>
        </p:nvSpPr>
        <p:spPr>
          <a:xfrm rot="586530">
            <a:off x="4605241" y="2292673"/>
            <a:ext cx="5332551" cy="286459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図プレースホルダー 8"/>
          <p:cNvSpPr>
            <a:spLocks noGrp="1"/>
          </p:cNvSpPr>
          <p:nvPr>
            <p:ph type="pic" sz="quarter" idx="23" hasCustomPrompt="1"/>
          </p:nvPr>
        </p:nvSpPr>
        <p:spPr>
          <a:xfrm rot="586530">
            <a:off x="4818185" y="2481654"/>
            <a:ext cx="4906663" cy="248663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9" name="テキスト プレースホルダー 23"/>
          <p:cNvSpPr>
            <a:spLocks noGrp="1"/>
          </p:cNvSpPr>
          <p:nvPr>
            <p:ph type="body" sz="quarter" idx="24" hasCustomPrompt="1"/>
          </p:nvPr>
        </p:nvSpPr>
        <p:spPr>
          <a:xfrm rot="992453">
            <a:off x="1864595" y="3607255"/>
            <a:ext cx="5866796" cy="3151584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 rot="992453">
            <a:off x="2067379" y="3799209"/>
            <a:ext cx="5461228" cy="2767676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11" name="テキスト プレースホルダー 23"/>
          <p:cNvSpPr>
            <a:spLocks noGrp="1"/>
          </p:cNvSpPr>
          <p:nvPr>
            <p:ph type="body" sz="quarter" idx="26" hasCustomPrompt="1"/>
          </p:nvPr>
        </p:nvSpPr>
        <p:spPr>
          <a:xfrm rot="21408216">
            <a:off x="4332815" y="6271778"/>
            <a:ext cx="5866796" cy="3151584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27" hasCustomPrompt="1"/>
          </p:nvPr>
        </p:nvSpPr>
        <p:spPr>
          <a:xfrm rot="21408216">
            <a:off x="4535599" y="6463732"/>
            <a:ext cx="5461228" cy="2767676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86"/>
          <a:stretch/>
        </p:blipFill>
        <p:spPr>
          <a:xfrm>
            <a:off x="7565711" y="290892"/>
            <a:ext cx="10720702" cy="2011429"/>
          </a:xfrm>
          <a:prstGeom prst="rect">
            <a:avLst/>
          </a:prstGeom>
        </p:spPr>
      </p:pic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 rot="21420000">
            <a:off x="7917704" y="965039"/>
            <a:ext cx="10097937" cy="856597"/>
          </a:xfrm>
          <a:prstGeom prst="rect">
            <a:avLst/>
          </a:prstGeom>
        </p:spPr>
        <p:txBody>
          <a:bodyPr anchor="b"/>
          <a:lstStyle>
            <a:lvl1pPr>
              <a:defRPr spc="10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0633892" y="2758235"/>
            <a:ext cx="6745229" cy="2384710"/>
          </a:xfrm>
          <a:noFill/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33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5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/>
      <p:bldP spid="5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  <p:bldP spid="7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6" grpId="0"/>
      <p:bldP spid="2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6581987"/>
            <a:ext cx="18286413" cy="29671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プレースホルダー 23"/>
          <p:cNvSpPr>
            <a:spLocks noGrp="1"/>
          </p:cNvSpPr>
          <p:nvPr>
            <p:ph type="body" sz="quarter" idx="26" hasCustomPrompt="1"/>
          </p:nvPr>
        </p:nvSpPr>
        <p:spPr>
          <a:xfrm rot="21408216">
            <a:off x="11559287" y="309353"/>
            <a:ext cx="6356474" cy="3414634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図プレースホルダー 8"/>
          <p:cNvSpPr>
            <a:spLocks noGrp="1"/>
          </p:cNvSpPr>
          <p:nvPr>
            <p:ph type="pic" sz="quarter" idx="27" hasCustomPrompt="1"/>
          </p:nvPr>
        </p:nvSpPr>
        <p:spPr>
          <a:xfrm rot="21408216">
            <a:off x="11778997" y="517329"/>
            <a:ext cx="5917055" cy="299868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3606" y="6869289"/>
            <a:ext cx="16457613" cy="1433407"/>
          </a:xfrm>
          <a:prstGeom prst="rect">
            <a:avLst/>
          </a:prstGeom>
        </p:spPr>
        <p:txBody>
          <a:bodyPr anchor="ctr"/>
          <a:lstStyle>
            <a:lvl1pPr algn="ctr">
              <a:defRPr sz="8800" spc="1000" baseline="0">
                <a:effectLst>
                  <a:outerShdw blurRad="50800" dist="25400" dir="2700000" algn="tl" rotWithShape="0">
                    <a:schemeClr val="tx1">
                      <a:alpha val="75000"/>
                    </a:schemeClr>
                  </a:outerShdw>
                </a:effectLst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447351" y="8103334"/>
            <a:ext cx="15926249" cy="1136320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" name="テキスト プレースホルダー 23"/>
          <p:cNvSpPr>
            <a:spLocks noGrp="1"/>
          </p:cNvSpPr>
          <p:nvPr>
            <p:ph type="body" sz="quarter" idx="28" hasCustomPrompt="1"/>
          </p:nvPr>
        </p:nvSpPr>
        <p:spPr>
          <a:xfrm rot="21232321">
            <a:off x="9961217" y="2922150"/>
            <a:ext cx="6639926" cy="3566902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9" hasCustomPrompt="1"/>
          </p:nvPr>
        </p:nvSpPr>
        <p:spPr>
          <a:xfrm rot="21232321">
            <a:off x="10185962" y="3146376"/>
            <a:ext cx="6190436" cy="311845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10" name="テキスト プレースホルダー 23"/>
          <p:cNvSpPr>
            <a:spLocks noGrp="1"/>
          </p:cNvSpPr>
          <p:nvPr>
            <p:ph type="body" sz="quarter" idx="21" hasCustomPrompt="1"/>
          </p:nvPr>
        </p:nvSpPr>
        <p:spPr>
          <a:xfrm rot="21392017">
            <a:off x="88006" y="518988"/>
            <a:ext cx="5524241" cy="2967567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392017">
            <a:off x="308605" y="714763"/>
            <a:ext cx="5083043" cy="257601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12" name="テキスト プレースホルダー 23"/>
          <p:cNvSpPr>
            <a:spLocks noGrp="1"/>
          </p:cNvSpPr>
          <p:nvPr>
            <p:ph type="body" sz="quarter" idx="22" hasCustomPrompt="1"/>
          </p:nvPr>
        </p:nvSpPr>
        <p:spPr>
          <a:xfrm rot="586530">
            <a:off x="1644336" y="2626210"/>
            <a:ext cx="6716821" cy="360820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23" hasCustomPrompt="1"/>
          </p:nvPr>
        </p:nvSpPr>
        <p:spPr>
          <a:xfrm rot="586530">
            <a:off x="1858877" y="2828972"/>
            <a:ext cx="6287738" cy="320268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  <p:sp>
        <p:nvSpPr>
          <p:cNvPr id="14" name="テキスト プレースホルダー 23"/>
          <p:cNvSpPr>
            <a:spLocks noGrp="1"/>
          </p:cNvSpPr>
          <p:nvPr>
            <p:ph type="body" sz="quarter" idx="24" hasCustomPrompt="1"/>
          </p:nvPr>
        </p:nvSpPr>
        <p:spPr>
          <a:xfrm rot="465092">
            <a:off x="5132673" y="646211"/>
            <a:ext cx="7032731" cy="377791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 rot="465092">
            <a:off x="5354067" y="865320"/>
            <a:ext cx="6589942" cy="333969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741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2" grpId="0"/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0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  <p:bldP spid="12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6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image" Target="../media/image18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image" Target="../media/image1.jpg"/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5"/>
            <a:ext cx="18286412" cy="10286107"/>
          </a:xfrm>
          <a:prstGeom prst="rect">
            <a:avLst/>
          </a:prstGeom>
        </p:spPr>
      </p:pic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12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7" r:id="rId2"/>
    <p:sldLayoutId id="2147483685" r:id="rId3"/>
    <p:sldLayoutId id="2147483690" r:id="rId4"/>
    <p:sldLayoutId id="2147483722" r:id="rId5"/>
    <p:sldLayoutId id="2147483748" r:id="rId6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5"/>
            <a:ext cx="18286412" cy="10286107"/>
          </a:xfrm>
          <a:prstGeom prst="rect">
            <a:avLst/>
          </a:prstGeom>
        </p:spPr>
      </p:pic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5"/>
          <p:cNvSpPr>
            <a:spLocks noGrp="1"/>
          </p:cNvSpPr>
          <p:nvPr>
            <p:ph type="ftr" sz="quarter" idx="3"/>
          </p:nvPr>
        </p:nvSpPr>
        <p:spPr>
          <a:xfrm>
            <a:off x="5002747" y="9607996"/>
            <a:ext cx="828092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4"/>
          </p:nvPr>
        </p:nvSpPr>
        <p:spPr>
          <a:xfrm>
            <a:off x="13832001" y="960799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152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13" r:id="rId2"/>
    <p:sldLayoutId id="2147483726" r:id="rId3"/>
    <p:sldLayoutId id="2147483675" r:id="rId4"/>
    <p:sldLayoutId id="2147483728" r:id="rId5"/>
    <p:sldLayoutId id="2147483702" r:id="rId6"/>
    <p:sldLayoutId id="2147483682" r:id="rId7"/>
    <p:sldLayoutId id="2147483746" r:id="rId8"/>
    <p:sldLayoutId id="2147483719" r:id="rId9"/>
    <p:sldLayoutId id="2147483730" r:id="rId10"/>
    <p:sldLayoutId id="2147483743" r:id="rId11"/>
    <p:sldLayoutId id="2147483729" r:id="rId12"/>
    <p:sldLayoutId id="2147483723" r:id="rId13"/>
    <p:sldLayoutId id="2147483733" r:id="rId14"/>
    <p:sldLayoutId id="2147483737" r:id="rId15"/>
    <p:sldLayoutId id="2147483747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5"/>
            <a:ext cx="18286412" cy="1028610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/>
          <a:stretch/>
        </p:blipFill>
        <p:spPr>
          <a:xfrm>
            <a:off x="0" y="507267"/>
            <a:ext cx="11488017" cy="2011429"/>
          </a:xfrm>
          <a:prstGeom prst="rect">
            <a:avLst/>
          </a:prstGeom>
        </p:spPr>
      </p:pic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4855468"/>
            <a:ext cx="16457772" cy="4333778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5"/>
          <p:cNvSpPr>
            <a:spLocks noGrp="1"/>
          </p:cNvSpPr>
          <p:nvPr>
            <p:ph type="ftr" sz="quarter" idx="3"/>
          </p:nvPr>
        </p:nvSpPr>
        <p:spPr>
          <a:xfrm>
            <a:off x="5002747" y="9607996"/>
            <a:ext cx="828092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4"/>
          </p:nvPr>
        </p:nvSpPr>
        <p:spPr>
          <a:xfrm>
            <a:off x="13832001" y="960799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95F845C-B07D-424A-A6EA-96D8F4A7E4C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 rot="21420000">
            <a:off x="913261" y="718611"/>
            <a:ext cx="10305779" cy="1232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549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4" r:id="rId2"/>
    <p:sldLayoutId id="2147483741" r:id="rId3"/>
    <p:sldLayoutId id="2147483740" r:id="rId4"/>
    <p:sldLayoutId id="2147483716" r:id="rId5"/>
    <p:sldLayoutId id="2147483691" r:id="rId6"/>
    <p:sldLayoutId id="2147483725" r:id="rId7"/>
    <p:sldLayoutId id="2147483693" r:id="rId8"/>
    <p:sldLayoutId id="2147483694" r:id="rId9"/>
    <p:sldLayoutId id="2147483696" r:id="rId10"/>
    <p:sldLayoutId id="2147483689" r:id="rId11"/>
    <p:sldLayoutId id="2147483698" r:id="rId12"/>
    <p:sldLayoutId id="2147483697" r:id="rId13"/>
    <p:sldLayoutId id="2147483699" r:id="rId14"/>
    <p:sldLayoutId id="2147483704" r:id="rId15"/>
    <p:sldLayoutId id="2147483688" r:id="rId16"/>
    <p:sldLayoutId id="2147483695" r:id="rId17"/>
    <p:sldLayoutId id="2147483703" r:id="rId18"/>
    <p:sldLayoutId id="2147483705" r:id="rId19"/>
    <p:sldLayoutId id="2147483707" r:id="rId20"/>
    <p:sldLayoutId id="2147483708" r:id="rId21"/>
    <p:sldLayoutId id="2147483709" r:id="rId22"/>
    <p:sldLayoutId id="2147483715" r:id="rId23"/>
    <p:sldLayoutId id="2147483710" r:id="rId24"/>
    <p:sldLayoutId id="2147483711" r:id="rId25"/>
    <p:sldLayoutId id="2147483717" r:id="rId26"/>
    <p:sldLayoutId id="2147483712" r:id="rId27"/>
    <p:sldLayoutId id="2147483718" r:id="rId28"/>
    <p:sldLayoutId id="2147483720" r:id="rId29"/>
    <p:sldLayoutId id="2147483739" r:id="rId30"/>
    <p:sldLayoutId id="2147483724" r:id="rId31"/>
    <p:sldLayoutId id="2147483721" r:id="rId32"/>
    <p:sldLayoutId id="2147483734" r:id="rId33"/>
    <p:sldLayoutId id="2147483735" r:id="rId34"/>
    <p:sldLayoutId id="2147483742" r:id="rId35"/>
    <p:sldLayoutId id="2147483738" r:id="rId36"/>
    <p:sldLayoutId id="2147483744" r:id="rId37"/>
    <p:sldLayoutId id="2147483745" r:id="rId38"/>
    <p:sldLayoutId id="2147483749" r:id="rId39"/>
    <p:sldLayoutId id="2147483750" r:id="rId40"/>
    <p:sldLayoutId id="2147483752" r:id="rId4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  <p:hf hdr="0" dt="0"/>
  <p:txStyles>
    <p:titleStyle>
      <a:lvl1pPr algn="r" defTabSz="1632753" rtl="0" eaLnBrk="1" latinLnBrk="0" hangingPunct="1">
        <a:spcBef>
          <a:spcPct val="0"/>
        </a:spcBef>
        <a:buNone/>
        <a:defRPr kumimoji="1" sz="5400" kern="1000" spc="10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fonts/specimen/Ropa+Sans" TargetMode="External"/><Relationship Id="rId2" Type="http://schemas.openxmlformats.org/officeDocument/2006/relationships/hyperlink" Target="http://www.flaticon.com/packs/material-design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flickr.com/photos/profilerehab/" TargetMode="External"/><Relationship Id="rId4" Type="http://schemas.openxmlformats.org/officeDocument/2006/relationships/hyperlink" Target="https://www.google.com/fonts/specimen/Reenie+Beani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60844" y="3703339"/>
            <a:ext cx="16457772" cy="1440161"/>
          </a:xfrm>
        </p:spPr>
        <p:txBody>
          <a:bodyPr>
            <a:noAutofit/>
          </a:bodyPr>
          <a:lstStyle/>
          <a:p>
            <a:r>
              <a:rPr lang="en-US" sz="4000" b="1" spc="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 KENDALI LATERAL DAN LONGITUDINAL  KENDARAAN GERAK MANDIRI MENGGUNAKAN ALGORITMA</a:t>
            </a:r>
            <a:r>
              <a:rPr lang="en-US" sz="4000" b="1" i="1" spc="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SUPERVISED LEARNING </a:t>
            </a:r>
            <a:r>
              <a:rPr lang="en-US" sz="4000" b="1" spc="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YANG DIMODIFIKASI</a:t>
            </a:r>
            <a:endParaRPr kumimoji="1" lang="ja-JP" altLang="en-US" sz="40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873718" y="6151540"/>
            <a:ext cx="16344898" cy="575841"/>
          </a:xfrm>
        </p:spPr>
        <p:txBody>
          <a:bodyPr/>
          <a:lstStyle/>
          <a:p>
            <a:r>
              <a:rPr kumimoji="1" lang="en-US" altLang="ja-JP" dirty="0"/>
              <a:t>BY HASNAWIYA HASAN</a:t>
            </a:r>
          </a:p>
          <a:p>
            <a:r>
              <a:rPr lang="en-US" altLang="ja-JP" dirty="0"/>
              <a:t>D053201003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>
          <a:xfrm>
            <a:off x="1644193" y="8418851"/>
            <a:ext cx="15915804" cy="136815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altLang="ja-JP" b="1" dirty="0"/>
              <a:t>PROGRAM S3 TEKNIK ELEKTRO</a:t>
            </a:r>
          </a:p>
          <a:p>
            <a:pPr algn="l"/>
            <a:r>
              <a:rPr kumimoji="1" lang="en-US" altLang="ja-JP" b="1" dirty="0"/>
              <a:t>FAKULTAS TEKNIK</a:t>
            </a:r>
          </a:p>
          <a:p>
            <a:pPr algn="l"/>
            <a:r>
              <a:rPr lang="en-US" altLang="ja-JP" b="1" dirty="0"/>
              <a:t>UNIVERSITAS HASANUDDIN</a:t>
            </a:r>
            <a:endParaRPr kumimoji="1" lang="ja-JP" altLang="en-US" b="1" dirty="0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The Power of PowerPoint | thepopp.com</a:t>
            </a:r>
            <a:endParaRPr kumimoji="1" lang="ja-JP" altLang="en-US" dirty="0"/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650CAA5C-963E-49AB-A981-D8199D1ADD7E}"/>
              </a:ext>
            </a:extLst>
          </p:cNvPr>
          <p:cNvSpPr txBox="1">
            <a:spLocks/>
          </p:cNvSpPr>
          <p:nvPr/>
        </p:nvSpPr>
        <p:spPr>
          <a:xfrm>
            <a:off x="873718" y="277062"/>
            <a:ext cx="6778365" cy="1368152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 marL="0" indent="0" algn="r" defTabSz="1632753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kumimoji="1" sz="6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Reenie Beanie" panose="02000000000000000000" pitchFamily="2" charset="0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800" dirty="0"/>
              <a:t>PROPOSAL DISERTASI S3</a:t>
            </a:r>
            <a:endParaRPr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7292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84">
        <p:fade/>
      </p:transition>
    </mc:Choice>
    <mc:Fallback xmlns="">
      <p:transition spd="med" advTm="4784">
        <p:fade/>
      </p:transition>
    </mc:Fallback>
  </mc:AlternateContent>
  <p:extLst>
    <p:ext uri="{E180D4A7-C9FB-4DFB-919C-405C955672EB}">
      <p14:showEvtLst xmlns:p14="http://schemas.microsoft.com/office/powerpoint/2010/main">
        <p14:playEvt time="2451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AFB612-F3F7-44FD-9AB2-29935823FB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C0B3D-AC77-407E-8CFC-422B492625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7117" y="2406316"/>
            <a:ext cx="16186484" cy="692264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400" i="1" dirty="0">
                <a:effectLst/>
              </a:rPr>
              <a:t>Autonomous car </a:t>
            </a:r>
            <a:r>
              <a:rPr lang="en-US" sz="4400" dirty="0" err="1">
                <a:effectLst/>
              </a:rPr>
              <a:t>mampu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berkendara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melalui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jalur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tampa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harus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melihat</a:t>
            </a:r>
            <a:r>
              <a:rPr lang="en-US" sz="4400" dirty="0">
                <a:effectLst/>
              </a:rPr>
              <a:t> garis </a:t>
            </a:r>
            <a:r>
              <a:rPr lang="en-US" sz="4400" dirty="0" err="1">
                <a:effectLst/>
              </a:rPr>
              <a:t>tepi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jalan</a:t>
            </a:r>
            <a:r>
              <a:rPr lang="en-US" sz="4400" dirty="0">
                <a:effectLst/>
              </a:rPr>
              <a:t> dan </a:t>
            </a:r>
            <a:r>
              <a:rPr lang="en-US" sz="4400" dirty="0" err="1">
                <a:effectLst/>
              </a:rPr>
              <a:t>rambu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lalu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lintas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lainnya</a:t>
            </a:r>
            <a:endParaRPr lang="en-US" sz="4400" dirty="0">
              <a:effectLst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4400" dirty="0">
              <a:effectLst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400" dirty="0" err="1">
                <a:effectLst/>
              </a:rPr>
              <a:t>Memodelkan</a:t>
            </a:r>
            <a:r>
              <a:rPr lang="en-US" sz="4400" dirty="0">
                <a:effectLst/>
              </a:rPr>
              <a:t> salah </a:t>
            </a:r>
            <a:r>
              <a:rPr lang="en-US" sz="4400" dirty="0" err="1">
                <a:effectLst/>
              </a:rPr>
              <a:t>satu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rute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jalanan</a:t>
            </a:r>
            <a:r>
              <a:rPr lang="en-US" sz="4400" dirty="0">
                <a:effectLst/>
              </a:rPr>
              <a:t> yang </a:t>
            </a:r>
            <a:r>
              <a:rPr lang="en-US" sz="4400" dirty="0" err="1">
                <a:effectLst/>
              </a:rPr>
              <a:t>ada</a:t>
            </a:r>
            <a:r>
              <a:rPr lang="en-US" sz="4400" dirty="0">
                <a:effectLst/>
              </a:rPr>
              <a:t> di </a:t>
            </a:r>
            <a:r>
              <a:rPr lang="en-US" sz="4400" dirty="0" err="1">
                <a:effectLst/>
              </a:rPr>
              <a:t>kota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makassar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untuk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dibuatkan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sistem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mobil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gerak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mandiri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nya</a:t>
            </a:r>
            <a:r>
              <a:rPr lang="en-US" sz="4400" dirty="0">
                <a:effectLst/>
              </a:rPr>
              <a:t>.</a:t>
            </a:r>
            <a:endParaRPr lang="en-ID" sz="4400" dirty="0">
              <a:effectLst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08C13A-04C4-4EB5-8500-BA772B30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80953">
            <a:off x="483082" y="866273"/>
            <a:ext cx="7939023" cy="1074032"/>
          </a:xfrm>
        </p:spPr>
        <p:txBody>
          <a:bodyPr>
            <a:normAutofit/>
          </a:bodyPr>
          <a:lstStyle/>
          <a:p>
            <a:r>
              <a:rPr lang="en-US" sz="4800" dirty="0" err="1">
                <a:effectLst/>
              </a:rPr>
              <a:t>Manfaat</a:t>
            </a:r>
            <a:r>
              <a:rPr lang="en-US" sz="4800" dirty="0">
                <a:effectLst/>
              </a:rPr>
              <a:t> </a:t>
            </a:r>
            <a:r>
              <a:rPr lang="en-US" sz="4800" dirty="0" err="1">
                <a:effectLst/>
              </a:rPr>
              <a:t>Penelitian</a:t>
            </a:r>
            <a:endParaRPr lang="en-ID" sz="4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943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B1B1E7-3166-40A6-977D-EE3E537CFA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1C537-B1A9-463B-BB37-9BFCB97FE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1074" y="2406316"/>
            <a:ext cx="16202526" cy="6922649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/>
              <a:t>Sistem</a:t>
            </a:r>
            <a:r>
              <a:rPr lang="en-US" sz="4800" dirty="0"/>
              <a:t> yang </a:t>
            </a:r>
            <a:r>
              <a:rPr lang="en-US" sz="4800" dirty="0" err="1"/>
              <a:t>dibuat</a:t>
            </a:r>
            <a:r>
              <a:rPr lang="en-US" sz="4800" dirty="0"/>
              <a:t> </a:t>
            </a:r>
            <a:r>
              <a:rPr lang="en-US" sz="4800" dirty="0" err="1"/>
              <a:t>adalah</a:t>
            </a:r>
            <a:r>
              <a:rPr lang="en-US" sz="4800" dirty="0"/>
              <a:t> </a:t>
            </a:r>
            <a:r>
              <a:rPr lang="en-US" sz="4800" dirty="0" err="1"/>
              <a:t>bagian</a:t>
            </a:r>
            <a:r>
              <a:rPr lang="en-US" sz="4800" dirty="0"/>
              <a:t> </a:t>
            </a:r>
            <a:r>
              <a:rPr lang="en-US" sz="4800" dirty="0" err="1"/>
              <a:t>desain</a:t>
            </a:r>
            <a:r>
              <a:rPr lang="en-US" sz="4800" dirty="0"/>
              <a:t> </a:t>
            </a:r>
            <a:r>
              <a:rPr lang="en-US" sz="4800" dirty="0" err="1"/>
              <a:t>kendali</a:t>
            </a:r>
            <a:r>
              <a:rPr lang="en-US" sz="4800" dirty="0"/>
              <a:t> </a:t>
            </a:r>
            <a:r>
              <a:rPr lang="en-US" sz="4800" dirty="0" err="1"/>
              <a:t>dengan</a:t>
            </a:r>
            <a:r>
              <a:rPr lang="en-US" sz="4800" dirty="0"/>
              <a:t> machine learning/supervised learning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/>
              <a:t>Skenario</a:t>
            </a:r>
            <a:r>
              <a:rPr lang="en-US" sz="4800" dirty="0"/>
              <a:t> </a:t>
            </a:r>
            <a:r>
              <a:rPr lang="en-US" sz="4800" dirty="0" err="1"/>
              <a:t>jalan</a:t>
            </a:r>
            <a:r>
              <a:rPr lang="en-US" sz="4800" dirty="0"/>
              <a:t> yang </a:t>
            </a:r>
            <a:r>
              <a:rPr lang="en-US" sz="4800" dirty="0" err="1"/>
              <a:t>digunakan</a:t>
            </a:r>
            <a:r>
              <a:rPr lang="en-US" sz="4800" dirty="0"/>
              <a:t> </a:t>
            </a:r>
            <a:r>
              <a:rPr lang="en-US" sz="4800" dirty="0" err="1"/>
              <a:t>hanya</a:t>
            </a:r>
            <a:r>
              <a:rPr lang="en-US" sz="4800" dirty="0"/>
              <a:t> </a:t>
            </a:r>
            <a:r>
              <a:rPr lang="en-US" sz="4800" dirty="0" err="1"/>
              <a:t>satu</a:t>
            </a:r>
            <a:r>
              <a:rPr lang="en-US" sz="4800" dirty="0"/>
              <a:t> </a:t>
            </a:r>
            <a:r>
              <a:rPr lang="en-US" sz="4800" dirty="0" err="1"/>
              <a:t>rute</a:t>
            </a:r>
            <a:r>
              <a:rPr lang="en-US" sz="4800" dirty="0"/>
              <a:t> di </a:t>
            </a:r>
            <a:r>
              <a:rPr lang="en-US" sz="4800" dirty="0" err="1"/>
              <a:t>daerah</a:t>
            </a:r>
            <a:r>
              <a:rPr lang="en-US" sz="4800" dirty="0"/>
              <a:t> </a:t>
            </a:r>
            <a:r>
              <a:rPr lang="en-US" sz="4800" dirty="0" err="1"/>
              <a:t>jalan</a:t>
            </a:r>
            <a:r>
              <a:rPr lang="en-US" sz="4800" dirty="0"/>
              <a:t> </a:t>
            </a:r>
            <a:r>
              <a:rPr lang="en-US" sz="4800" dirty="0" err="1"/>
              <a:t>tol</a:t>
            </a:r>
            <a:r>
              <a:rPr lang="en-US" sz="4800" dirty="0"/>
              <a:t> </a:t>
            </a:r>
            <a:r>
              <a:rPr lang="en-US" sz="4800" dirty="0" err="1"/>
              <a:t>makassar</a:t>
            </a:r>
            <a:endParaRPr lang="en-ID" sz="4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B566BE-0282-4C6A-A4E9-3CB3EA1C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45773">
            <a:off x="742727" y="755791"/>
            <a:ext cx="8778904" cy="1212500"/>
          </a:xfrm>
        </p:spPr>
        <p:txBody>
          <a:bodyPr>
            <a:normAutofit/>
          </a:bodyPr>
          <a:lstStyle/>
          <a:p>
            <a:r>
              <a:rPr lang="en-US" sz="5400" dirty="0"/>
              <a:t>Batasan </a:t>
            </a:r>
            <a:r>
              <a:rPr lang="en-US" sz="5400" dirty="0" err="1"/>
              <a:t>Masalah</a:t>
            </a:r>
            <a:endParaRPr lang="en-ID" sz="5400" dirty="0"/>
          </a:p>
        </p:txBody>
      </p:sp>
    </p:spTree>
    <p:extLst>
      <p:ext uri="{BB962C8B-B14F-4D97-AF65-F5344CB8AC3E}">
        <p14:creationId xmlns:p14="http://schemas.microsoft.com/office/powerpoint/2010/main" val="1397958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テキスト プレースホルダー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TINJAUAN PUSTAKA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/>
              <a:t>BAB 2</a:t>
            </a:r>
            <a:endParaRPr lang="ja-JP" altLang="en-US" dirty="0"/>
          </a:p>
        </p:txBody>
      </p:sp>
      <p:pic>
        <p:nvPicPr>
          <p:cNvPr id="7" name="図プレースホルダー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b="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690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753">
        <p14:gallery dir="l"/>
      </p:transition>
    </mc:Choice>
    <mc:Fallback xmlns="">
      <p:transition spd="slow" advTm="3753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8FC45-C834-481E-B4C3-FB79FAD33C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D310-1027-4F8B-8ACE-310D73B524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8990" y="9234776"/>
            <a:ext cx="7619999" cy="746439"/>
          </a:xfrm>
        </p:spPr>
        <p:txBody>
          <a:bodyPr/>
          <a:lstStyle/>
          <a:p>
            <a:pPr algn="ctr"/>
            <a:r>
              <a:rPr lang="en-AU" sz="3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Gambar 1. Blok Diagram </a:t>
            </a:r>
            <a:r>
              <a:rPr lang="en-AU" sz="3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mobil</a:t>
            </a:r>
            <a:r>
              <a:rPr lang="en-AU" sz="3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autonomous yang </a:t>
            </a:r>
            <a:r>
              <a:rPr lang="en-AU" sz="3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lengkap</a:t>
            </a:r>
            <a:r>
              <a:rPr lang="en-AU" sz="3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[7]</a:t>
            </a:r>
            <a:endParaRPr lang="en-ID" sz="3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endParaRPr lang="en-ID" sz="3600" dirty="0">
              <a:effectLst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79FCB9-114C-4DD7-92EE-5B898F2AC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07727">
            <a:off x="509282" y="822948"/>
            <a:ext cx="8595162" cy="1278567"/>
          </a:xfrm>
        </p:spPr>
        <p:txBody>
          <a:bodyPr>
            <a:normAutofit/>
          </a:bodyPr>
          <a:lstStyle/>
          <a:p>
            <a:r>
              <a:rPr lang="en-US" sz="3200" dirty="0" err="1"/>
              <a:t>Landasan</a:t>
            </a:r>
            <a:r>
              <a:rPr lang="en-US" sz="3200" dirty="0"/>
              <a:t> </a:t>
            </a:r>
            <a:r>
              <a:rPr lang="en-US" sz="3200" dirty="0" err="1"/>
              <a:t>Teori</a:t>
            </a:r>
            <a:endParaRPr lang="en-ID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96DA3-0E82-439C-81C2-FEABE3D3C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3" y="2502568"/>
            <a:ext cx="8132554" cy="607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A5D7EE-3C4A-4632-A4B4-BE2D7F3BBE88}"/>
              </a:ext>
            </a:extLst>
          </p:cNvPr>
          <p:cNvSpPr txBox="1"/>
          <p:nvPr/>
        </p:nvSpPr>
        <p:spPr>
          <a:xfrm flipH="1">
            <a:off x="9689430" y="3160295"/>
            <a:ext cx="81325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Sebuah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mobil</a:t>
            </a:r>
            <a:r>
              <a:rPr lang="en-US" dirty="0">
                <a:solidFill>
                  <a:schemeClr val="bg1"/>
                </a:solidFill>
              </a:rPr>
              <a:t> autonomous yang </a:t>
            </a:r>
            <a:r>
              <a:rPr lang="en-US" dirty="0" err="1">
                <a:solidFill>
                  <a:schemeClr val="bg1"/>
                </a:solidFill>
              </a:rPr>
              <a:t>lengkap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sebaiknya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terdiri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beberapa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pendukung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yaitu</a:t>
            </a:r>
            <a:r>
              <a:rPr lang="en-US" dirty="0">
                <a:solidFill>
                  <a:schemeClr val="bg1"/>
                </a:solidFill>
              </a:rPr>
              <a:t> :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autonomous perception (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computer vision)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dikendalikan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AI</a:t>
            </a:r>
          </a:p>
          <a:p>
            <a:pPr marL="457200" indent="-457200">
              <a:buFontTx/>
              <a:buChar char="-"/>
            </a:pPr>
            <a:r>
              <a:rPr lang="en-ID" dirty="0">
                <a:solidFill>
                  <a:schemeClr val="bg1"/>
                </a:solidFill>
              </a:rPr>
              <a:t>Model vehicle kinematic/</a:t>
            </a:r>
            <a:r>
              <a:rPr lang="en-ID" dirty="0" err="1">
                <a:solidFill>
                  <a:schemeClr val="bg1"/>
                </a:solidFill>
              </a:rPr>
              <a:t>dinamik</a:t>
            </a:r>
            <a:endParaRPr lang="en-ID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ID" dirty="0">
                <a:solidFill>
                  <a:schemeClr val="bg1"/>
                </a:solidFill>
              </a:rPr>
              <a:t>Trajectory Planning</a:t>
            </a:r>
          </a:p>
          <a:p>
            <a:pPr marL="457200" indent="-457200">
              <a:buFontTx/>
              <a:buChar char="-"/>
            </a:pPr>
            <a:r>
              <a:rPr lang="en-ID" dirty="0" err="1">
                <a:solidFill>
                  <a:schemeClr val="bg1"/>
                </a:solidFill>
              </a:rPr>
              <a:t>Sistem</a:t>
            </a:r>
            <a:r>
              <a:rPr lang="en-ID" dirty="0">
                <a:solidFill>
                  <a:schemeClr val="bg1"/>
                </a:solidFill>
              </a:rPr>
              <a:t> sensor dan </a:t>
            </a:r>
            <a:r>
              <a:rPr lang="en-ID" dirty="0" err="1">
                <a:solidFill>
                  <a:schemeClr val="bg1"/>
                </a:solidFill>
              </a:rPr>
              <a:t>aktuasi</a:t>
            </a:r>
            <a:endParaRPr lang="en-ID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ID" dirty="0">
                <a:solidFill>
                  <a:schemeClr val="bg1"/>
                </a:solidFill>
              </a:rPr>
              <a:t>Ego Vehicle States dan Driving Environment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39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F85E2C-5368-4273-B7CB-6405B92EC2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3F369-448F-4EF9-A9A5-2A97717609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4148" y="9089742"/>
            <a:ext cx="15222336" cy="819972"/>
          </a:xfrm>
        </p:spPr>
        <p:txBody>
          <a:bodyPr/>
          <a:lstStyle/>
          <a:p>
            <a:r>
              <a:rPr lang="en-US" sz="3600" dirty="0">
                <a:effectLst/>
              </a:rPr>
              <a:t>Gambar 2. ADS yang </a:t>
            </a:r>
            <a:r>
              <a:rPr lang="en-US" sz="3600" dirty="0" err="1">
                <a:effectLst/>
              </a:rPr>
              <a:t>hanya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menggunakan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sistem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persepsi</a:t>
            </a:r>
            <a:r>
              <a:rPr lang="en-US" sz="3600" dirty="0">
                <a:effectLst/>
              </a:rPr>
              <a:t> (</a:t>
            </a:r>
            <a:r>
              <a:rPr lang="en-US" sz="3600" dirty="0" err="1">
                <a:effectLst/>
              </a:rPr>
              <a:t>visi</a:t>
            </a:r>
            <a:r>
              <a:rPr lang="en-US" sz="3600" dirty="0">
                <a:effectLst/>
              </a:rPr>
              <a:t> computer </a:t>
            </a:r>
            <a:r>
              <a:rPr lang="en-US" sz="3600" dirty="0" err="1">
                <a:effectLst/>
              </a:rPr>
              <a:t>saja</a:t>
            </a:r>
            <a:r>
              <a:rPr lang="en-US" sz="3600" dirty="0">
                <a:effectLst/>
              </a:rPr>
              <a:t>)</a:t>
            </a:r>
            <a:endParaRPr lang="en-ID" sz="3600" dirty="0">
              <a:effectLst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7EC83F-2FCD-4E19-B645-ACB58A5DD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54269">
            <a:off x="993676" y="710653"/>
            <a:ext cx="8595162" cy="1134188"/>
          </a:xfrm>
        </p:spPr>
        <p:txBody>
          <a:bodyPr>
            <a:normAutofit/>
          </a:bodyPr>
          <a:lstStyle/>
          <a:p>
            <a:r>
              <a:rPr lang="en-US" sz="4000" dirty="0" err="1"/>
              <a:t>Landasan</a:t>
            </a:r>
            <a:r>
              <a:rPr lang="en-US" sz="4000" dirty="0"/>
              <a:t> </a:t>
            </a:r>
            <a:r>
              <a:rPr lang="en-US" sz="4000" dirty="0" err="1"/>
              <a:t>Teori</a:t>
            </a:r>
            <a:endParaRPr lang="en-ID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7DA291-D3F1-4752-93B8-10E2E471B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17" y="2150324"/>
            <a:ext cx="7079879" cy="661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ECB959-651F-45FD-96A3-4CEBA39E3CED}"/>
              </a:ext>
            </a:extLst>
          </p:cNvPr>
          <p:cNvSpPr txBox="1"/>
          <p:nvPr/>
        </p:nvSpPr>
        <p:spPr>
          <a:xfrm flipH="1">
            <a:off x="10601424" y="3048000"/>
            <a:ext cx="64192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Gambar 2. </a:t>
            </a:r>
            <a:r>
              <a:rPr lang="en-US" sz="4000" dirty="0" err="1">
                <a:solidFill>
                  <a:schemeClr val="bg1"/>
                </a:solidFill>
              </a:rPr>
              <a:t>Sistem</a:t>
            </a:r>
            <a:r>
              <a:rPr lang="en-US" sz="4000" dirty="0">
                <a:solidFill>
                  <a:schemeClr val="bg1"/>
                </a:solidFill>
              </a:rPr>
              <a:t> yang </a:t>
            </a:r>
            <a:r>
              <a:rPr lang="en-US" sz="4000" dirty="0" err="1">
                <a:solidFill>
                  <a:schemeClr val="bg1"/>
                </a:solidFill>
              </a:rPr>
              <a:t>hanya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menggunakan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sistem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persepsi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saja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disebut</a:t>
            </a:r>
            <a:r>
              <a:rPr lang="en-US" sz="4000" dirty="0">
                <a:solidFill>
                  <a:schemeClr val="bg1"/>
                </a:solidFill>
              </a:rPr>
              <a:t> juga “end to end” </a:t>
            </a:r>
            <a:r>
              <a:rPr lang="en-US" sz="4000" dirty="0" err="1">
                <a:solidFill>
                  <a:schemeClr val="bg1"/>
                </a:solidFill>
              </a:rPr>
              <a:t>kurang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menjamin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keselamatan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penumpang</a:t>
            </a:r>
            <a:endParaRPr lang="en-ID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9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B1B1E7-3166-40A6-977D-EE3E537CFA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1C537-B1A9-463B-BB37-9BFCB97FE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1074" y="6031831"/>
            <a:ext cx="16202526" cy="3297133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endParaRPr lang="en-US" sz="4800" dirty="0"/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dirty="0" err="1"/>
              <a:t>Sistem</a:t>
            </a:r>
            <a:r>
              <a:rPr lang="en-US" sz="3600" dirty="0"/>
              <a:t> </a:t>
            </a:r>
            <a:r>
              <a:rPr lang="en-US" sz="3600" dirty="0" err="1"/>
              <a:t>menggunakan</a:t>
            </a:r>
            <a:r>
              <a:rPr lang="en-US" sz="3600" dirty="0"/>
              <a:t> </a:t>
            </a:r>
            <a:r>
              <a:rPr lang="en-US" sz="3600" dirty="0" err="1"/>
              <a:t>tiga</a:t>
            </a:r>
            <a:r>
              <a:rPr lang="en-US" sz="3600" dirty="0"/>
              <a:t> </a:t>
            </a:r>
            <a:r>
              <a:rPr lang="en-US" sz="3600" dirty="0" err="1"/>
              <a:t>kamera</a:t>
            </a:r>
            <a:r>
              <a:rPr lang="en-US" sz="3600" dirty="0"/>
              <a:t> yang </a:t>
            </a:r>
            <a:r>
              <a:rPr lang="en-US" sz="3600" dirty="0" err="1"/>
              <a:t>dipasang</a:t>
            </a:r>
            <a:r>
              <a:rPr lang="en-US" sz="3600" dirty="0"/>
              <a:t> pada </a:t>
            </a:r>
            <a:r>
              <a:rPr lang="en-US" sz="3600" dirty="0" err="1"/>
              <a:t>kaca</a:t>
            </a:r>
            <a:r>
              <a:rPr lang="en-US" sz="3600" dirty="0"/>
              <a:t> </a:t>
            </a:r>
            <a:r>
              <a:rPr lang="en-US" sz="3600" dirty="0" err="1"/>
              <a:t>depan</a:t>
            </a:r>
            <a:r>
              <a:rPr lang="en-US" sz="3600" dirty="0"/>
              <a:t> </a:t>
            </a:r>
            <a:r>
              <a:rPr lang="en-US" sz="3600" dirty="0" err="1"/>
              <a:t>mobil</a:t>
            </a:r>
            <a:endParaRPr lang="en-US" sz="3600" dirty="0"/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dirty="0"/>
              <a:t>Training data </a:t>
            </a:r>
            <a:r>
              <a:rPr lang="en-US" sz="3600" dirty="0" err="1"/>
              <a:t>terdiri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gambar</a:t>
            </a:r>
            <a:r>
              <a:rPr lang="en-US" sz="3600" dirty="0"/>
              <a:t> </a:t>
            </a:r>
            <a:r>
              <a:rPr lang="en-US" sz="3600" dirty="0" err="1"/>
              <a:t>gambar</a:t>
            </a:r>
            <a:r>
              <a:rPr lang="en-US" sz="3600" dirty="0"/>
              <a:t> yang </a:t>
            </a:r>
            <a:r>
              <a:rPr lang="en-US" sz="3600" dirty="0" err="1"/>
              <a:t>diambil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video </a:t>
            </a:r>
            <a:r>
              <a:rPr lang="en-US" sz="3600" dirty="0" err="1"/>
              <a:t>kemudian</a:t>
            </a:r>
            <a:r>
              <a:rPr lang="en-US" sz="3600" dirty="0"/>
              <a:t> </a:t>
            </a:r>
            <a:r>
              <a:rPr lang="en-US" sz="3600" dirty="0" err="1"/>
              <a:t>dipasangkan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i="1" dirty="0"/>
              <a:t>steering command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dirty="0" err="1"/>
              <a:t>Contoh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i="1" dirty="0"/>
              <a:t>DAVE-2 </a:t>
            </a:r>
            <a:r>
              <a:rPr lang="en-US" sz="3600" dirty="0" err="1"/>
              <a:t>seperti</a:t>
            </a:r>
            <a:r>
              <a:rPr lang="en-US" sz="3600" dirty="0"/>
              <a:t> yang </a:t>
            </a:r>
            <a:r>
              <a:rPr lang="en-US" sz="3600" dirty="0" err="1"/>
              <a:t>terlihat</a:t>
            </a:r>
            <a:r>
              <a:rPr lang="en-US" sz="3600" dirty="0"/>
              <a:t> pada </a:t>
            </a:r>
            <a:r>
              <a:rPr lang="en-US" sz="3600" dirty="0" err="1"/>
              <a:t>gambar</a:t>
            </a:r>
            <a:r>
              <a:rPr lang="en-US" sz="3600" dirty="0"/>
              <a:t> 3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AU" sz="3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ID" sz="3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US" sz="4800" dirty="0"/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US" sz="4800" dirty="0"/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ID" sz="4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B566BE-0282-4C6A-A4E9-3CB3EA1C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45773">
            <a:off x="758769" y="351785"/>
            <a:ext cx="8778904" cy="1212500"/>
          </a:xfrm>
        </p:spPr>
        <p:txBody>
          <a:bodyPr>
            <a:normAutofit fontScale="90000"/>
          </a:bodyPr>
          <a:lstStyle/>
          <a:p>
            <a:br>
              <a:rPr lang="en-US" sz="5400" dirty="0"/>
            </a:br>
            <a:r>
              <a:rPr lang="en-US" sz="5400" dirty="0" err="1"/>
              <a:t>Landasan</a:t>
            </a:r>
            <a:r>
              <a:rPr lang="en-US" sz="5400" dirty="0"/>
              <a:t> </a:t>
            </a:r>
            <a:r>
              <a:rPr lang="en-US" sz="5400" dirty="0" err="1"/>
              <a:t>Teori</a:t>
            </a:r>
            <a:endParaRPr lang="en-ID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38C4A-20BE-4664-8017-175F23D0314E}"/>
              </a:ext>
            </a:extLst>
          </p:cNvPr>
          <p:cNvSpPr txBox="1"/>
          <p:nvPr/>
        </p:nvSpPr>
        <p:spPr>
          <a:xfrm flipH="1">
            <a:off x="1858476" y="2839453"/>
            <a:ext cx="691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SISTEM AUTONOMOUS PERCEPTION </a:t>
            </a:r>
            <a:endParaRPr lang="en-ID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98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DC525E-0DFA-43C3-83E1-D647AF156D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1C4B2-115C-4841-B34F-786A89A789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18820" y="1183060"/>
            <a:ext cx="7154779" cy="8145905"/>
          </a:xfrm>
        </p:spPr>
        <p:txBody>
          <a:bodyPr/>
          <a:lstStyle/>
          <a:p>
            <a:r>
              <a:rPr lang="en-US" sz="4000" dirty="0"/>
              <a:t>Data training </a:t>
            </a:r>
            <a:r>
              <a:rPr lang="en-US" sz="4000" dirty="0" err="1"/>
              <a:t>diaugmentasikan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gambar</a:t>
            </a:r>
            <a:r>
              <a:rPr lang="en-US" sz="4000" dirty="0"/>
              <a:t> </a:t>
            </a:r>
            <a:r>
              <a:rPr lang="en-US" sz="4000" dirty="0" err="1"/>
              <a:t>tambahan</a:t>
            </a:r>
            <a:r>
              <a:rPr lang="en-US" sz="4000" dirty="0"/>
              <a:t> yang </a:t>
            </a:r>
            <a:r>
              <a:rPr lang="en-US" sz="4000" dirty="0" err="1"/>
              <a:t>memperlihatkan</a:t>
            </a:r>
            <a:r>
              <a:rPr lang="en-US" sz="4000" dirty="0"/>
              <a:t> </a:t>
            </a:r>
            <a:r>
              <a:rPr lang="en-US" sz="4000" dirty="0" err="1"/>
              <a:t>mobil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shift yang </a:t>
            </a:r>
            <a:r>
              <a:rPr lang="en-US" sz="4000" dirty="0" err="1"/>
              <a:t>berbeda</a:t>
            </a:r>
            <a:r>
              <a:rPr lang="en-US" sz="4000" dirty="0"/>
              <a:t> </a:t>
            </a:r>
            <a:r>
              <a:rPr lang="en-US" sz="4000" dirty="0" err="1"/>
              <a:t>terlihat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tengah</a:t>
            </a:r>
            <a:r>
              <a:rPr lang="en-US" sz="4000" dirty="0"/>
              <a:t> </a:t>
            </a:r>
            <a:r>
              <a:rPr lang="en-US" sz="4000" dirty="0" err="1"/>
              <a:t>jalur</a:t>
            </a:r>
            <a:r>
              <a:rPr lang="en-US" sz="4000" dirty="0"/>
              <a:t> dan </a:t>
            </a:r>
            <a:r>
              <a:rPr lang="en-US" sz="4000" dirty="0" err="1"/>
              <a:t>rotasi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arah</a:t>
            </a:r>
            <a:r>
              <a:rPr lang="en-US" sz="4000" dirty="0"/>
              <a:t> </a:t>
            </a:r>
            <a:r>
              <a:rPr lang="en-US" sz="4000" dirty="0" err="1"/>
              <a:t>jalan</a:t>
            </a:r>
            <a:endParaRPr lang="en-US" sz="4000" dirty="0"/>
          </a:p>
          <a:p>
            <a:endParaRPr lang="en-ID" sz="4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14B572-210A-4A7C-8BF5-C55A296F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35058">
            <a:off x="926508" y="995557"/>
            <a:ext cx="10093889" cy="81334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SISTEM AUTONOMOUS PERCEPTION</a:t>
            </a:r>
            <a:endParaRPr lang="en-ID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8A6A0B-8BB0-47A0-A356-FBD5B5C20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2883979"/>
            <a:ext cx="7955854" cy="4944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615C70-F40F-409F-973B-678E33D59D17}"/>
              </a:ext>
            </a:extLst>
          </p:cNvPr>
          <p:cNvSpPr txBox="1"/>
          <p:nvPr/>
        </p:nvSpPr>
        <p:spPr>
          <a:xfrm>
            <a:off x="1649930" y="8146429"/>
            <a:ext cx="6258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Gambar 3. Data Collection System </a:t>
            </a:r>
            <a:endParaRPr lang="en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0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3CAD53-6CFC-4841-A2A8-F6D2E59510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4A6D0-45CD-42E3-A4BD-C9CC21D210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/>
              <a:t>Pada </a:t>
            </a:r>
            <a:r>
              <a:rPr lang="en-US" sz="3600" dirty="0" err="1"/>
              <a:t>gambar</a:t>
            </a:r>
            <a:r>
              <a:rPr lang="en-US" sz="3600" dirty="0"/>
              <a:t>  4. Gambar </a:t>
            </a:r>
            <a:r>
              <a:rPr lang="en-US" sz="3600" dirty="0" err="1"/>
              <a:t>dimasukkan</a:t>
            </a:r>
            <a:r>
              <a:rPr lang="en-US" sz="3600" dirty="0"/>
              <a:t> </a:t>
            </a:r>
            <a:r>
              <a:rPr lang="en-US" sz="3600" dirty="0" err="1"/>
              <a:t>ke</a:t>
            </a:r>
            <a:r>
              <a:rPr lang="en-US" sz="3600" dirty="0"/>
              <a:t> Supervised Learning (SL), yang </a:t>
            </a:r>
            <a:r>
              <a:rPr lang="en-US" sz="3600" dirty="0" err="1"/>
              <a:t>kemudian</a:t>
            </a:r>
            <a:r>
              <a:rPr lang="en-US" sz="3600" dirty="0"/>
              <a:t> </a:t>
            </a:r>
            <a:r>
              <a:rPr lang="en-US" sz="3600" dirty="0" err="1"/>
              <a:t>menghitung</a:t>
            </a:r>
            <a:r>
              <a:rPr lang="en-US" sz="3600" dirty="0"/>
              <a:t> </a:t>
            </a:r>
            <a:r>
              <a:rPr lang="en-US" sz="3600" i="1" dirty="0"/>
              <a:t>proposed steering command</a:t>
            </a:r>
            <a:r>
              <a:rPr lang="en-US" sz="3600" dirty="0"/>
              <a:t>. </a:t>
            </a:r>
            <a:r>
              <a:rPr lang="en-US" sz="3600" dirty="0" err="1"/>
              <a:t>Perintah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 </a:t>
            </a:r>
            <a:r>
              <a:rPr lang="en-US" sz="3600" dirty="0" err="1"/>
              <a:t>dibandingkan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i="1" dirty="0"/>
              <a:t>desired command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mendapatkan</a:t>
            </a:r>
            <a:r>
              <a:rPr lang="en-US" sz="3600" dirty="0"/>
              <a:t> </a:t>
            </a:r>
            <a:r>
              <a:rPr lang="en-US" sz="3600" i="1" dirty="0"/>
              <a:t>weight </a:t>
            </a:r>
            <a:r>
              <a:rPr lang="en-US" sz="3600" dirty="0" err="1"/>
              <a:t>dari</a:t>
            </a:r>
            <a:r>
              <a:rPr lang="en-US" sz="3600" dirty="0"/>
              <a:t> SL yang </a:t>
            </a:r>
            <a:r>
              <a:rPr lang="en-US" sz="3600" dirty="0" err="1"/>
              <a:t>sesuai</a:t>
            </a:r>
            <a:r>
              <a:rPr lang="en-US" sz="3600" dirty="0"/>
              <a:t>, </a:t>
            </a:r>
            <a:r>
              <a:rPr lang="en-US" sz="3600" dirty="0" err="1"/>
              <a:t>sehingga</a:t>
            </a:r>
            <a:r>
              <a:rPr lang="en-US" sz="3600" dirty="0"/>
              <a:t> SL output </a:t>
            </a:r>
            <a:r>
              <a:rPr lang="en-US" sz="3600" dirty="0" err="1"/>
              <a:t>hampir</a:t>
            </a:r>
            <a:r>
              <a:rPr lang="en-US" sz="3600" dirty="0"/>
              <a:t> </a:t>
            </a:r>
            <a:r>
              <a:rPr lang="en-US" sz="3600" dirty="0" err="1"/>
              <a:t>mendekati</a:t>
            </a:r>
            <a:r>
              <a:rPr lang="en-US" sz="3600" dirty="0"/>
              <a:t> </a:t>
            </a:r>
            <a:r>
              <a:rPr lang="en-US" sz="3600" i="1" dirty="0"/>
              <a:t>desired output.</a:t>
            </a:r>
            <a:endParaRPr lang="en-ID" sz="3600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48FED0-521C-4F46-8F87-51D327BC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71919">
            <a:off x="1172892" y="838990"/>
            <a:ext cx="8595162" cy="1166273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Sistem</a:t>
            </a:r>
            <a:r>
              <a:rPr lang="en-US" sz="4000" dirty="0"/>
              <a:t> Autonomous Perception</a:t>
            </a:r>
            <a:endParaRPr lang="en-ID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43261F-52D8-4C98-BE6F-D0B982E4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91" y="2728230"/>
            <a:ext cx="8345679" cy="62713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860218-1232-4DC7-BC6A-216AEB9A7B6D}"/>
              </a:ext>
            </a:extLst>
          </p:cNvPr>
          <p:cNvSpPr txBox="1"/>
          <p:nvPr/>
        </p:nvSpPr>
        <p:spPr>
          <a:xfrm flipH="1">
            <a:off x="1537633" y="9607996"/>
            <a:ext cx="9707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Gambar 4. </a:t>
            </a:r>
            <a:r>
              <a:rPr lang="en-US" dirty="0" err="1">
                <a:solidFill>
                  <a:schemeClr val="bg2"/>
                </a:solidFill>
              </a:rPr>
              <a:t>Arsitektur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Sistem</a:t>
            </a:r>
            <a:r>
              <a:rPr lang="en-US" dirty="0">
                <a:solidFill>
                  <a:schemeClr val="bg2"/>
                </a:solidFill>
              </a:rPr>
              <a:t> Autonomous Perception</a:t>
            </a:r>
            <a:endParaRPr lang="en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07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D00779-35EB-4820-90C6-55585E0F66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A259C-8241-4F80-8C6E-62BA86999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/>
              <a:t>Setelah </a:t>
            </a:r>
            <a:r>
              <a:rPr lang="en-US" sz="3600" dirty="0" err="1"/>
              <a:t>dilatih</a:t>
            </a:r>
            <a:r>
              <a:rPr lang="en-US" sz="3600" dirty="0"/>
              <a:t>, </a:t>
            </a:r>
            <a:r>
              <a:rPr lang="en-US" sz="3600" dirty="0" err="1"/>
              <a:t>kamera</a:t>
            </a:r>
            <a:r>
              <a:rPr lang="en-US" sz="3600" dirty="0"/>
              <a:t> </a:t>
            </a:r>
            <a:r>
              <a:rPr lang="en-US" sz="3600" dirty="0" err="1"/>
              <a:t>tengah</a:t>
            </a:r>
            <a:r>
              <a:rPr lang="en-US" sz="3600" dirty="0"/>
              <a:t> </a:t>
            </a:r>
            <a:r>
              <a:rPr lang="en-US" sz="3600" dirty="0" err="1"/>
              <a:t>memberikan</a:t>
            </a:r>
            <a:r>
              <a:rPr lang="en-US" sz="3600" dirty="0"/>
              <a:t> </a:t>
            </a:r>
            <a:r>
              <a:rPr lang="en-US" sz="3600" dirty="0" err="1"/>
              <a:t>gambar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video yang oleh SL </a:t>
            </a:r>
            <a:r>
              <a:rPr lang="en-US" sz="3600" dirty="0" err="1"/>
              <a:t>digunakan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membandingkan</a:t>
            </a:r>
            <a:r>
              <a:rPr lang="en-US" sz="3600" dirty="0"/>
              <a:t> </a:t>
            </a:r>
            <a:r>
              <a:rPr lang="en-US" sz="3600" dirty="0" err="1"/>
              <a:t>sudut</a:t>
            </a:r>
            <a:r>
              <a:rPr lang="en-US" sz="3600" dirty="0"/>
              <a:t> </a:t>
            </a:r>
            <a:r>
              <a:rPr lang="en-US" sz="3600" dirty="0" err="1"/>
              <a:t>kemudi</a:t>
            </a:r>
            <a:r>
              <a:rPr lang="en-US" sz="3600" dirty="0"/>
              <a:t>.</a:t>
            </a:r>
            <a:endParaRPr lang="en-ID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CC86D0-ED22-4695-8ED5-6C803C43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9687">
            <a:off x="863051" y="838991"/>
            <a:ext cx="8595162" cy="1198357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Sistem</a:t>
            </a:r>
            <a:r>
              <a:rPr lang="en-US" sz="4000" dirty="0"/>
              <a:t> Autonomous Perception</a:t>
            </a:r>
            <a:endParaRPr lang="en-ID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7880A-1BC8-422B-B2BB-801871328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3" y="2908898"/>
            <a:ext cx="8236399" cy="4727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94CD68-AAA6-4BC2-9173-0D157E39CC44}"/>
              </a:ext>
            </a:extLst>
          </p:cNvPr>
          <p:cNvSpPr txBox="1"/>
          <p:nvPr/>
        </p:nvSpPr>
        <p:spPr>
          <a:xfrm>
            <a:off x="1460882" y="8582526"/>
            <a:ext cx="4249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Gambar 5</a:t>
            </a:r>
            <a:endParaRPr lang="en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5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93EB14-4C61-4028-98F6-77088713AB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F9274-4E89-4D23-8A99-E4FA74DA94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66737" y="1183060"/>
            <a:ext cx="14806863" cy="8145905"/>
          </a:xfrm>
        </p:spPr>
        <p:txBody>
          <a:bodyPr/>
          <a:lstStyle/>
          <a:p>
            <a:r>
              <a:rPr lang="en-US" sz="4000" b="1" dirty="0">
                <a:effectLst/>
              </a:rPr>
              <a:t>Data </a:t>
            </a:r>
            <a:r>
              <a:rPr lang="en-US" sz="4000" b="1" dirty="0" err="1">
                <a:effectLst/>
              </a:rPr>
              <a:t>Cpllection</a:t>
            </a:r>
            <a:endParaRPr lang="en-US" sz="4000" b="1" dirty="0">
              <a:effectLst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/>
              <a:t>Training data </a:t>
            </a:r>
            <a:r>
              <a:rPr lang="en-US" sz="4000" dirty="0" err="1"/>
              <a:t>dikumpulkan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mengemudi</a:t>
            </a:r>
            <a:r>
              <a:rPr lang="en-US" sz="4000" dirty="0"/>
              <a:t> pada </a:t>
            </a:r>
            <a:r>
              <a:rPr lang="en-US" sz="4000" dirty="0" err="1"/>
              <a:t>berbagai</a:t>
            </a:r>
            <a:r>
              <a:rPr lang="en-US" sz="4000" dirty="0"/>
              <a:t> </a:t>
            </a:r>
            <a:r>
              <a:rPr lang="en-US" sz="4000" dirty="0" err="1"/>
              <a:t>macam</a:t>
            </a:r>
            <a:r>
              <a:rPr lang="en-US" sz="4000" dirty="0"/>
              <a:t> model </a:t>
            </a:r>
            <a:r>
              <a:rPr lang="en-US" sz="4000" dirty="0" err="1"/>
              <a:t>jalanan</a:t>
            </a:r>
            <a:r>
              <a:rPr lang="en-US" sz="4000" dirty="0"/>
              <a:t> dan </a:t>
            </a:r>
            <a:r>
              <a:rPr lang="en-US" sz="4000" dirty="0" err="1"/>
              <a:t>kondisi</a:t>
            </a:r>
            <a:r>
              <a:rPr lang="en-US" sz="4000" dirty="0"/>
              <a:t> </a:t>
            </a:r>
            <a:r>
              <a:rPr lang="en-US" sz="4000" dirty="0" err="1"/>
              <a:t>cuaca</a:t>
            </a:r>
            <a:r>
              <a:rPr lang="en-US" sz="4000" dirty="0"/>
              <a:t>.</a:t>
            </a:r>
          </a:p>
          <a:p>
            <a:r>
              <a:rPr lang="en-ID" sz="4000" b="1" dirty="0"/>
              <a:t>Network Architecture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CB30F7-3188-4CAF-8C6F-48353550A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39613">
            <a:off x="484301" y="395264"/>
            <a:ext cx="10519011" cy="1903907"/>
          </a:xfrm>
        </p:spPr>
        <p:txBody>
          <a:bodyPr>
            <a:normAutofit/>
          </a:bodyPr>
          <a:lstStyle/>
          <a:p>
            <a:r>
              <a:rPr lang="en-ID" sz="4000" dirty="0" err="1"/>
              <a:t>Sistem</a:t>
            </a:r>
            <a:r>
              <a:rPr lang="en-ID" sz="4000" dirty="0"/>
              <a:t> Autonomous Perception</a:t>
            </a:r>
          </a:p>
        </p:txBody>
      </p:sp>
    </p:spTree>
    <p:extLst>
      <p:ext uri="{BB962C8B-B14F-4D97-AF65-F5344CB8AC3E}">
        <p14:creationId xmlns:p14="http://schemas.microsoft.com/office/powerpoint/2010/main" val="360136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7828547" y="855663"/>
            <a:ext cx="10234864" cy="8796337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100"/>
              <a:buFont typeface="Arial"/>
              <a:buNone/>
            </a:pPr>
            <a:r>
              <a:rPr lang="en-US" sz="1400" dirty="0">
                <a:latin typeface="Algerian" panose="04020705040A02060702" pitchFamily="82" charset="0"/>
              </a:rPr>
              <a:t>1</a:t>
            </a:r>
            <a:r>
              <a:rPr lang="en-US" dirty="0">
                <a:latin typeface="Algerian" panose="04020705040A02060702" pitchFamily="82" charset="0"/>
              </a:rPr>
              <a:t>. </a:t>
            </a: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Pendahuluan</a:t>
            </a:r>
            <a:endParaRPr lang="en-US" sz="3200" b="1" dirty="0">
              <a:latin typeface="Algerian" panose="04020705040A02060702" pitchFamily="82" charset="0"/>
              <a:cs typeface="Calibri" panose="020F0502020204030204" pitchFamily="34" charset="0"/>
            </a:endParaRPr>
          </a:p>
          <a:p>
            <a:pPr marL="628650" lvl="1" indent="-171450">
              <a:buClr>
                <a:srgbClr val="5A5A5A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	</a:t>
            </a: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Latar</a:t>
            </a: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Belakang</a:t>
            </a:r>
            <a:endParaRPr lang="en-US" sz="3200" b="1" dirty="0">
              <a:latin typeface="Algerian" panose="04020705040A02060702" pitchFamily="82" charset="0"/>
              <a:cs typeface="Calibri" panose="020F0502020204030204" pitchFamily="34" charset="0"/>
            </a:endParaRPr>
          </a:p>
          <a:p>
            <a:pPr marL="628650" lvl="1" indent="-171450">
              <a:buClr>
                <a:srgbClr val="5A5A5A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	</a:t>
            </a: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Rumusan</a:t>
            </a: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Masalah</a:t>
            </a:r>
            <a:endParaRPr lang="en-US" sz="3200" b="1" dirty="0">
              <a:latin typeface="Algerian" panose="04020705040A02060702" pitchFamily="82" charset="0"/>
              <a:cs typeface="Calibri" panose="020F0502020204030204" pitchFamily="34" charset="0"/>
            </a:endParaRPr>
          </a:p>
          <a:p>
            <a:pPr marL="628650" lvl="1" indent="-171450">
              <a:buClr>
                <a:srgbClr val="5A5A5A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	</a:t>
            </a: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Tujuan</a:t>
            </a: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Penelitian</a:t>
            </a:r>
            <a:endParaRPr lang="en-US" sz="3200" b="1" dirty="0">
              <a:latin typeface="Algerian" panose="04020705040A02060702" pitchFamily="82" charset="0"/>
              <a:cs typeface="Calibri" panose="020F0502020204030204" pitchFamily="34" charset="0"/>
            </a:endParaRPr>
          </a:p>
          <a:p>
            <a:pPr marL="628650" lvl="1" indent="-171450">
              <a:buClr>
                <a:srgbClr val="5A5A5A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	</a:t>
            </a: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Manfaat</a:t>
            </a: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Penelitian</a:t>
            </a:r>
            <a:endParaRPr lang="en-US" sz="3200" b="1" dirty="0">
              <a:latin typeface="Algerian" panose="04020705040A02060702" pitchFamily="82" charset="0"/>
              <a:cs typeface="Calibri" panose="020F0502020204030204" pitchFamily="34" charset="0"/>
            </a:endParaRPr>
          </a:p>
          <a:p>
            <a:pPr marL="628650" lvl="1" indent="-171450">
              <a:buClr>
                <a:srgbClr val="5A5A5A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	Batasan </a:t>
            </a: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Masalah</a:t>
            </a:r>
            <a:endParaRPr lang="en-US" sz="3200" b="1" dirty="0">
              <a:latin typeface="Algerian" panose="04020705040A02060702" pitchFamily="82" charset="0"/>
              <a:cs typeface="Calibri" panose="020F0502020204030204" pitchFamily="34" charset="0"/>
            </a:endParaRPr>
          </a:p>
          <a:p>
            <a:pPr marL="457200" lvl="1" indent="0">
              <a:buClr>
                <a:srgbClr val="5A5A5A"/>
              </a:buClr>
              <a:buSzPts val="1100"/>
              <a:buNone/>
            </a:pPr>
            <a:endParaRPr lang="en-US" sz="3200" b="1" dirty="0">
              <a:latin typeface="Algerian" panose="04020705040A02060702" pitchFamily="82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100"/>
              <a:buFont typeface="Arial"/>
              <a:buNone/>
            </a:pP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2. </a:t>
            </a: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Tinjauan</a:t>
            </a: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Pusataka</a:t>
            </a:r>
            <a:endParaRPr lang="en-US" sz="3200" b="1" dirty="0">
              <a:latin typeface="Algerian" panose="04020705040A02060702" pitchFamily="82" charset="0"/>
              <a:cs typeface="Calibri" panose="020F0502020204030204" pitchFamily="34" charset="0"/>
            </a:endParaRPr>
          </a:p>
          <a:p>
            <a:pPr marL="285750" lvl="0" indent="158750" algn="l" rtl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	</a:t>
            </a: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Landasan</a:t>
            </a: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Teori</a:t>
            </a:r>
            <a:endParaRPr lang="en-US" sz="3200" b="1" dirty="0">
              <a:latin typeface="Algerian" panose="04020705040A02060702" pitchFamily="82" charset="0"/>
              <a:cs typeface="Calibri" panose="020F0502020204030204" pitchFamily="34" charset="0"/>
            </a:endParaRPr>
          </a:p>
          <a:p>
            <a:pPr marL="1605825" lvl="1" indent="542925">
              <a:spcBef>
                <a:spcPts val="0"/>
              </a:spcBef>
              <a:buClr>
                <a:srgbClr val="5A5A5A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Pengenalan</a:t>
            </a:r>
            <a:endParaRPr lang="en-US" sz="3200" b="1" dirty="0">
              <a:latin typeface="Algerian" panose="04020705040A02060702" pitchFamily="82" charset="0"/>
              <a:cs typeface="Calibri" panose="020F0502020204030204" pitchFamily="34" charset="0"/>
            </a:endParaRPr>
          </a:p>
          <a:p>
            <a:pPr marL="1605825" lvl="1" indent="542925">
              <a:spcBef>
                <a:spcPts val="0"/>
              </a:spcBef>
              <a:buClr>
                <a:srgbClr val="5A5A5A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Pemodelan</a:t>
            </a: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Kinematik</a:t>
            </a: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/</a:t>
            </a: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Dinamik</a:t>
            </a:r>
            <a:endParaRPr lang="en-US" sz="3200" b="1" dirty="0">
              <a:latin typeface="Algerian" panose="04020705040A02060702" pitchFamily="82" charset="0"/>
              <a:cs typeface="Calibri" panose="020F0502020204030204" pitchFamily="34" charset="0"/>
            </a:endParaRPr>
          </a:p>
          <a:p>
            <a:pPr marL="1605825" lvl="1" indent="542925">
              <a:spcBef>
                <a:spcPts val="0"/>
              </a:spcBef>
              <a:buClr>
                <a:srgbClr val="5A5A5A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Supervised Learning</a:t>
            </a:r>
          </a:p>
          <a:p>
            <a:pPr marL="285750" lvl="0" indent="336550" algn="l" rtl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	</a:t>
            </a: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Penelitian</a:t>
            </a: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Terkait</a:t>
            </a:r>
            <a:endParaRPr lang="en-US" sz="3200" b="1" dirty="0">
              <a:latin typeface="Algerian" panose="04020705040A02060702" pitchFamily="82" charset="0"/>
              <a:cs typeface="Calibri" panose="020F0502020204030204" pitchFamily="34" charset="0"/>
            </a:endParaRPr>
          </a:p>
          <a:p>
            <a:pPr marL="285750" lvl="0" indent="336550" algn="l" rtl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	State Of The Art</a:t>
            </a:r>
          </a:p>
          <a:p>
            <a:pPr marL="285750" lvl="0" indent="336550" algn="l" rtl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100"/>
              <a:buFont typeface="Wingdings" panose="05000000000000000000" pitchFamily="2" charset="2"/>
              <a:buChar char="q"/>
            </a:pP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	</a:t>
            </a: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Kerangka</a:t>
            </a: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Pikir</a:t>
            </a:r>
            <a:r>
              <a:rPr lang="en-US" sz="3200" b="1" dirty="0">
                <a:latin typeface="Algerian" panose="04020705040A02060702" pitchFamily="82" charset="0"/>
                <a:cs typeface="Calibri" panose="020F0502020204030204" pitchFamily="34" charset="0"/>
              </a:rPr>
              <a:t> 	</a:t>
            </a:r>
            <a:r>
              <a:rPr lang="en-US" sz="3200" b="1" dirty="0" err="1">
                <a:latin typeface="Algerian" panose="04020705040A02060702" pitchFamily="82" charset="0"/>
                <a:cs typeface="Calibri" panose="020F0502020204030204" pitchFamily="34" charset="0"/>
              </a:rPr>
              <a:t>Penelitian</a:t>
            </a:r>
            <a:endParaRPr lang="en-US" sz="3200" b="1" dirty="0">
              <a:latin typeface="Algerian" panose="04020705040A02060702" pitchFamily="82" charset="0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ja-JP" dirty="0"/>
              <a:t>Daftar Isi :)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1918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1D6915-523E-4719-BC3B-9EE5C9673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9AB56-27CE-4407-AB9E-25961EFB21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57137" y="1183060"/>
            <a:ext cx="15416463" cy="8145905"/>
          </a:xfrm>
        </p:spPr>
        <p:txBody>
          <a:bodyPr/>
          <a:lstStyle/>
          <a:p>
            <a:endParaRPr lang="en-US" sz="3600" dirty="0">
              <a:effectLst/>
            </a:endParaRPr>
          </a:p>
          <a:p>
            <a:r>
              <a:rPr lang="en-US" sz="3600" b="1" dirty="0">
                <a:effectLst/>
              </a:rPr>
              <a:t>Network Architecture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effectLst/>
              </a:rPr>
              <a:t>Weight </a:t>
            </a:r>
            <a:r>
              <a:rPr lang="en-US" sz="3600" dirty="0" err="1">
                <a:effectLst/>
              </a:rPr>
              <a:t>dari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jaringan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dilatih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untuk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meminimasi</a:t>
            </a:r>
            <a:r>
              <a:rPr lang="en-US" sz="3600" dirty="0">
                <a:effectLst/>
              </a:rPr>
              <a:t> mean squared error </a:t>
            </a:r>
            <a:r>
              <a:rPr lang="en-US" sz="3600" dirty="0" err="1">
                <a:effectLst/>
              </a:rPr>
              <a:t>antara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keluaran</a:t>
            </a:r>
            <a:r>
              <a:rPr lang="en-US" sz="3600" dirty="0">
                <a:effectLst/>
              </a:rPr>
              <a:t> </a:t>
            </a:r>
            <a:r>
              <a:rPr lang="en-US" sz="3600" i="1" dirty="0">
                <a:effectLst/>
              </a:rPr>
              <a:t>steering command</a:t>
            </a:r>
            <a:r>
              <a:rPr lang="en-US" sz="3600" dirty="0">
                <a:effectLst/>
              </a:rPr>
              <a:t> dan </a:t>
            </a:r>
            <a:r>
              <a:rPr lang="en-US" sz="3600" dirty="0" err="1">
                <a:effectLst/>
              </a:rPr>
              <a:t>perintah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dari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sopir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manusia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atau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perintah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kemudi</a:t>
            </a:r>
            <a:r>
              <a:rPr lang="en-US" sz="3600" dirty="0">
                <a:effectLst/>
              </a:rPr>
              <a:t> yang </a:t>
            </a:r>
            <a:r>
              <a:rPr lang="en-US" sz="3600" dirty="0" err="1">
                <a:effectLst/>
              </a:rPr>
              <a:t>disesuaikan</a:t>
            </a:r>
            <a:r>
              <a:rPr lang="en-US" sz="3600" dirty="0">
                <a:effectLst/>
              </a:rPr>
              <a:t> </a:t>
            </a:r>
            <a:endParaRPr lang="en-ID" sz="4400" dirty="0">
              <a:effectLst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dirty="0">
              <a:effectLst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effectLst/>
              </a:rPr>
              <a:t>Lapisan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lapisan</a:t>
            </a:r>
            <a:r>
              <a:rPr lang="en-US" sz="3600" dirty="0">
                <a:effectLst/>
              </a:rPr>
              <a:t> yang </a:t>
            </a:r>
            <a:r>
              <a:rPr lang="en-US" sz="3600" dirty="0" err="1">
                <a:effectLst/>
              </a:rPr>
              <a:t>dihubungkan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didesain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untuk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berfungsi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sebagai</a:t>
            </a:r>
            <a:r>
              <a:rPr lang="en-US" sz="3600" dirty="0">
                <a:effectLst/>
              </a:rPr>
              <a:t> controller </a:t>
            </a:r>
            <a:r>
              <a:rPr lang="en-US" sz="3600" dirty="0" err="1">
                <a:effectLst/>
              </a:rPr>
              <a:t>bagi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kemudi</a:t>
            </a:r>
            <a:endParaRPr lang="en-ID" sz="3600" dirty="0">
              <a:effectLst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1D9CA3-81EB-48A0-B41E-75692465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40670">
            <a:off x="156365" y="748265"/>
            <a:ext cx="11494001" cy="1177531"/>
          </a:xfrm>
        </p:spPr>
        <p:txBody>
          <a:bodyPr>
            <a:normAutofit/>
          </a:bodyPr>
          <a:lstStyle/>
          <a:p>
            <a:r>
              <a:rPr lang="en-ID" sz="4000" b="1" dirty="0" err="1">
                <a:effectLst/>
              </a:rPr>
              <a:t>Sistem</a:t>
            </a:r>
            <a:r>
              <a:rPr lang="en-ID" sz="4000" b="1" dirty="0">
                <a:effectLst/>
              </a:rPr>
              <a:t> Autonomous Perception</a:t>
            </a:r>
            <a:endParaRPr lang="en-ID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8661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9685A7-A540-4178-9FAF-A60024996C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2AFE1D-566E-4E02-A6FA-78629070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45823">
            <a:off x="1171074" y="786063"/>
            <a:ext cx="9031782" cy="1041946"/>
          </a:xfrm>
        </p:spPr>
        <p:txBody>
          <a:bodyPr>
            <a:normAutofit/>
          </a:bodyPr>
          <a:lstStyle/>
          <a:p>
            <a:r>
              <a:rPr lang="en-US" sz="4000" dirty="0"/>
              <a:t>Model </a:t>
            </a:r>
            <a:r>
              <a:rPr lang="en-US" sz="4000" dirty="0" err="1"/>
              <a:t>Kinematik</a:t>
            </a:r>
            <a:r>
              <a:rPr lang="en-US" sz="4000" dirty="0"/>
              <a:t>/</a:t>
            </a:r>
            <a:r>
              <a:rPr lang="en-US" sz="4000" dirty="0" err="1"/>
              <a:t>Dinamik</a:t>
            </a:r>
            <a:endParaRPr lang="en-ID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2B191A-E946-4266-9EE1-904337BB9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16" y="2623506"/>
            <a:ext cx="7802288" cy="6256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B1B568-BA99-4B69-8526-A14748ABB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242" y="1842897"/>
            <a:ext cx="6037162" cy="25255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7CE43F-A161-4A84-A2AF-C4F13E4B433C}"/>
              </a:ext>
            </a:extLst>
          </p:cNvPr>
          <p:cNvSpPr txBox="1"/>
          <p:nvPr/>
        </p:nvSpPr>
        <p:spPr>
          <a:xfrm flipH="1">
            <a:off x="9997242" y="4784989"/>
            <a:ext cx="7185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X,Y </a:t>
            </a:r>
            <a:r>
              <a:rPr lang="en-US" dirty="0" err="1">
                <a:solidFill>
                  <a:schemeClr val="bg2"/>
                </a:solidFill>
              </a:rPr>
              <a:t>adalah</a:t>
            </a:r>
            <a:r>
              <a:rPr lang="en-US" dirty="0">
                <a:solidFill>
                  <a:schemeClr val="bg2"/>
                </a:solidFill>
              </a:rPr>
              <a:t> element </a:t>
            </a:r>
            <a:r>
              <a:rPr lang="en-US" dirty="0" err="1">
                <a:solidFill>
                  <a:schemeClr val="bg2"/>
                </a:solidFill>
              </a:rPr>
              <a:t>dari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koordinat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ruang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ID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115E3D-F78A-4767-8DE7-278CF2323914}"/>
                  </a:ext>
                </a:extLst>
              </p:cNvPr>
              <p:cNvSpPr txBox="1"/>
              <p:nvPr/>
            </p:nvSpPr>
            <p:spPr>
              <a:xfrm flipH="1">
                <a:off x="9929461" y="5762332"/>
                <a:ext cx="702704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Ɵ </a:t>
                </a:r>
                <a:r>
                  <a:rPr lang="en-ID" dirty="0" err="1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adalah</a:t>
                </a:r>
                <a:r>
                  <a:rPr lang="en-ID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dirty="0" err="1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sudut</a:t>
                </a:r>
                <a:r>
                  <a:rPr lang="en-ID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azimuth </a:t>
                </a:r>
                <a:r>
                  <a:rPr lang="en-ID" dirty="0" err="1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dari</a:t>
                </a:r>
                <a:r>
                  <a:rPr lang="en-ID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dirty="0" err="1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koordinat</a:t>
                </a:r>
                <a:r>
                  <a:rPr lang="en-ID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dirty="0" err="1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ruang</a:t>
                </a:r>
                <a:r>
                  <a:rPr lang="en-ID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(0,2</a:t>
                </a:r>
                <a14:m>
                  <m:oMath xmlns:m="http://schemas.openxmlformats.org/officeDocument/2006/math">
                    <m:r>
                      <a:rPr lang="en-ID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¶</m:t>
                    </m:r>
                  </m:oMath>
                </a14:m>
                <a:r>
                  <a:rPr lang="en-ID" dirty="0">
                    <a:solidFill>
                      <a:schemeClr val="bg2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115E3D-F78A-4767-8DE7-278CF2323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929461" y="5762332"/>
                <a:ext cx="7027043" cy="1077218"/>
              </a:xfrm>
              <a:prstGeom prst="rect">
                <a:avLst/>
              </a:prstGeom>
              <a:blipFill>
                <a:blip r:embed="rId4"/>
                <a:stretch>
                  <a:fillRect l="-2255" t="-7345" b="-1807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7DB9A06-BF77-4A7C-AB7A-BAB0EB76B61C}"/>
              </a:ext>
            </a:extLst>
          </p:cNvPr>
          <p:cNvSpPr txBox="1"/>
          <p:nvPr/>
        </p:nvSpPr>
        <p:spPr>
          <a:xfrm>
            <a:off x="9929461" y="7136165"/>
            <a:ext cx="5245324" cy="59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L </a:t>
            </a:r>
            <a:r>
              <a:rPr lang="en-US" dirty="0" err="1">
                <a:solidFill>
                  <a:schemeClr val="bg2"/>
                </a:solidFill>
              </a:rPr>
              <a:t>adalah</a:t>
            </a:r>
            <a:r>
              <a:rPr lang="en-US" dirty="0">
                <a:solidFill>
                  <a:schemeClr val="bg2"/>
                </a:solidFill>
              </a:rPr>
              <a:t>  Panjang </a:t>
            </a:r>
            <a:r>
              <a:rPr lang="en-US" dirty="0" err="1">
                <a:solidFill>
                  <a:schemeClr val="bg2"/>
                </a:solidFill>
              </a:rPr>
              <a:t>dasar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mobil</a:t>
            </a:r>
            <a:endParaRPr lang="en-ID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56E650-55A6-481A-A0A7-24236DCFB822}"/>
              </a:ext>
            </a:extLst>
          </p:cNvPr>
          <p:cNvSpPr txBox="1"/>
          <p:nvPr/>
        </p:nvSpPr>
        <p:spPr>
          <a:xfrm>
            <a:off x="9997242" y="7735101"/>
            <a:ext cx="540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U(</a:t>
            </a:r>
            <a:r>
              <a:rPr lang="en-US" dirty="0" err="1">
                <a:solidFill>
                  <a:schemeClr val="bg2"/>
                </a:solidFill>
              </a:rPr>
              <a:t>us,uØ</a:t>
            </a:r>
            <a:r>
              <a:rPr lang="en-US" dirty="0">
                <a:solidFill>
                  <a:schemeClr val="bg2"/>
                </a:solidFill>
              </a:rPr>
              <a:t>) = input </a:t>
            </a:r>
            <a:r>
              <a:rPr lang="en-US" dirty="0" err="1">
                <a:solidFill>
                  <a:schemeClr val="bg2"/>
                </a:solidFill>
              </a:rPr>
              <a:t>kendali</a:t>
            </a:r>
            <a:endParaRPr lang="en-ID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A8A3E5-48F1-481E-B48A-2C295000704D}"/>
              </a:ext>
            </a:extLst>
          </p:cNvPr>
          <p:cNvSpPr txBox="1"/>
          <p:nvPr/>
        </p:nvSpPr>
        <p:spPr>
          <a:xfrm flipH="1">
            <a:off x="9929461" y="8367679"/>
            <a:ext cx="414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Us = input </a:t>
            </a:r>
            <a:r>
              <a:rPr lang="en-US" dirty="0" err="1">
                <a:solidFill>
                  <a:schemeClr val="bg2"/>
                </a:solidFill>
              </a:rPr>
              <a:t>kecepatan</a:t>
            </a:r>
            <a:endParaRPr lang="en-ID" dirty="0">
              <a:solidFill>
                <a:schemeClr val="bg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ECFD92-2EB9-4CA4-A6C5-B6980B561E49}"/>
              </a:ext>
            </a:extLst>
          </p:cNvPr>
          <p:cNvSpPr txBox="1"/>
          <p:nvPr/>
        </p:nvSpPr>
        <p:spPr>
          <a:xfrm flipH="1">
            <a:off x="10016989" y="9102148"/>
            <a:ext cx="5406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UØ = input  </a:t>
            </a:r>
            <a:r>
              <a:rPr lang="en-US" dirty="0" err="1">
                <a:solidFill>
                  <a:schemeClr val="bg2"/>
                </a:solidFill>
              </a:rPr>
              <a:t>sudut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kemudi</a:t>
            </a:r>
            <a:endParaRPr lang="en-ID" dirty="0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65EB09-5D14-460E-A470-C8F59DAF95B0}"/>
              </a:ext>
            </a:extLst>
          </p:cNvPr>
          <p:cNvSpPr txBox="1"/>
          <p:nvPr/>
        </p:nvSpPr>
        <p:spPr>
          <a:xfrm>
            <a:off x="1405086" y="9180955"/>
            <a:ext cx="780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Gambar 6. Model 3 </a:t>
            </a:r>
            <a:r>
              <a:rPr lang="en-US" dirty="0" err="1">
                <a:solidFill>
                  <a:schemeClr val="bg2"/>
                </a:solidFill>
              </a:rPr>
              <a:t>DoF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mobil</a:t>
            </a:r>
            <a:endParaRPr lang="en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72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STATE OF THE ART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.</a:t>
            </a:r>
            <a:endParaRPr kumimoji="1" lang="ja-JP" altLang="en-US" dirty="0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5" name="図プレースホルダー 4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3765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400">
        <p14:flip dir="r"/>
      </p:transition>
    </mc:Choice>
    <mc:Fallback xmlns="">
      <p:transition spd="slow" advTm="34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E98AA5-1A31-40F0-8E82-B0F5AEF1D3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CC1C8-2B11-40BE-9C1C-7CA787B80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614863"/>
            <a:ext cx="16459200" cy="6714102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effectLst/>
              </a:rPr>
              <a:t>Desain </a:t>
            </a:r>
            <a:r>
              <a:rPr lang="en-US" sz="4000" dirty="0" err="1">
                <a:effectLst/>
              </a:rPr>
              <a:t>Kendali</a:t>
            </a:r>
            <a:r>
              <a:rPr lang="en-US" sz="4000" dirty="0">
                <a:effectLst/>
              </a:rPr>
              <a:t> Lateral </a:t>
            </a:r>
            <a:r>
              <a:rPr lang="en-US" sz="4000" dirty="0" err="1">
                <a:effectLst/>
              </a:rPr>
              <a:t>menggunakan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teknik</a:t>
            </a:r>
            <a:r>
              <a:rPr lang="en-US" sz="4000" dirty="0">
                <a:effectLst/>
              </a:rPr>
              <a:t> machine learning (supervised learning) yang </a:t>
            </a:r>
            <a:r>
              <a:rPr lang="en-US" sz="4000" dirty="0" err="1">
                <a:effectLst/>
              </a:rPr>
              <a:t>dimodifikasi</a:t>
            </a:r>
            <a:r>
              <a:rPr lang="en-US" sz="4000" dirty="0">
                <a:effectLst/>
              </a:rPr>
              <a:t>, dan </a:t>
            </a:r>
            <a:r>
              <a:rPr lang="en-US" sz="4000" dirty="0" err="1">
                <a:effectLst/>
              </a:rPr>
              <a:t>kendali</a:t>
            </a:r>
            <a:r>
              <a:rPr lang="en-US" sz="4000" dirty="0">
                <a:effectLst/>
              </a:rPr>
              <a:t> longitudinal/</a:t>
            </a:r>
            <a:r>
              <a:rPr lang="en-US" sz="4000" dirty="0" err="1">
                <a:effectLst/>
              </a:rPr>
              <a:t>kecepatan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dengan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teknik</a:t>
            </a:r>
            <a:r>
              <a:rPr lang="en-US" sz="4000" dirty="0">
                <a:effectLst/>
              </a:rPr>
              <a:t> PID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effectLst/>
              </a:rPr>
              <a:t>Mengunakan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sistem</a:t>
            </a:r>
            <a:r>
              <a:rPr lang="en-US" sz="4000" dirty="0">
                <a:effectLst/>
              </a:rPr>
              <a:t> </a:t>
            </a:r>
            <a:r>
              <a:rPr lang="en-US" sz="4000" i="1" dirty="0">
                <a:effectLst/>
              </a:rPr>
              <a:t>autonomous perception </a:t>
            </a:r>
            <a:r>
              <a:rPr lang="en-US" sz="4000" dirty="0">
                <a:effectLst/>
              </a:rPr>
              <a:t>yang </a:t>
            </a:r>
            <a:r>
              <a:rPr lang="en-US" sz="4000" dirty="0" err="1">
                <a:effectLst/>
              </a:rPr>
              <a:t>dirangkai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dengan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kendali</a:t>
            </a:r>
            <a:r>
              <a:rPr lang="en-US" sz="4000" dirty="0">
                <a:effectLst/>
              </a:rPr>
              <a:t> model </a:t>
            </a:r>
            <a:r>
              <a:rPr lang="en-US" sz="4000" dirty="0" err="1">
                <a:effectLst/>
              </a:rPr>
              <a:t>dinamik</a:t>
            </a:r>
            <a:r>
              <a:rPr lang="en-US" sz="4000" dirty="0">
                <a:effectLst/>
              </a:rPr>
              <a:t>/kinematic </a:t>
            </a:r>
            <a:r>
              <a:rPr lang="en-US" sz="4000" dirty="0" err="1">
                <a:effectLst/>
              </a:rPr>
              <a:t>mobil</a:t>
            </a:r>
            <a:endParaRPr lang="en-US" sz="4000" dirty="0">
              <a:effectLst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FB9094-2E9A-4B86-BB9B-D8909EA8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35408">
            <a:off x="836010" y="662529"/>
            <a:ext cx="8595162" cy="1422946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</a:rPr>
              <a:t>State of The Art</a:t>
            </a:r>
            <a:endParaRPr lang="en-ID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29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36AB48-1F22-4F04-B145-F0C5E3B60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2642B-348F-48F6-9667-B7459AFF67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52A836-5F29-4430-B972-9FF5754B4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04615">
            <a:off x="1207222" y="912790"/>
            <a:ext cx="8595162" cy="973767"/>
          </a:xfrm>
        </p:spPr>
        <p:txBody>
          <a:bodyPr>
            <a:normAutofit/>
          </a:bodyPr>
          <a:lstStyle/>
          <a:p>
            <a:r>
              <a:rPr lang="en-US" sz="4000" dirty="0"/>
              <a:t>State of The Art</a:t>
            </a:r>
            <a:endParaRPr lang="en-ID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66473-66A3-49D7-A95E-9FDC446C8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366" y="3336514"/>
            <a:ext cx="13859044" cy="5550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1C4148-4CC0-42C9-A6E7-93AF13A7587A}"/>
              </a:ext>
            </a:extLst>
          </p:cNvPr>
          <p:cNvSpPr txBox="1"/>
          <p:nvPr/>
        </p:nvSpPr>
        <p:spPr>
          <a:xfrm>
            <a:off x="3834064" y="9192201"/>
            <a:ext cx="11486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Gambar </a:t>
            </a:r>
            <a:r>
              <a:rPr lang="en-US" dirty="0" err="1">
                <a:solidFill>
                  <a:schemeClr val="bg1"/>
                </a:solidFill>
              </a:rPr>
              <a:t>Arsitektur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Mobil Autonomous </a:t>
            </a:r>
            <a:r>
              <a:rPr lang="en-US" dirty="0" err="1">
                <a:solidFill>
                  <a:schemeClr val="bg1"/>
                </a:solidFill>
              </a:rPr>
              <a:t>yag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Direncanakan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99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C24265-436E-4A49-8933-4B6EA020E7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75B2E-E3E5-4535-B149-816AE75AE8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0304" y="2566737"/>
            <a:ext cx="16233296" cy="6762228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739085-28E8-4DFF-B0B2-F575828A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41788">
            <a:off x="1163099" y="860926"/>
            <a:ext cx="10584231" cy="1005198"/>
          </a:xfrm>
        </p:spPr>
        <p:txBody>
          <a:bodyPr>
            <a:normAutofit/>
          </a:bodyPr>
          <a:lstStyle/>
          <a:p>
            <a:r>
              <a:rPr lang="en-US" sz="4000" dirty="0"/>
              <a:t>State of The Art</a:t>
            </a:r>
            <a:endParaRPr lang="en-ID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81161-7E82-4D15-A73E-3EF2C6C0D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57" y="2750806"/>
            <a:ext cx="12111790" cy="60059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C7D171-E2CA-49CA-B84B-F8529138B0D0}"/>
              </a:ext>
            </a:extLst>
          </p:cNvPr>
          <p:cNvSpPr txBox="1"/>
          <p:nvPr/>
        </p:nvSpPr>
        <p:spPr>
          <a:xfrm flipH="1">
            <a:off x="4746054" y="9366052"/>
            <a:ext cx="866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Gambar. SISTEM AUTONOMOUS PERCEPTION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26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BA5DAD-E4D4-4146-9553-D137317EDC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F0277-F457-4C8D-B97C-AFCEE9C2A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3579" y="1183060"/>
            <a:ext cx="16010021" cy="8145905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effectLst/>
              </a:rPr>
              <a:t>Skenario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jalan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disesuaikan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dengan</a:t>
            </a:r>
            <a:r>
              <a:rPr lang="en-US" sz="4000" dirty="0">
                <a:effectLst/>
              </a:rPr>
              <a:t> model </a:t>
            </a:r>
            <a:r>
              <a:rPr lang="en-US" sz="4000" dirty="0" err="1">
                <a:effectLst/>
              </a:rPr>
              <a:t>jalan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tol</a:t>
            </a:r>
            <a:r>
              <a:rPr lang="en-US" sz="4000" dirty="0">
                <a:effectLst/>
              </a:rPr>
              <a:t> di </a:t>
            </a:r>
            <a:r>
              <a:rPr lang="en-US" sz="4000" dirty="0" err="1">
                <a:effectLst/>
              </a:rPr>
              <a:t>makassar</a:t>
            </a:r>
            <a:endParaRPr lang="en-US" sz="4000" dirty="0">
              <a:effectLst/>
            </a:endParaRPr>
          </a:p>
          <a:p>
            <a:pPr marL="1898112" lvl="1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chemeClr val="bg1"/>
                </a:solidFill>
                <a:effectLst/>
              </a:rPr>
              <a:t>Mendatar</a:t>
            </a:r>
            <a:r>
              <a:rPr lang="en-US" sz="4000" dirty="0">
                <a:solidFill>
                  <a:schemeClr val="bg1"/>
                </a:solidFill>
                <a:effectLst/>
              </a:rPr>
              <a:t> dan </a:t>
            </a:r>
            <a:r>
              <a:rPr lang="en-US" sz="4000" dirty="0" err="1">
                <a:solidFill>
                  <a:schemeClr val="bg1"/>
                </a:solidFill>
                <a:effectLst/>
              </a:rPr>
              <a:t>mulus</a:t>
            </a:r>
            <a:endParaRPr lang="en-US" sz="4000" dirty="0">
              <a:solidFill>
                <a:schemeClr val="bg1"/>
              </a:solidFill>
              <a:effectLst/>
            </a:endParaRPr>
          </a:p>
          <a:p>
            <a:pPr marL="1898112" lvl="1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chemeClr val="bg1"/>
                </a:solidFill>
              </a:rPr>
              <a:t>Menanjak</a:t>
            </a:r>
            <a:r>
              <a:rPr lang="en-US" sz="4000" dirty="0">
                <a:solidFill>
                  <a:schemeClr val="bg1"/>
                </a:solidFill>
              </a:rPr>
              <a:t>/</a:t>
            </a:r>
            <a:r>
              <a:rPr lang="en-US" sz="4000" dirty="0" err="1">
                <a:solidFill>
                  <a:schemeClr val="bg1"/>
                </a:solidFill>
              </a:rPr>
              <a:t>menurun</a:t>
            </a:r>
            <a:r>
              <a:rPr lang="en-US" sz="4000" dirty="0">
                <a:solidFill>
                  <a:schemeClr val="bg1"/>
                </a:solidFill>
              </a:rPr>
              <a:t> (±20°) dan </a:t>
            </a:r>
            <a:r>
              <a:rPr lang="en-US" sz="4000" dirty="0" err="1">
                <a:solidFill>
                  <a:schemeClr val="bg1"/>
                </a:solidFill>
              </a:rPr>
              <a:t>lurus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mulus</a:t>
            </a:r>
            <a:endParaRPr lang="en-US" sz="4000" dirty="0">
              <a:solidFill>
                <a:schemeClr val="bg1"/>
              </a:solidFill>
            </a:endParaRPr>
          </a:p>
          <a:p>
            <a:pPr marL="1898112" lvl="1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chemeClr val="bg1"/>
                </a:solidFill>
                <a:effectLst/>
              </a:rPr>
              <a:t>Menanjak</a:t>
            </a:r>
            <a:r>
              <a:rPr lang="en-US" sz="4000" dirty="0">
                <a:solidFill>
                  <a:schemeClr val="bg1"/>
                </a:solidFill>
                <a:effectLst/>
              </a:rPr>
              <a:t>/</a:t>
            </a:r>
            <a:r>
              <a:rPr lang="en-US" sz="4000" dirty="0" err="1">
                <a:solidFill>
                  <a:schemeClr val="bg1"/>
                </a:solidFill>
                <a:effectLst/>
              </a:rPr>
              <a:t>menurun</a:t>
            </a:r>
            <a:r>
              <a:rPr lang="en-US" sz="4000" dirty="0">
                <a:solidFill>
                  <a:schemeClr val="bg1"/>
                </a:solidFill>
                <a:effectLst/>
              </a:rPr>
              <a:t> (±20°) dan </a:t>
            </a:r>
            <a:r>
              <a:rPr lang="en-US" sz="4000" dirty="0" err="1">
                <a:solidFill>
                  <a:schemeClr val="bg1"/>
                </a:solidFill>
                <a:effectLst/>
              </a:rPr>
              <a:t>berbelok</a:t>
            </a:r>
            <a:r>
              <a:rPr lang="en-US" sz="4000" dirty="0">
                <a:solidFill>
                  <a:schemeClr val="bg1"/>
                </a:solidFill>
                <a:effectLst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effectLst/>
              </a:rPr>
              <a:t>behavior(</a:t>
            </a:r>
            <a:r>
              <a:rPr lang="en-US" sz="4000" dirty="0" err="1">
                <a:effectLst/>
              </a:rPr>
              <a:t>perilaku</a:t>
            </a:r>
            <a:r>
              <a:rPr lang="en-US" sz="4000" dirty="0">
                <a:effectLst/>
              </a:rPr>
              <a:t>) </a:t>
            </a:r>
            <a:r>
              <a:rPr lang="en-US" sz="4000" dirty="0" err="1">
                <a:effectLst/>
              </a:rPr>
              <a:t>pengguna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jalan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disesuaikan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dengan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pengguna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jalan</a:t>
            </a:r>
            <a:r>
              <a:rPr lang="en-US" sz="4000" dirty="0">
                <a:effectLst/>
              </a:rPr>
              <a:t> Indonesia </a:t>
            </a:r>
            <a:endParaRPr lang="en-ID" sz="4000" dirty="0">
              <a:effectLst/>
            </a:endParaRPr>
          </a:p>
          <a:p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403C79-1E02-4DFA-AB79-F98C57DA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80214">
            <a:off x="579335" y="567839"/>
            <a:ext cx="11003065" cy="1230441"/>
          </a:xfrm>
        </p:spPr>
        <p:txBody>
          <a:bodyPr>
            <a:normAutofit/>
          </a:bodyPr>
          <a:lstStyle/>
          <a:p>
            <a:r>
              <a:rPr lang="en-US" sz="4000" dirty="0"/>
              <a:t>State of The Art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1203681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Do You Have Any Questions?</a:t>
            </a: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  <a:p>
            <a:r>
              <a:rPr lang="en-US" dirty="0"/>
              <a:t>Icons: </a:t>
            </a:r>
            <a:r>
              <a:rPr lang="en-US" dirty="0">
                <a:hlinkClick r:id="rId2"/>
              </a:rPr>
              <a:t>Material Design by Google</a:t>
            </a:r>
            <a:r>
              <a:rPr lang="en-US" dirty="0"/>
              <a:t> | CC BY 3.0</a:t>
            </a:r>
          </a:p>
          <a:p>
            <a:r>
              <a:rPr lang="en-US" dirty="0"/>
              <a:t>Fonts: </a:t>
            </a:r>
            <a:r>
              <a:rPr lang="en-US" dirty="0">
                <a:hlinkClick r:id="rId3"/>
              </a:rPr>
              <a:t>Ropa Sans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Reenie Beanie</a:t>
            </a:r>
            <a:endParaRPr lang="en-US" dirty="0"/>
          </a:p>
          <a:p>
            <a:r>
              <a:rPr lang="en-US" dirty="0"/>
              <a:t>Pencil &amp; Eraser: </a:t>
            </a:r>
            <a:r>
              <a:rPr lang="en-US" dirty="0">
                <a:effectLst/>
                <a:hlinkClick r:id="rId5"/>
              </a:rPr>
              <a:t>Andrew Taylor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347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386">
        <p14:flythrough/>
      </p:transition>
    </mc:Choice>
    <mc:Fallback xmlns="">
      <p:transition spd="slow" advTm="838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3CF487-C5D7-436A-9EE4-1C8B0232DD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79367" y="855663"/>
            <a:ext cx="9127959" cy="8796337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100"/>
              <a:buFont typeface="Arial"/>
              <a:buNone/>
            </a:pPr>
            <a:r>
              <a:rPr lang="en-US" sz="3200" dirty="0">
                <a:latin typeface="Algerian" panose="04020705040A02060702" pitchFamily="82" charset="0"/>
              </a:rPr>
              <a:t>3</a:t>
            </a:r>
            <a:r>
              <a:rPr lang="en-US" sz="3200" dirty="0">
                <a:latin typeface="Algerian" panose="04020705040A02060702" pitchFamily="82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Algerian" panose="04020705040A02060702" pitchFamily="82" charset="0"/>
                <a:cs typeface="Calibri" panose="020F0502020204030204" pitchFamily="34" charset="0"/>
              </a:rPr>
              <a:t>Metode</a:t>
            </a:r>
            <a:r>
              <a:rPr lang="en-US" sz="3200" dirty="0">
                <a:latin typeface="Algerian" panose="04020705040A02060702" pitchFamily="82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Algerian" panose="04020705040A02060702" pitchFamily="82" charset="0"/>
                <a:cs typeface="Calibri" panose="020F0502020204030204" pitchFamily="34" charset="0"/>
              </a:rPr>
              <a:t>Penelitian</a:t>
            </a:r>
            <a:endParaRPr lang="en-US" sz="3200" dirty="0">
              <a:latin typeface="Algerian" panose="04020705040A02060702" pitchFamily="82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100"/>
              <a:buFont typeface="Arial"/>
              <a:buNone/>
            </a:pPr>
            <a:r>
              <a:rPr lang="en-US" sz="3200" dirty="0">
                <a:latin typeface="Algerian" panose="04020705040A02060702" pitchFamily="82" charset="0"/>
                <a:cs typeface="Calibri" panose="020F0502020204030204" pitchFamily="34" charset="0"/>
              </a:rPr>
              <a:t>	</a:t>
            </a:r>
            <a:r>
              <a:rPr lang="en-US" sz="3200" dirty="0" err="1">
                <a:latin typeface="Algerian" panose="04020705040A02060702" pitchFamily="82" charset="0"/>
                <a:cs typeface="Calibri" panose="020F0502020204030204" pitchFamily="34" charset="0"/>
              </a:rPr>
              <a:t>Tahapan</a:t>
            </a:r>
            <a:r>
              <a:rPr lang="en-US" sz="3200" dirty="0">
                <a:latin typeface="Algerian" panose="04020705040A02060702" pitchFamily="82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Algerian" panose="04020705040A02060702" pitchFamily="82" charset="0"/>
                <a:cs typeface="Calibri" panose="020F0502020204030204" pitchFamily="34" charset="0"/>
              </a:rPr>
              <a:t>Penelitian</a:t>
            </a:r>
            <a:endParaRPr lang="en-US" sz="3200" dirty="0">
              <a:latin typeface="Algerian" panose="04020705040A02060702" pitchFamily="82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100"/>
              <a:buFont typeface="Arial"/>
              <a:buNone/>
            </a:pPr>
            <a:r>
              <a:rPr lang="en-US" sz="3200" dirty="0">
                <a:latin typeface="Algerian" panose="04020705040A02060702" pitchFamily="82" charset="0"/>
                <a:cs typeface="Calibri" panose="020F0502020204030204" pitchFamily="34" charset="0"/>
              </a:rPr>
              <a:t>	Waktu Dan Lokasi </a:t>
            </a:r>
            <a:r>
              <a:rPr lang="en-US" sz="3200" dirty="0" err="1">
                <a:latin typeface="Algerian" panose="04020705040A02060702" pitchFamily="82" charset="0"/>
                <a:cs typeface="Calibri" panose="020F0502020204030204" pitchFamily="34" charset="0"/>
              </a:rPr>
              <a:t>Penelitian</a:t>
            </a:r>
            <a:endParaRPr lang="en-US" sz="3200" dirty="0">
              <a:latin typeface="Algerian" panose="04020705040A02060702" pitchFamily="82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100"/>
              <a:buFont typeface="Arial"/>
              <a:buNone/>
            </a:pPr>
            <a:r>
              <a:rPr lang="en-US" sz="3200" dirty="0">
                <a:latin typeface="Algerian" panose="04020705040A02060702" pitchFamily="82" charset="0"/>
                <a:cs typeface="Calibri" panose="020F0502020204030204" pitchFamily="34" charset="0"/>
              </a:rPr>
              <a:t>	</a:t>
            </a:r>
            <a:r>
              <a:rPr lang="en-US" sz="3200" dirty="0" err="1">
                <a:latin typeface="Algerian" panose="04020705040A02060702" pitchFamily="82" charset="0"/>
                <a:cs typeface="Calibri" panose="020F0502020204030204" pitchFamily="34" charset="0"/>
              </a:rPr>
              <a:t>Jenis</a:t>
            </a:r>
            <a:r>
              <a:rPr lang="en-US" sz="3200" dirty="0">
                <a:latin typeface="Algerian" panose="04020705040A02060702" pitchFamily="82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Algerian" panose="04020705040A02060702" pitchFamily="82" charset="0"/>
                <a:cs typeface="Calibri" panose="020F0502020204030204" pitchFamily="34" charset="0"/>
              </a:rPr>
              <a:t>Penelitian</a:t>
            </a:r>
            <a:endParaRPr lang="en-US" sz="3200" dirty="0">
              <a:latin typeface="Algerian" panose="04020705040A02060702" pitchFamily="82" charset="0"/>
              <a:cs typeface="Calibri" panose="020F0502020204030204" pitchFamily="34" charset="0"/>
            </a:endParaRPr>
          </a:p>
          <a:p>
            <a:pPr marL="457200" lvl="1" indent="0">
              <a:buClr>
                <a:srgbClr val="5A5A5A"/>
              </a:buClr>
              <a:buSzPts val="1100"/>
              <a:buNone/>
            </a:pPr>
            <a:r>
              <a:rPr lang="en-US" sz="3200" dirty="0">
                <a:latin typeface="Algerian" panose="04020705040A02060702" pitchFamily="82" charset="0"/>
                <a:cs typeface="Calibri" panose="020F0502020204030204" pitchFamily="34" charset="0"/>
              </a:rPr>
              <a:t>	</a:t>
            </a:r>
            <a:r>
              <a:rPr lang="en-US" sz="3200" dirty="0" err="1">
                <a:latin typeface="Algerian" panose="04020705040A02060702" pitchFamily="82" charset="0"/>
                <a:cs typeface="Calibri" panose="020F0502020204030204" pitchFamily="34" charset="0"/>
              </a:rPr>
              <a:t>Perancangan</a:t>
            </a:r>
            <a:r>
              <a:rPr lang="en-US" sz="3200" dirty="0">
                <a:latin typeface="Algerian" panose="04020705040A02060702" pitchFamily="82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Algerian" panose="04020705040A02060702" pitchFamily="82" charset="0"/>
                <a:cs typeface="Calibri" panose="020F0502020204030204" pitchFamily="34" charset="0"/>
              </a:rPr>
              <a:t>Sistem</a:t>
            </a:r>
            <a:endParaRPr lang="en-US" sz="3200" dirty="0">
              <a:latin typeface="Algerian" panose="04020705040A02060702" pitchFamily="82" charset="0"/>
              <a:cs typeface="Calibri" panose="020F0502020204030204" pitchFamily="34" charset="0"/>
            </a:endParaRPr>
          </a:p>
          <a:p>
            <a:pPr marL="457200" lvl="1" indent="0">
              <a:buClr>
                <a:srgbClr val="5A5A5A"/>
              </a:buClr>
              <a:buSzPts val="1100"/>
              <a:buNone/>
            </a:pPr>
            <a:r>
              <a:rPr lang="en-US" sz="3200" dirty="0">
                <a:latin typeface="Algerian" panose="04020705040A02060702" pitchFamily="82" charset="0"/>
                <a:cs typeface="Calibri" panose="020F0502020204030204" pitchFamily="34" charset="0"/>
              </a:rPr>
              <a:t>	</a:t>
            </a:r>
            <a:r>
              <a:rPr lang="en-US" sz="3200" dirty="0" err="1">
                <a:latin typeface="Algerian" panose="04020705040A02060702" pitchFamily="82" charset="0"/>
                <a:cs typeface="Calibri" panose="020F0502020204030204" pitchFamily="34" charset="0"/>
              </a:rPr>
              <a:t>Sumber</a:t>
            </a:r>
            <a:r>
              <a:rPr lang="en-US" sz="3200" dirty="0">
                <a:latin typeface="Algerian" panose="04020705040A02060702" pitchFamily="82" charset="0"/>
                <a:cs typeface="Calibri" panose="020F0502020204030204" pitchFamily="34" charset="0"/>
              </a:rPr>
              <a:t> Data</a:t>
            </a:r>
          </a:p>
          <a:p>
            <a:pPr marL="76200" indent="0">
              <a:buNone/>
            </a:pPr>
            <a:r>
              <a:rPr lang="en-US" sz="3200" dirty="0">
                <a:latin typeface="Algerian" panose="04020705040A02060702" pitchFamily="82" charset="0"/>
                <a:cs typeface="Calibri" panose="020F0502020204030204" pitchFamily="34" charset="0"/>
              </a:rPr>
              <a:t>	</a:t>
            </a:r>
            <a:r>
              <a:rPr lang="en-US" sz="3200" dirty="0" err="1">
                <a:latin typeface="Algerian" panose="04020705040A02060702" pitchFamily="82" charset="0"/>
                <a:cs typeface="Calibri" panose="020F0502020204030204" pitchFamily="34" charset="0"/>
              </a:rPr>
              <a:t>Instrumentasi</a:t>
            </a:r>
            <a:r>
              <a:rPr lang="en-US" sz="3200" dirty="0">
                <a:latin typeface="Algerian" panose="04020705040A02060702" pitchFamily="82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Algerian" panose="04020705040A02060702" pitchFamily="82" charset="0"/>
                <a:cs typeface="Calibri" panose="020F0502020204030204" pitchFamily="34" charset="0"/>
              </a:rPr>
              <a:t>Penelitian</a:t>
            </a:r>
            <a:endParaRPr lang="en-US" sz="3200" dirty="0">
              <a:latin typeface="Algerian" panose="04020705040A02060702" pitchFamily="82" charset="0"/>
              <a:cs typeface="Calibri" panose="020F0502020204030204" pitchFamily="34" charset="0"/>
            </a:endParaRPr>
          </a:p>
          <a:p>
            <a:pPr marL="76200" indent="0">
              <a:buNone/>
            </a:pPr>
            <a:r>
              <a:rPr lang="en-US" sz="3200" dirty="0">
                <a:latin typeface="Algerian" panose="04020705040A02060702" pitchFamily="82" charset="0"/>
                <a:cs typeface="Calibri" panose="020F0502020204030204" pitchFamily="34" charset="0"/>
              </a:rPr>
              <a:t>	</a:t>
            </a:r>
            <a:r>
              <a:rPr lang="en-US" sz="3200" dirty="0" err="1">
                <a:latin typeface="Algerian" panose="04020705040A02060702" pitchFamily="82" charset="0"/>
                <a:cs typeface="Calibri" panose="020F0502020204030204" pitchFamily="34" charset="0"/>
              </a:rPr>
              <a:t>Djadwal</a:t>
            </a:r>
            <a:r>
              <a:rPr lang="en-US" sz="3200" dirty="0">
                <a:latin typeface="Algerian" panose="04020705040A02060702" pitchFamily="82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Algerian" panose="04020705040A02060702" pitchFamily="82" charset="0"/>
                <a:cs typeface="Calibri" panose="020F0502020204030204" pitchFamily="34" charset="0"/>
              </a:rPr>
              <a:t>Penelitian</a:t>
            </a:r>
            <a:endParaRPr lang="en-US" sz="3200" dirty="0">
              <a:latin typeface="Algerian" panose="04020705040A02060702" pitchFamily="82" charset="0"/>
              <a:cs typeface="Calibri" panose="020F0502020204030204" pitchFamily="34" charset="0"/>
            </a:endParaRPr>
          </a:p>
          <a:p>
            <a:pPr marL="76200" indent="0">
              <a:buNone/>
            </a:pPr>
            <a:r>
              <a:rPr lang="en-US" sz="3200" dirty="0">
                <a:latin typeface="Algerian" panose="04020705040A02060702" pitchFamily="82" charset="0"/>
                <a:cs typeface="Calibri" panose="020F0502020204030204" pitchFamily="34" charset="0"/>
              </a:rPr>
              <a:t>Daftar Pustaka</a:t>
            </a:r>
          </a:p>
          <a:p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71FF6-3F07-47AA-956C-548E0DBF89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21120203">
            <a:off x="1462504" y="645831"/>
            <a:ext cx="7117212" cy="1178742"/>
          </a:xfrm>
        </p:spPr>
        <p:txBody>
          <a:bodyPr/>
          <a:lstStyle/>
          <a:p>
            <a:r>
              <a:rPr lang="en-US" dirty="0"/>
              <a:t>Daftar Isi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2349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図プレースホルダー 4"/>
          <p:cNvSpPr>
            <a:spLocks noGrp="1"/>
          </p:cNvSpPr>
          <p:nvPr>
            <p:ph type="pic" sz="quarter" idx="10"/>
          </p:nvPr>
        </p:nvSpPr>
        <p:spPr>
          <a:xfrm rot="-180000">
            <a:off x="668304" y="442993"/>
            <a:ext cx="17023562" cy="9132506"/>
          </a:xfrm>
        </p:spPr>
      </p:sp>
      <p:sp>
        <p:nvSpPr>
          <p:cNvPr id="2" name="テキスト プレースホルダー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PENDAHULUAN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/>
              <a:t>BAB 1</a:t>
            </a:r>
            <a:endParaRPr lang="ja-JP" altLang="en-US" dirty="0"/>
          </a:p>
        </p:txBody>
      </p:sp>
      <p:pic>
        <p:nvPicPr>
          <p:cNvPr id="7" name="図プレースホルダー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b="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413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168">
        <p14:gallery dir="l"/>
      </p:transition>
    </mc:Choice>
    <mc:Fallback xmlns="">
      <p:transition spd="slow" advTm="316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29B8E-49B9-420C-8751-386EE37470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708D3-5740-4DAE-90CE-9268B64A9D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57137" y="2871537"/>
            <a:ext cx="15416463" cy="645742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en-US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definisi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lang="en-US" sz="4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motion control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autonomous,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terbagi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gerak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lateral dan longitudinal</a:t>
            </a:r>
            <a:endParaRPr lang="en-US" sz="4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kendali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lateral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mengatur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posisi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kendaraan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tanah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pengaturan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lane changes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4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collision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.(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kuutti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2021)</a:t>
            </a:r>
            <a:endParaRPr lang="en-ID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kendali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longitudinal yang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mengatur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kecepatan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kendaraan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kuutti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al, 2021)</a:t>
            </a:r>
            <a:endParaRPr lang="en-ID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70411B-C6E2-475E-9CF2-A5A98917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38160">
            <a:off x="836009" y="657728"/>
            <a:ext cx="7441717" cy="1491126"/>
          </a:xfrm>
        </p:spPr>
        <p:txBody>
          <a:bodyPr>
            <a:normAutofit/>
          </a:bodyPr>
          <a:lstStyle/>
          <a:p>
            <a:r>
              <a:rPr lang="en-US" sz="4800" dirty="0" err="1"/>
              <a:t>Latar</a:t>
            </a:r>
            <a:r>
              <a:rPr lang="en-US" sz="4800" dirty="0"/>
              <a:t> </a:t>
            </a:r>
            <a:r>
              <a:rPr lang="en-US" sz="4800" dirty="0" err="1"/>
              <a:t>Belakang</a:t>
            </a:r>
            <a:endParaRPr lang="en-ID" sz="4800" dirty="0"/>
          </a:p>
        </p:txBody>
      </p:sp>
    </p:spTree>
    <p:extLst>
      <p:ext uri="{BB962C8B-B14F-4D97-AF65-F5344CB8AC3E}">
        <p14:creationId xmlns:p14="http://schemas.microsoft.com/office/powerpoint/2010/main" val="55672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680C3D-BE6B-477F-83B7-0925989719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270D6-2230-4934-903A-CB5A4FA205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1838" y="2470484"/>
            <a:ext cx="16282736" cy="6858481"/>
          </a:xfrm>
        </p:spPr>
        <p:txBody>
          <a:bodyPr/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terbatasnya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pada model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konvensional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Fenyes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2020)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“end to end” yang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menggandalkan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computer dan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software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menjalankan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menjamin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keamanan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kendaraan</a:t>
            </a:r>
            <a:endParaRPr lang="en-US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04D0B9-540C-4ADB-AD4B-FD72B7D2B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83238">
            <a:off x="-129379" y="118161"/>
            <a:ext cx="11532301" cy="1759831"/>
          </a:xfrm>
        </p:spPr>
        <p:txBody>
          <a:bodyPr>
            <a:normAutofit/>
          </a:bodyPr>
          <a:lstStyle/>
          <a:p>
            <a:br>
              <a:rPr lang="en-US" sz="3200" dirty="0"/>
            </a:br>
            <a:r>
              <a:rPr lang="en-US" sz="4800" dirty="0" err="1"/>
              <a:t>Latar</a:t>
            </a:r>
            <a:r>
              <a:rPr lang="en-US" sz="4800" dirty="0"/>
              <a:t> </a:t>
            </a:r>
            <a:r>
              <a:rPr lang="en-US" sz="4800" dirty="0" err="1"/>
              <a:t>Belakang</a:t>
            </a:r>
            <a:endParaRPr lang="en-ID" sz="4800" dirty="0"/>
          </a:p>
        </p:txBody>
      </p:sp>
    </p:spTree>
    <p:extLst>
      <p:ext uri="{BB962C8B-B14F-4D97-AF65-F5344CB8AC3E}">
        <p14:creationId xmlns:p14="http://schemas.microsoft.com/office/powerpoint/2010/main" val="71645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3FEEBB-DE9A-476F-88A0-AB28D480E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1173F-D2A2-4D3C-A1C7-76113117F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0863" y="2695074"/>
            <a:ext cx="16282737" cy="6633891"/>
          </a:xfrm>
        </p:spPr>
        <p:txBody>
          <a:bodyPr/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lang="en-US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autonomous </a:t>
            </a:r>
            <a:r>
              <a:rPr lang="en-US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seharusnya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pendukung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lengkap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sensor </a:t>
            </a:r>
            <a:r>
              <a:rPr lang="en-US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fusi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software, </a:t>
            </a:r>
            <a:r>
              <a:rPr lang="en-US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komputer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(perception), </a:t>
            </a:r>
            <a:r>
              <a:rPr lang="en-US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kendali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dll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lang="en-US" sz="4000" dirty="0">
                <a:solidFill>
                  <a:schemeClr val="bg1"/>
                </a:solidFill>
                <a:effectLst/>
              </a:rPr>
              <a:t>Banyak </a:t>
            </a:r>
            <a:r>
              <a:rPr lang="en-US" sz="4000" dirty="0" err="1">
                <a:solidFill>
                  <a:schemeClr val="bg1"/>
                </a:solidFill>
                <a:effectLst/>
              </a:rPr>
              <a:t>skenario</a:t>
            </a:r>
            <a:r>
              <a:rPr lang="en-US" sz="4000" dirty="0">
                <a:solidFill>
                  <a:schemeClr val="bg1"/>
                </a:solidFill>
                <a:effectLst/>
              </a:rPr>
              <a:t>(model </a:t>
            </a:r>
            <a:r>
              <a:rPr lang="en-US" sz="4000" dirty="0" err="1">
                <a:solidFill>
                  <a:schemeClr val="bg1"/>
                </a:solidFill>
                <a:effectLst/>
              </a:rPr>
              <a:t>medan</a:t>
            </a:r>
            <a:r>
              <a:rPr lang="en-US" sz="4000" dirty="0">
                <a:solidFill>
                  <a:schemeClr val="bg1"/>
                </a:solidFill>
                <a:effectLst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</a:rPr>
              <a:t>jalanan</a:t>
            </a:r>
            <a:r>
              <a:rPr lang="en-US" sz="4000" dirty="0">
                <a:solidFill>
                  <a:schemeClr val="bg1"/>
                </a:solidFill>
                <a:effectLst/>
              </a:rPr>
              <a:t>) </a:t>
            </a:r>
            <a:r>
              <a:rPr lang="en-US" sz="4000" dirty="0" err="1">
                <a:solidFill>
                  <a:schemeClr val="bg1"/>
                </a:solidFill>
                <a:effectLst/>
              </a:rPr>
              <a:t>khususnya</a:t>
            </a:r>
            <a:r>
              <a:rPr lang="en-US" sz="4000" dirty="0">
                <a:solidFill>
                  <a:schemeClr val="bg1"/>
                </a:solidFill>
                <a:effectLst/>
              </a:rPr>
              <a:t> di </a:t>
            </a:r>
            <a:r>
              <a:rPr lang="en-US" sz="4000" dirty="0" err="1">
                <a:solidFill>
                  <a:schemeClr val="bg1"/>
                </a:solidFill>
                <a:effectLst/>
              </a:rPr>
              <a:t>jalanan</a:t>
            </a:r>
            <a:r>
              <a:rPr lang="en-US" sz="4000" dirty="0">
                <a:solidFill>
                  <a:schemeClr val="bg1"/>
                </a:solidFill>
                <a:effectLst/>
              </a:rPr>
              <a:t> Indonesia </a:t>
            </a:r>
            <a:r>
              <a:rPr lang="en-US" sz="4000" dirty="0" err="1">
                <a:solidFill>
                  <a:schemeClr val="bg1"/>
                </a:solidFill>
                <a:effectLst/>
              </a:rPr>
              <a:t>ini</a:t>
            </a:r>
            <a:r>
              <a:rPr lang="en-US" sz="4000" dirty="0">
                <a:solidFill>
                  <a:schemeClr val="bg1"/>
                </a:solidFill>
                <a:effectLst/>
              </a:rPr>
              <a:t> yang </a:t>
            </a:r>
            <a:r>
              <a:rPr lang="en-US" sz="4000" dirty="0" err="1">
                <a:solidFill>
                  <a:schemeClr val="bg1"/>
                </a:solidFill>
                <a:effectLst/>
              </a:rPr>
              <a:t>belum</a:t>
            </a:r>
            <a:r>
              <a:rPr lang="en-US" sz="4000" dirty="0">
                <a:solidFill>
                  <a:schemeClr val="bg1"/>
                </a:solidFill>
                <a:effectLst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</a:rPr>
              <a:t>dibuatkan</a:t>
            </a:r>
            <a:r>
              <a:rPr lang="en-US" sz="4000" dirty="0">
                <a:solidFill>
                  <a:schemeClr val="bg1"/>
                </a:solidFill>
                <a:effectLst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</a:rPr>
              <a:t>pemodelan</a:t>
            </a:r>
            <a:r>
              <a:rPr lang="en-US" sz="4000" dirty="0">
                <a:solidFill>
                  <a:schemeClr val="bg1"/>
                </a:solidFill>
                <a:effectLst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</a:rPr>
              <a:t>nya</a:t>
            </a:r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DA4505-627A-4B83-AEDB-581640278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32934">
            <a:off x="1926873" y="753978"/>
            <a:ext cx="5885633" cy="1314663"/>
          </a:xfrm>
        </p:spPr>
        <p:txBody>
          <a:bodyPr>
            <a:normAutofit/>
          </a:bodyPr>
          <a:lstStyle/>
          <a:p>
            <a:r>
              <a:rPr lang="en-US" sz="4000" dirty="0" err="1"/>
              <a:t>Latar</a:t>
            </a:r>
            <a:r>
              <a:rPr lang="en-US" sz="4000" dirty="0"/>
              <a:t> </a:t>
            </a:r>
            <a:r>
              <a:rPr lang="en-US" sz="4000" dirty="0" err="1"/>
              <a:t>Belakang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17031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D1BC62-43B7-4FE4-9F25-C58AC323F5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10B5D-1D0B-4D10-9811-736F8AFF9D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632" y="2174727"/>
            <a:ext cx="15608968" cy="715423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000" dirty="0" err="1"/>
              <a:t>Sebuah</a:t>
            </a:r>
            <a:r>
              <a:rPr lang="en-US" sz="4000" dirty="0"/>
              <a:t> </a:t>
            </a:r>
            <a:r>
              <a:rPr lang="en-US" sz="4000" dirty="0" err="1"/>
              <a:t>mobil</a:t>
            </a:r>
            <a:r>
              <a:rPr lang="en-US" sz="4000" dirty="0"/>
              <a:t> autonomous </a:t>
            </a:r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dapat</a:t>
            </a:r>
            <a:r>
              <a:rPr lang="en-US" sz="4000" dirty="0"/>
              <a:t> </a:t>
            </a:r>
            <a:r>
              <a:rPr lang="en-US" sz="4000" dirty="0" err="1"/>
              <a:t>bergantung</a:t>
            </a:r>
            <a:r>
              <a:rPr lang="en-US" sz="4000" dirty="0"/>
              <a:t> pada model </a:t>
            </a:r>
            <a:r>
              <a:rPr lang="en-US" sz="4000" dirty="0" err="1"/>
              <a:t>visi</a:t>
            </a:r>
            <a:r>
              <a:rPr lang="en-US" sz="4000" dirty="0"/>
              <a:t> </a:t>
            </a:r>
            <a:r>
              <a:rPr lang="en-US" sz="4000" dirty="0" err="1"/>
              <a:t>komputer</a:t>
            </a:r>
            <a:r>
              <a:rPr lang="en-US" sz="4000" dirty="0"/>
              <a:t> </a:t>
            </a:r>
            <a:r>
              <a:rPr lang="en-US" sz="4000" dirty="0" err="1"/>
              <a:t>saja</a:t>
            </a:r>
            <a:r>
              <a:rPr lang="en-US" sz="4000" dirty="0"/>
              <a:t>, </a:t>
            </a:r>
            <a:r>
              <a:rPr lang="en-US" sz="4000" dirty="0" err="1"/>
              <a:t>sehingga</a:t>
            </a:r>
            <a:r>
              <a:rPr lang="en-US" sz="4000" dirty="0"/>
              <a:t> model </a:t>
            </a:r>
            <a:r>
              <a:rPr lang="en-US" sz="4000" dirty="0" err="1"/>
              <a:t>dinamik</a:t>
            </a:r>
            <a:r>
              <a:rPr lang="en-US" sz="4000" dirty="0"/>
              <a:t>/</a:t>
            </a:r>
            <a:r>
              <a:rPr lang="en-US" sz="4000" dirty="0" err="1"/>
              <a:t>kinematik</a:t>
            </a:r>
            <a:r>
              <a:rPr lang="en-US" sz="4000" dirty="0"/>
              <a:t> </a:t>
            </a:r>
            <a:r>
              <a:rPr lang="en-US" sz="4000" dirty="0" err="1"/>
              <a:t>mobil</a:t>
            </a:r>
            <a:r>
              <a:rPr lang="en-US" sz="4000" dirty="0"/>
              <a:t> juga </a:t>
            </a:r>
            <a:r>
              <a:rPr lang="en-US" sz="4000" dirty="0" err="1"/>
              <a:t>perlu</a:t>
            </a:r>
            <a:r>
              <a:rPr lang="en-US" sz="4000" dirty="0"/>
              <a:t> </a:t>
            </a:r>
            <a:r>
              <a:rPr lang="en-US" sz="4000" dirty="0" err="1"/>
              <a:t>dipertimbangkan</a:t>
            </a:r>
            <a:r>
              <a:rPr lang="en-US" sz="4000" dirty="0"/>
              <a:t>.</a:t>
            </a:r>
            <a:endParaRPr lang="en-US" sz="4000" dirty="0">
              <a:effectLst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>
                <a:effectLst/>
              </a:rPr>
              <a:t>Sistem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konvensional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tidak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mampu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mengelola</a:t>
            </a:r>
            <a:r>
              <a:rPr lang="en-US" sz="3600" dirty="0">
                <a:effectLst/>
              </a:rPr>
              <a:t> data training yang </a:t>
            </a:r>
            <a:r>
              <a:rPr lang="en-US" sz="3600" dirty="0" err="1">
                <a:effectLst/>
              </a:rPr>
              <a:t>cukup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besar</a:t>
            </a:r>
            <a:endParaRPr lang="en-US" sz="3600" dirty="0">
              <a:effectLst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>
                <a:effectLst/>
              </a:rPr>
              <a:t>Skenario</a:t>
            </a:r>
            <a:r>
              <a:rPr lang="en-US" sz="3600" dirty="0">
                <a:effectLst/>
              </a:rPr>
              <a:t> (model) </a:t>
            </a:r>
            <a:r>
              <a:rPr lang="en-US" sz="3600" dirty="0" err="1">
                <a:effectLst/>
              </a:rPr>
              <a:t>jalanan</a:t>
            </a:r>
            <a:r>
              <a:rPr lang="en-US" sz="3600" dirty="0">
                <a:effectLst/>
              </a:rPr>
              <a:t> di Indonesia </a:t>
            </a:r>
            <a:r>
              <a:rPr lang="en-US" sz="3600" dirty="0" err="1">
                <a:effectLst/>
              </a:rPr>
              <a:t>berbeda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dengan</a:t>
            </a:r>
            <a:r>
              <a:rPr lang="en-US" sz="3600" dirty="0">
                <a:effectLst/>
              </a:rPr>
              <a:t> di </a:t>
            </a:r>
            <a:r>
              <a:rPr lang="en-US" sz="3600" dirty="0" err="1">
                <a:effectLst/>
              </a:rPr>
              <a:t>luar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negri</a:t>
            </a:r>
            <a:r>
              <a:rPr lang="en-US" sz="3600" dirty="0">
                <a:effectLst/>
              </a:rPr>
              <a:t>, </a:t>
            </a:r>
            <a:r>
              <a:rPr lang="en-US" sz="3600" dirty="0" err="1">
                <a:effectLst/>
              </a:rPr>
              <a:t>demikian</a:t>
            </a:r>
            <a:r>
              <a:rPr lang="en-US" sz="3600" dirty="0">
                <a:effectLst/>
              </a:rPr>
              <a:t> pula </a:t>
            </a:r>
            <a:r>
              <a:rPr lang="en-US" sz="3600" dirty="0" err="1">
                <a:effectLst/>
              </a:rPr>
              <a:t>dengan</a:t>
            </a:r>
            <a:r>
              <a:rPr lang="en-US" sz="3600" dirty="0">
                <a:effectLst/>
              </a:rPr>
              <a:t> behavior (</a:t>
            </a:r>
            <a:r>
              <a:rPr lang="en-US" sz="3600" dirty="0" err="1">
                <a:effectLst/>
              </a:rPr>
              <a:t>sikap</a:t>
            </a:r>
            <a:r>
              <a:rPr lang="en-US" sz="3600" dirty="0">
                <a:effectLst/>
              </a:rPr>
              <a:t> dan </a:t>
            </a:r>
            <a:r>
              <a:rPr lang="en-US" sz="3600" dirty="0" err="1">
                <a:effectLst/>
              </a:rPr>
              <a:t>kebiasaan</a:t>
            </a:r>
            <a:r>
              <a:rPr lang="en-US" sz="3600" dirty="0">
                <a:effectLst/>
              </a:rPr>
              <a:t>) para </a:t>
            </a:r>
            <a:r>
              <a:rPr lang="en-US" sz="3600" dirty="0" err="1">
                <a:effectLst/>
              </a:rPr>
              <a:t>pemakai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jalanan</a:t>
            </a:r>
            <a:r>
              <a:rPr lang="en-US" sz="3600" dirty="0">
                <a:effectLst/>
              </a:rPr>
              <a:t>.</a:t>
            </a:r>
            <a:endParaRPr lang="en-ID" sz="3600" dirty="0">
              <a:effectLst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5F58A6-2B34-4E0B-89E1-2EA8F802D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80840">
            <a:off x="675587" y="950924"/>
            <a:ext cx="8595162" cy="946484"/>
          </a:xfrm>
        </p:spPr>
        <p:txBody>
          <a:bodyPr>
            <a:normAutofit/>
          </a:bodyPr>
          <a:lstStyle/>
          <a:p>
            <a:r>
              <a:rPr lang="en-US" sz="4800" dirty="0" err="1"/>
              <a:t>Rumusan</a:t>
            </a:r>
            <a:r>
              <a:rPr lang="en-US" sz="4800" dirty="0"/>
              <a:t> </a:t>
            </a:r>
            <a:r>
              <a:rPr lang="en-US" sz="4800" dirty="0" err="1"/>
              <a:t>Masalah</a:t>
            </a:r>
            <a:endParaRPr lang="en-ID" sz="4800" dirty="0"/>
          </a:p>
        </p:txBody>
      </p:sp>
    </p:spTree>
    <p:extLst>
      <p:ext uri="{BB962C8B-B14F-4D97-AF65-F5344CB8AC3E}">
        <p14:creationId xmlns:p14="http://schemas.microsoft.com/office/powerpoint/2010/main" val="3184816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F7C036-5EFA-42F4-AE6B-FE7115FFD1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F845C-B07D-424A-A6EA-96D8F4A7E4C5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1C577-8E20-4AE1-A90E-886CF031D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5663" y="2903621"/>
            <a:ext cx="15977937" cy="6425344"/>
          </a:xfrm>
        </p:spPr>
        <p:txBody>
          <a:bodyPr/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Menghindari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keperluan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garis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tepi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jalan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jalur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keamanan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pada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mobil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autonomous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D" sz="4400" dirty="0" err="1"/>
              <a:t>Membuat</a:t>
            </a:r>
            <a:r>
              <a:rPr lang="en-ID" sz="4400" dirty="0"/>
              <a:t> model </a:t>
            </a:r>
            <a:r>
              <a:rPr lang="en-ID" sz="4400" dirty="0" err="1"/>
              <a:t>skenario</a:t>
            </a:r>
            <a:r>
              <a:rPr lang="en-ID" sz="4400" dirty="0"/>
              <a:t> </a:t>
            </a:r>
            <a:r>
              <a:rPr lang="en-ID" sz="4400" dirty="0" err="1"/>
              <a:t>baru</a:t>
            </a:r>
            <a:r>
              <a:rPr lang="en-ID" sz="4400" dirty="0"/>
              <a:t> </a:t>
            </a:r>
            <a:r>
              <a:rPr lang="en-ID" sz="4400" dirty="0" err="1"/>
              <a:t>dari</a:t>
            </a:r>
            <a:r>
              <a:rPr lang="en-ID" sz="4400" dirty="0"/>
              <a:t> </a:t>
            </a:r>
            <a:r>
              <a:rPr lang="en-ID" sz="4400" dirty="0" err="1"/>
              <a:t>jalanan</a:t>
            </a:r>
            <a:r>
              <a:rPr lang="en-ID" sz="4400" dirty="0"/>
              <a:t> dan </a:t>
            </a:r>
            <a:r>
              <a:rPr lang="en-ID" sz="4400" dirty="0" err="1"/>
              <a:t>sikap</a:t>
            </a:r>
            <a:r>
              <a:rPr lang="en-ID" sz="4400" dirty="0"/>
              <a:t> </a:t>
            </a:r>
            <a:r>
              <a:rPr lang="en-ID" sz="4400" dirty="0" err="1"/>
              <a:t>pemakai</a:t>
            </a:r>
            <a:r>
              <a:rPr lang="en-ID" sz="4400" dirty="0"/>
              <a:t> </a:t>
            </a:r>
            <a:r>
              <a:rPr lang="en-ID" sz="4400" dirty="0" err="1"/>
              <a:t>jalan</a:t>
            </a:r>
            <a:r>
              <a:rPr lang="en-ID" sz="4400" dirty="0"/>
              <a:t> </a:t>
            </a:r>
            <a:r>
              <a:rPr lang="en-ID" sz="4400" dirty="0" err="1"/>
              <a:t>dengan</a:t>
            </a:r>
            <a:r>
              <a:rPr lang="en-ID" sz="4400" dirty="0"/>
              <a:t> </a:t>
            </a:r>
            <a:r>
              <a:rPr lang="en-ID" sz="4400" dirty="0" err="1"/>
              <a:t>mengambil</a:t>
            </a:r>
            <a:r>
              <a:rPr lang="en-ID" sz="4400" dirty="0"/>
              <a:t> </a:t>
            </a:r>
            <a:r>
              <a:rPr lang="en-ID" sz="4400" dirty="0" err="1"/>
              <a:t>contoh</a:t>
            </a:r>
            <a:r>
              <a:rPr lang="en-ID" sz="4400" dirty="0"/>
              <a:t> </a:t>
            </a:r>
            <a:r>
              <a:rPr lang="en-ID" sz="4400" dirty="0" err="1"/>
              <a:t>dari</a:t>
            </a:r>
            <a:r>
              <a:rPr lang="en-ID" sz="4400" dirty="0"/>
              <a:t> salah </a:t>
            </a:r>
            <a:r>
              <a:rPr lang="en-ID" sz="4400" dirty="0" err="1"/>
              <a:t>satu</a:t>
            </a:r>
            <a:r>
              <a:rPr lang="en-ID" sz="4400" dirty="0"/>
              <a:t> </a:t>
            </a:r>
            <a:r>
              <a:rPr lang="en-ID" sz="4400" dirty="0" err="1"/>
              <a:t>rute</a:t>
            </a:r>
            <a:r>
              <a:rPr lang="en-ID" sz="4400" dirty="0"/>
              <a:t> di </a:t>
            </a:r>
            <a:r>
              <a:rPr lang="en-ID" sz="4400" dirty="0" err="1"/>
              <a:t>jalan</a:t>
            </a:r>
            <a:r>
              <a:rPr lang="en-ID" sz="4400" dirty="0"/>
              <a:t> </a:t>
            </a:r>
            <a:r>
              <a:rPr lang="en-ID" sz="4400" dirty="0" err="1"/>
              <a:t>tol</a:t>
            </a:r>
            <a:r>
              <a:rPr lang="en-ID" sz="4400" dirty="0"/>
              <a:t> </a:t>
            </a:r>
            <a:r>
              <a:rPr lang="en-ID" sz="4400" dirty="0" err="1"/>
              <a:t>kota</a:t>
            </a:r>
            <a:r>
              <a:rPr lang="en-ID" sz="4400" dirty="0"/>
              <a:t> </a:t>
            </a:r>
            <a:r>
              <a:rPr lang="en-ID" sz="4400" dirty="0" err="1"/>
              <a:t>makassar</a:t>
            </a:r>
            <a:r>
              <a:rPr lang="en-ID" sz="4400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79DA6B-791A-4D42-B8CF-7D48274BD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00634">
            <a:off x="643503" y="726696"/>
            <a:ext cx="8595162" cy="1262525"/>
          </a:xfrm>
        </p:spPr>
        <p:txBody>
          <a:bodyPr>
            <a:normAutofit/>
          </a:bodyPr>
          <a:lstStyle/>
          <a:p>
            <a:r>
              <a:rPr lang="en-US" sz="4400" dirty="0" err="1"/>
              <a:t>Tujuan</a:t>
            </a:r>
            <a:r>
              <a:rPr lang="en-US" sz="4400" dirty="0"/>
              <a:t> </a:t>
            </a:r>
            <a:r>
              <a:rPr lang="en-US" sz="4400" dirty="0" err="1"/>
              <a:t>Penelitian</a:t>
            </a:r>
            <a:endParaRPr lang="en-ID" sz="4400" dirty="0"/>
          </a:p>
        </p:txBody>
      </p:sp>
    </p:spTree>
    <p:extLst>
      <p:ext uri="{BB962C8B-B14F-4D97-AF65-F5344CB8AC3E}">
        <p14:creationId xmlns:p14="http://schemas.microsoft.com/office/powerpoint/2010/main" val="224617502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Rigel">
      <a:dk1>
        <a:srgbClr val="FFFFFF"/>
      </a:dk1>
      <a:lt1>
        <a:srgbClr val="3F3F3F"/>
      </a:lt1>
      <a:dk2>
        <a:srgbClr val="FFFFFF"/>
      </a:dk2>
      <a:lt2>
        <a:srgbClr val="3F3F3F"/>
      </a:lt2>
      <a:accent1>
        <a:srgbClr val="FFFFFF"/>
      </a:accent1>
      <a:accent2>
        <a:srgbClr val="D8D8D8"/>
      </a:accent2>
      <a:accent3>
        <a:srgbClr val="BFBFBF"/>
      </a:accent3>
      <a:accent4>
        <a:srgbClr val="8F8F8F"/>
      </a:accent4>
      <a:accent5>
        <a:srgbClr val="636363"/>
      </a:accent5>
      <a:accent6>
        <a:srgbClr val="3F3F3F"/>
      </a:accent6>
      <a:hlink>
        <a:srgbClr val="3F3F3F"/>
      </a:hlink>
      <a:folHlink>
        <a:srgbClr val="8B8B8B"/>
      </a:folHlink>
    </a:clrScheme>
    <a:fontScheme name="Ropa">
      <a:majorFont>
        <a:latin typeface="Ropa Sans"/>
        <a:ea typeface="Spica Neue"/>
        <a:cs typeface=""/>
      </a:majorFont>
      <a:minorFont>
        <a:latin typeface="Ropa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llpaper">
  <a:themeElements>
    <a:clrScheme name="Rigel">
      <a:dk1>
        <a:srgbClr val="FFFFFF"/>
      </a:dk1>
      <a:lt1>
        <a:srgbClr val="3F3F3F"/>
      </a:lt1>
      <a:dk2>
        <a:srgbClr val="FFFFFF"/>
      </a:dk2>
      <a:lt2>
        <a:srgbClr val="3F3F3F"/>
      </a:lt2>
      <a:accent1>
        <a:srgbClr val="FFFFFF"/>
      </a:accent1>
      <a:accent2>
        <a:srgbClr val="D8D8D8"/>
      </a:accent2>
      <a:accent3>
        <a:srgbClr val="BFBFBF"/>
      </a:accent3>
      <a:accent4>
        <a:srgbClr val="8F8F8F"/>
      </a:accent4>
      <a:accent5>
        <a:srgbClr val="636363"/>
      </a:accent5>
      <a:accent6>
        <a:srgbClr val="3F3F3F"/>
      </a:accent6>
      <a:hlink>
        <a:srgbClr val="3F3F3F"/>
      </a:hlink>
      <a:folHlink>
        <a:srgbClr val="8B8B8B"/>
      </a:folHlink>
    </a:clrScheme>
    <a:fontScheme name="ユーザー定義 4">
      <a:majorFont>
        <a:latin typeface="Ropa Sans"/>
        <a:ea typeface="Spica Neue"/>
        <a:cs typeface=""/>
      </a:majorFont>
      <a:minorFont>
        <a:latin typeface="Ropa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mmon">
  <a:themeElements>
    <a:clrScheme name="Rigel">
      <a:dk1>
        <a:srgbClr val="FFFFFF"/>
      </a:dk1>
      <a:lt1>
        <a:srgbClr val="3F3F3F"/>
      </a:lt1>
      <a:dk2>
        <a:srgbClr val="FFFFFF"/>
      </a:dk2>
      <a:lt2>
        <a:srgbClr val="3F3F3F"/>
      </a:lt2>
      <a:accent1>
        <a:srgbClr val="FFFFFF"/>
      </a:accent1>
      <a:accent2>
        <a:srgbClr val="D8D8D8"/>
      </a:accent2>
      <a:accent3>
        <a:srgbClr val="BFBFBF"/>
      </a:accent3>
      <a:accent4>
        <a:srgbClr val="8F8F8F"/>
      </a:accent4>
      <a:accent5>
        <a:srgbClr val="636363"/>
      </a:accent5>
      <a:accent6>
        <a:srgbClr val="3F3F3F"/>
      </a:accent6>
      <a:hlink>
        <a:srgbClr val="3F3F3F"/>
      </a:hlink>
      <a:folHlink>
        <a:srgbClr val="8B8B8B"/>
      </a:folHlink>
    </a:clrScheme>
    <a:fontScheme name="ユーザー定義 4">
      <a:majorFont>
        <a:latin typeface="Ropa Sans"/>
        <a:ea typeface="Spica Neue"/>
        <a:cs typeface=""/>
      </a:majorFont>
      <a:minorFont>
        <a:latin typeface="Ropa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alpha val="5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27759</TotalTime>
  <Words>963</Words>
  <Application>Microsoft Office PowerPoint</Application>
  <PresentationFormat>Custom</PresentationFormat>
  <Paragraphs>158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Algerian</vt:lpstr>
      <vt:lpstr>Arial</vt:lpstr>
      <vt:lpstr>Calibri</vt:lpstr>
      <vt:lpstr>Cambria Math</vt:lpstr>
      <vt:lpstr>Reenie Beanie</vt:lpstr>
      <vt:lpstr>Ropa Sans</vt:lpstr>
      <vt:lpstr>Times New Roman</vt:lpstr>
      <vt:lpstr>Wingdings</vt:lpstr>
      <vt:lpstr>Title</vt:lpstr>
      <vt:lpstr>Wallpaper</vt:lpstr>
      <vt:lpstr>Common</vt:lpstr>
      <vt:lpstr>DESIGN KENDALI LATERAL DAN LONGITUDINAL  KENDARAAN GERAK MANDIRI MENGGUNAKAN ALGORITMA SUPERVISED LEARNING YANG DIMODIFIKASI</vt:lpstr>
      <vt:lpstr>PowerPoint Presentation</vt:lpstr>
      <vt:lpstr>PowerPoint Presentation</vt:lpstr>
      <vt:lpstr>PENDAHULUAN</vt:lpstr>
      <vt:lpstr>Latar Belakang</vt:lpstr>
      <vt:lpstr> Latar Belakang</vt:lpstr>
      <vt:lpstr>Latar Belakang</vt:lpstr>
      <vt:lpstr>Rumusan Masalah</vt:lpstr>
      <vt:lpstr>Tujuan Penelitian</vt:lpstr>
      <vt:lpstr>Manfaat Penelitian</vt:lpstr>
      <vt:lpstr>Batasan Masalah</vt:lpstr>
      <vt:lpstr>TINJAUAN PUSTAKA</vt:lpstr>
      <vt:lpstr>Landasan Teori</vt:lpstr>
      <vt:lpstr>Landasan Teori</vt:lpstr>
      <vt:lpstr> Landasan Teori</vt:lpstr>
      <vt:lpstr>SISTEM AUTONOMOUS PERCEPTION</vt:lpstr>
      <vt:lpstr>Sistem Autonomous Perception</vt:lpstr>
      <vt:lpstr>Sistem Autonomous Perception</vt:lpstr>
      <vt:lpstr>Sistem Autonomous Perception</vt:lpstr>
      <vt:lpstr>Sistem Autonomous Perception</vt:lpstr>
      <vt:lpstr>Model Kinematik/Dinamik</vt:lpstr>
      <vt:lpstr>STATE OF THE ART</vt:lpstr>
      <vt:lpstr>State of The Art</vt:lpstr>
      <vt:lpstr>State of The Art</vt:lpstr>
      <vt:lpstr>State of The Art</vt:lpstr>
      <vt:lpstr>State of The Art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Rigel</dc:title>
  <dc:creator>Jun</dc:creator>
  <cp:lastModifiedBy>Hasna Hasan</cp:lastModifiedBy>
  <cp:revision>360</cp:revision>
  <dcterms:created xsi:type="dcterms:W3CDTF">2015-02-26T15:14:38Z</dcterms:created>
  <dcterms:modified xsi:type="dcterms:W3CDTF">2021-11-29T07:57:55Z</dcterms:modified>
</cp:coreProperties>
</file>