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11"/>
  </p:notesMasterIdLst>
  <p:sldIdLst>
    <p:sldId id="256" r:id="rId2"/>
    <p:sldId id="258" r:id="rId3"/>
    <p:sldId id="261" r:id="rId4"/>
    <p:sldId id="262" r:id="rId5"/>
    <p:sldId id="263" r:id="rId6"/>
    <p:sldId id="266" r:id="rId7"/>
    <p:sldId id="264" r:id="rId8"/>
    <p:sldId id="265" r:id="rId9"/>
    <p:sldId id="259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7CDBF7-118A-480C-AF63-F670E2C63FCA}">
  <a:tblStyle styleId="{F57CDBF7-118A-480C-AF63-F670E2C63F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a9473ee367_0_5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a9473ee367_0_5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b2a39c93e2_2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b2a39c93e2_2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gb1146ffc45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4" name="Google Shape;614;gb1146ffc45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b1146ffc45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b1146ffc45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b1146ffc4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Google Shape;656;gb1146ffc45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gb1146ffc45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4" name="Google Shape;614;gb1146ffc45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7481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b1146ffc4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5" name="Google Shape;685;gb1146ffc45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gb1146ffc45_0_339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9" name="Google Shape;709;gb1146ffc45_0_339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b21104a5c4_0_119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b21104a5c4_0_119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895100" y="3415840"/>
            <a:ext cx="5353800" cy="4386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 rot="-2700000">
            <a:off x="2063418" y="3520241"/>
            <a:ext cx="155279" cy="282935"/>
            <a:chOff x="697900" y="859375"/>
            <a:chExt cx="277200" cy="505088"/>
          </a:xfrm>
        </p:grpSpPr>
        <p:sp>
          <p:nvSpPr>
            <p:cNvPr id="11" name="Google Shape;11;p2"/>
            <p:cNvSpPr/>
            <p:nvPr/>
          </p:nvSpPr>
          <p:spPr>
            <a:xfrm>
              <a:off x="697900" y="859375"/>
              <a:ext cx="277200" cy="277200"/>
            </a:xfrm>
            <a:prstGeom prst="ellipse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6508" y="1133463"/>
              <a:ext cx="31800" cy="231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13;p2"/>
          <p:cNvSpPr/>
          <p:nvPr/>
        </p:nvSpPr>
        <p:spPr>
          <a:xfrm rot="5400000">
            <a:off x="8248325" y="426850"/>
            <a:ext cx="615703" cy="615703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5400000">
            <a:off x="8459148" y="642163"/>
            <a:ext cx="194053" cy="389026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109647" y="4605999"/>
            <a:ext cx="2034512" cy="537541"/>
          </a:xfrm>
          <a:custGeom>
            <a:avLst/>
            <a:gdLst/>
            <a:ahLst/>
            <a:cxnLst/>
            <a:rect l="l" t="t" r="r" b="b"/>
            <a:pathLst>
              <a:path w="76507" h="20214" extrusionOk="0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0" y="4937373"/>
            <a:ext cx="1055595" cy="206130"/>
          </a:xfrm>
          <a:custGeom>
            <a:avLst/>
            <a:gdLst/>
            <a:ahLst/>
            <a:cxnLst/>
            <a:rect l="l" t="t" r="r" b="b"/>
            <a:pathLst>
              <a:path w="20396" h="3983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0" y="4528374"/>
            <a:ext cx="1055595" cy="204526"/>
          </a:xfrm>
          <a:custGeom>
            <a:avLst/>
            <a:gdLst/>
            <a:ahLst/>
            <a:cxnLst/>
            <a:rect l="l" t="t" r="r" b="b"/>
            <a:pathLst>
              <a:path w="20396" h="3952" extrusionOk="0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0" y="4117821"/>
            <a:ext cx="1055595" cy="206078"/>
          </a:xfrm>
          <a:custGeom>
            <a:avLst/>
            <a:gdLst/>
            <a:ahLst/>
            <a:cxnLst/>
            <a:rect l="l" t="t" r="r" b="b"/>
            <a:pathLst>
              <a:path w="20396" h="3982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6045725" y="568128"/>
            <a:ext cx="1715148" cy="333147"/>
            <a:chOff x="6045725" y="615825"/>
            <a:chExt cx="1715148" cy="333147"/>
          </a:xfrm>
        </p:grpSpPr>
        <p:sp>
          <p:nvSpPr>
            <p:cNvPr id="20" name="Google Shape;20;p2"/>
            <p:cNvSpPr/>
            <p:nvPr/>
          </p:nvSpPr>
          <p:spPr>
            <a:xfrm>
              <a:off x="6045725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737967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427640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23;p2"/>
          <p:cNvSpPr/>
          <p:nvPr/>
        </p:nvSpPr>
        <p:spPr>
          <a:xfrm rot="5400000">
            <a:off x="113809" y="3055075"/>
            <a:ext cx="827959" cy="827959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5400000">
            <a:off x="396684" y="3337933"/>
            <a:ext cx="260950" cy="523139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-5400000" flipH="1">
            <a:off x="210621" y="629818"/>
            <a:ext cx="419215" cy="840450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 rot="10800000" flipH="1">
            <a:off x="-3" y="0"/>
            <a:ext cx="419231" cy="840419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ctrTitle"/>
          </p:nvPr>
        </p:nvSpPr>
        <p:spPr>
          <a:xfrm>
            <a:off x="762450" y="1553735"/>
            <a:ext cx="7619100" cy="17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subTitle" idx="1"/>
          </p:nvPr>
        </p:nvSpPr>
        <p:spPr>
          <a:xfrm>
            <a:off x="1895100" y="3405865"/>
            <a:ext cx="5353800" cy="4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711725" y="2150850"/>
            <a:ext cx="7720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600">
                <a:solidFill>
                  <a:schemeClr val="accent4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8088400" y="2878461"/>
            <a:ext cx="1055595" cy="206130"/>
          </a:xfrm>
          <a:custGeom>
            <a:avLst/>
            <a:gdLst/>
            <a:ahLst/>
            <a:cxnLst/>
            <a:rect l="l" t="t" r="r" b="b"/>
            <a:pathLst>
              <a:path w="20396" h="3983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8088400" y="2469461"/>
            <a:ext cx="1055595" cy="204526"/>
          </a:xfrm>
          <a:custGeom>
            <a:avLst/>
            <a:gdLst/>
            <a:ahLst/>
            <a:cxnLst/>
            <a:rect l="l" t="t" r="r" b="b"/>
            <a:pathLst>
              <a:path w="20396" h="3952" extrusionOk="0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8088400" y="2058909"/>
            <a:ext cx="1055595" cy="206078"/>
          </a:xfrm>
          <a:custGeom>
            <a:avLst/>
            <a:gdLst/>
            <a:ahLst/>
            <a:cxnLst/>
            <a:rect l="l" t="t" r="r" b="b"/>
            <a:pathLst>
              <a:path w="20396" h="3982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7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7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7"/>
          <p:cNvSpPr/>
          <p:nvPr/>
        </p:nvSpPr>
        <p:spPr>
          <a:xfrm rot="10800000">
            <a:off x="7627468" y="389823"/>
            <a:ext cx="983239" cy="983239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body" idx="1"/>
          </p:nvPr>
        </p:nvSpPr>
        <p:spPr>
          <a:xfrm>
            <a:off x="1138575" y="2048050"/>
            <a:ext cx="6720000" cy="205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●"/>
              <a:defRPr sz="16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" name="Google Shape;82;p7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83" name="Google Shape;83;p7"/>
            <p:cNvSpPr/>
            <p:nvPr/>
          </p:nvSpPr>
          <p:spPr>
            <a:xfrm>
              <a:off x="6045725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6737967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7427640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" name="Google Shape;86;p7"/>
          <p:cNvSpPr/>
          <p:nvPr/>
        </p:nvSpPr>
        <p:spPr>
          <a:xfrm rot="-5400000" flipH="1">
            <a:off x="7857972" y="3857474"/>
            <a:ext cx="2034512" cy="537541"/>
          </a:xfrm>
          <a:custGeom>
            <a:avLst/>
            <a:gdLst/>
            <a:ahLst/>
            <a:cxnLst/>
            <a:rect l="l" t="t" r="r" b="b"/>
            <a:pathLst>
              <a:path w="76507" h="20214" extrusionOk="0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9"/>
          <p:cNvSpPr/>
          <p:nvPr/>
        </p:nvSpPr>
        <p:spPr>
          <a:xfrm rot="-5400000">
            <a:off x="2170076" y="424735"/>
            <a:ext cx="1055595" cy="206130"/>
          </a:xfrm>
          <a:custGeom>
            <a:avLst/>
            <a:gdLst/>
            <a:ahLst/>
            <a:cxnLst/>
            <a:rect l="l" t="t" r="r" b="b"/>
            <a:pathLst>
              <a:path w="20396" h="3983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9"/>
          <p:cNvSpPr/>
          <p:nvPr/>
        </p:nvSpPr>
        <p:spPr>
          <a:xfrm rot="-5400000">
            <a:off x="1760274" y="425537"/>
            <a:ext cx="1055595" cy="204526"/>
          </a:xfrm>
          <a:custGeom>
            <a:avLst/>
            <a:gdLst/>
            <a:ahLst/>
            <a:cxnLst/>
            <a:rect l="l" t="t" r="r" b="b"/>
            <a:pathLst>
              <a:path w="20396" h="3952" extrusionOk="0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9"/>
          <p:cNvSpPr/>
          <p:nvPr/>
        </p:nvSpPr>
        <p:spPr>
          <a:xfrm rot="-5400000">
            <a:off x="1350498" y="424761"/>
            <a:ext cx="1055595" cy="206078"/>
          </a:xfrm>
          <a:custGeom>
            <a:avLst/>
            <a:gdLst/>
            <a:ahLst/>
            <a:cxnLst/>
            <a:rect l="l" t="t" r="r" b="b"/>
            <a:pathLst>
              <a:path w="20396" h="3982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9"/>
          <p:cNvSpPr/>
          <p:nvPr/>
        </p:nvSpPr>
        <p:spPr>
          <a:xfrm>
            <a:off x="4569825" y="529000"/>
            <a:ext cx="3879600" cy="404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9"/>
          <p:cNvSpPr txBox="1">
            <a:spLocks noGrp="1"/>
          </p:cNvSpPr>
          <p:nvPr>
            <p:ph type="title"/>
          </p:nvPr>
        </p:nvSpPr>
        <p:spPr>
          <a:xfrm>
            <a:off x="265500" y="1684750"/>
            <a:ext cx="4045200" cy="163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5" name="Google Shape;105;p9"/>
          <p:cNvSpPr txBox="1">
            <a:spLocks noGrp="1"/>
          </p:cNvSpPr>
          <p:nvPr>
            <p:ph type="subTitle" idx="1"/>
          </p:nvPr>
        </p:nvSpPr>
        <p:spPr>
          <a:xfrm>
            <a:off x="265500" y="3316400"/>
            <a:ext cx="4045200" cy="5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6" name="Google Shape;106;p9"/>
          <p:cNvSpPr txBox="1">
            <a:spLocks noGrp="1"/>
          </p:cNvSpPr>
          <p:nvPr>
            <p:ph type="body" idx="2"/>
          </p:nvPr>
        </p:nvSpPr>
        <p:spPr>
          <a:xfrm>
            <a:off x="4680350" y="843450"/>
            <a:ext cx="3620100" cy="357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estrial"/>
              <a:buChar char="●"/>
              <a:defRPr sz="16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estrial"/>
              <a:buChar char="■"/>
              <a:defRPr/>
            </a:lvl9pPr>
          </a:lstStyle>
          <a:p>
            <a:endParaRPr/>
          </a:p>
        </p:txBody>
      </p:sp>
      <p:sp>
        <p:nvSpPr>
          <p:cNvPr id="107" name="Google Shape;107;p9"/>
          <p:cNvSpPr/>
          <p:nvPr/>
        </p:nvSpPr>
        <p:spPr>
          <a:xfrm flipH="1">
            <a:off x="-3" y="4605949"/>
            <a:ext cx="2034512" cy="537541"/>
          </a:xfrm>
          <a:custGeom>
            <a:avLst/>
            <a:gdLst/>
            <a:ahLst/>
            <a:cxnLst/>
            <a:rect l="l" t="t" r="r" b="b"/>
            <a:pathLst>
              <a:path w="76507" h="20214" extrusionOk="0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"/>
          <p:cNvSpPr/>
          <p:nvPr/>
        </p:nvSpPr>
        <p:spPr>
          <a:xfrm rot="5400000">
            <a:off x="4310700" y="4244650"/>
            <a:ext cx="615703" cy="615703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9"/>
          <p:cNvSpPr/>
          <p:nvPr/>
        </p:nvSpPr>
        <p:spPr>
          <a:xfrm rot="5400000">
            <a:off x="4521523" y="4459963"/>
            <a:ext cx="194053" cy="389026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"/>
          <p:cNvSpPr/>
          <p:nvPr/>
        </p:nvSpPr>
        <p:spPr>
          <a:xfrm>
            <a:off x="711750" y="53745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1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1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1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1"/>
          <p:cNvSpPr/>
          <p:nvPr/>
        </p:nvSpPr>
        <p:spPr>
          <a:xfrm rot="10800000">
            <a:off x="7627468" y="389823"/>
            <a:ext cx="983239" cy="983239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1668900" y="2549700"/>
            <a:ext cx="5806200" cy="98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300" b="0">
                <a:solidFill>
                  <a:schemeClr val="accent3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1947150" y="1882350"/>
            <a:ext cx="52497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>
                <a:solidFill>
                  <a:schemeClr val="dk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title" idx="2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" name="Google Shape;128;p11"/>
          <p:cNvSpPr/>
          <p:nvPr/>
        </p:nvSpPr>
        <p:spPr>
          <a:xfrm rot="-5400000">
            <a:off x="4845107" y="4807595"/>
            <a:ext cx="427041" cy="244785"/>
          </a:xfrm>
          <a:custGeom>
            <a:avLst/>
            <a:gdLst/>
            <a:ahLst/>
            <a:cxnLst/>
            <a:rect l="l" t="t" r="r" b="b"/>
            <a:pathLst>
              <a:path w="20396" h="3983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1"/>
          <p:cNvSpPr/>
          <p:nvPr/>
        </p:nvSpPr>
        <p:spPr>
          <a:xfrm rot="-5400000">
            <a:off x="4358457" y="4808547"/>
            <a:ext cx="427041" cy="242880"/>
          </a:xfrm>
          <a:custGeom>
            <a:avLst/>
            <a:gdLst/>
            <a:ahLst/>
            <a:cxnLst/>
            <a:rect l="l" t="t" r="r" b="b"/>
            <a:pathLst>
              <a:path w="20396" h="3952" extrusionOk="0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1"/>
          <p:cNvSpPr/>
          <p:nvPr/>
        </p:nvSpPr>
        <p:spPr>
          <a:xfrm rot="-5400000">
            <a:off x="3871837" y="4807626"/>
            <a:ext cx="427041" cy="244724"/>
          </a:xfrm>
          <a:custGeom>
            <a:avLst/>
            <a:gdLst/>
            <a:ahLst/>
            <a:cxnLst/>
            <a:rect l="l" t="t" r="r" b="b"/>
            <a:pathLst>
              <a:path w="20396" h="3982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" name="Google Shape;131;p11"/>
          <p:cNvGrpSpPr/>
          <p:nvPr/>
        </p:nvGrpSpPr>
        <p:grpSpPr>
          <a:xfrm rot="-5400000">
            <a:off x="7900550" y="3581853"/>
            <a:ext cx="1715148" cy="333147"/>
            <a:chOff x="6045725" y="615825"/>
            <a:chExt cx="1715148" cy="333147"/>
          </a:xfrm>
        </p:grpSpPr>
        <p:sp>
          <p:nvSpPr>
            <p:cNvPr id="132" name="Google Shape;132;p11"/>
            <p:cNvSpPr/>
            <p:nvPr/>
          </p:nvSpPr>
          <p:spPr>
            <a:xfrm>
              <a:off x="6045725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1"/>
            <p:cNvSpPr/>
            <p:nvPr/>
          </p:nvSpPr>
          <p:spPr>
            <a:xfrm>
              <a:off x="6737967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1"/>
            <p:cNvSpPr/>
            <p:nvPr/>
          </p:nvSpPr>
          <p:spPr>
            <a:xfrm>
              <a:off x="7427640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BLANK_1_1_1_1_1_1_1_1_1_1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3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3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3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3"/>
          <p:cNvSpPr/>
          <p:nvPr/>
        </p:nvSpPr>
        <p:spPr>
          <a:xfrm rot="10800000">
            <a:off x="7627468" y="389823"/>
            <a:ext cx="983239" cy="983239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3"/>
          <p:cNvSpPr/>
          <p:nvPr/>
        </p:nvSpPr>
        <p:spPr>
          <a:xfrm rot="5400000">
            <a:off x="3117300" y="3015475"/>
            <a:ext cx="3049500" cy="14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1"/>
          </p:nvPr>
        </p:nvSpPr>
        <p:spPr>
          <a:xfrm>
            <a:off x="5026675" y="1789950"/>
            <a:ext cx="3052800" cy="7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grpSp>
        <p:nvGrpSpPr>
          <p:cNvPr id="145" name="Google Shape;145;p13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146" name="Google Shape;146;p13"/>
            <p:cNvSpPr/>
            <p:nvPr/>
          </p:nvSpPr>
          <p:spPr>
            <a:xfrm>
              <a:off x="6045725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6737967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7427640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" name="Google Shape;149;p13"/>
          <p:cNvSpPr/>
          <p:nvPr/>
        </p:nvSpPr>
        <p:spPr>
          <a:xfrm rot="5400000" flipH="1">
            <a:off x="8415144" y="4414643"/>
            <a:ext cx="485148" cy="972566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4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4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4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4"/>
          <p:cNvSpPr/>
          <p:nvPr/>
        </p:nvSpPr>
        <p:spPr>
          <a:xfrm rot="10800000">
            <a:off x="7627468" y="389823"/>
            <a:ext cx="983239" cy="983239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4"/>
          <p:cNvSpPr/>
          <p:nvPr/>
        </p:nvSpPr>
        <p:spPr>
          <a:xfrm rot="5400000">
            <a:off x="3117300" y="3015475"/>
            <a:ext cx="3049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4"/>
          <p:cNvSpPr txBox="1">
            <a:spLocks noGrp="1"/>
          </p:cNvSpPr>
          <p:nvPr>
            <p:ph type="subTitle" idx="1"/>
          </p:nvPr>
        </p:nvSpPr>
        <p:spPr>
          <a:xfrm>
            <a:off x="4994775" y="1783575"/>
            <a:ext cx="3123000" cy="7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4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9" name="Google Shape;159;p14"/>
          <p:cNvSpPr/>
          <p:nvPr/>
        </p:nvSpPr>
        <p:spPr>
          <a:xfrm rot="5400000" flipH="1">
            <a:off x="243719" y="4414643"/>
            <a:ext cx="485148" cy="972566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4"/>
          <p:cNvSpPr/>
          <p:nvPr/>
        </p:nvSpPr>
        <p:spPr>
          <a:xfrm rot="10800000">
            <a:off x="8720338" y="2140100"/>
            <a:ext cx="427041" cy="244785"/>
          </a:xfrm>
          <a:custGeom>
            <a:avLst/>
            <a:gdLst/>
            <a:ahLst/>
            <a:cxnLst/>
            <a:rect l="l" t="t" r="r" b="b"/>
            <a:pathLst>
              <a:path w="20396" h="3983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4"/>
          <p:cNvSpPr/>
          <p:nvPr/>
        </p:nvSpPr>
        <p:spPr>
          <a:xfrm rot="10800000">
            <a:off x="8720338" y="2627703"/>
            <a:ext cx="427041" cy="242880"/>
          </a:xfrm>
          <a:custGeom>
            <a:avLst/>
            <a:gdLst/>
            <a:ahLst/>
            <a:cxnLst/>
            <a:rect l="l" t="t" r="r" b="b"/>
            <a:pathLst>
              <a:path w="20396" h="3952" extrusionOk="0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4"/>
          <p:cNvSpPr/>
          <p:nvPr/>
        </p:nvSpPr>
        <p:spPr>
          <a:xfrm rot="10800000">
            <a:off x="8720338" y="3113401"/>
            <a:ext cx="427041" cy="244724"/>
          </a:xfrm>
          <a:custGeom>
            <a:avLst/>
            <a:gdLst/>
            <a:ahLst/>
            <a:cxnLst/>
            <a:rect l="l" t="t" r="r" b="b"/>
            <a:pathLst>
              <a:path w="20396" h="3982" extrusionOk="0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1_1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5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5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5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5"/>
          <p:cNvSpPr/>
          <p:nvPr/>
        </p:nvSpPr>
        <p:spPr>
          <a:xfrm rot="10800000">
            <a:off x="7627468" y="389823"/>
            <a:ext cx="983239" cy="983239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5"/>
          <p:cNvSpPr txBox="1">
            <a:spLocks noGrp="1"/>
          </p:cNvSpPr>
          <p:nvPr>
            <p:ph type="subTitle" idx="1"/>
          </p:nvPr>
        </p:nvSpPr>
        <p:spPr>
          <a:xfrm>
            <a:off x="1694450" y="2692725"/>
            <a:ext cx="2784300" cy="14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0" name="Google Shape;170;p15"/>
          <p:cNvSpPr txBox="1">
            <a:spLocks noGrp="1"/>
          </p:cNvSpPr>
          <p:nvPr>
            <p:ph type="subTitle" idx="2"/>
          </p:nvPr>
        </p:nvSpPr>
        <p:spPr>
          <a:xfrm>
            <a:off x="2196600" y="1513400"/>
            <a:ext cx="4750800" cy="34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15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2" name="Google Shape;172;p15"/>
          <p:cNvSpPr/>
          <p:nvPr/>
        </p:nvSpPr>
        <p:spPr>
          <a:xfrm rot="10800000" flipH="1">
            <a:off x="-6" y="-7"/>
            <a:ext cx="485148" cy="972566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" name="Google Shape;173;p15"/>
          <p:cNvGrpSpPr/>
          <p:nvPr/>
        </p:nvGrpSpPr>
        <p:grpSpPr>
          <a:xfrm>
            <a:off x="6723075" y="4719578"/>
            <a:ext cx="1715148" cy="333147"/>
            <a:chOff x="6045725" y="615825"/>
            <a:chExt cx="1715148" cy="333147"/>
          </a:xfrm>
        </p:grpSpPr>
        <p:sp>
          <p:nvSpPr>
            <p:cNvPr id="174" name="Google Shape;174;p15"/>
            <p:cNvSpPr/>
            <p:nvPr/>
          </p:nvSpPr>
          <p:spPr>
            <a:xfrm>
              <a:off x="6045725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5"/>
            <p:cNvSpPr/>
            <p:nvPr/>
          </p:nvSpPr>
          <p:spPr>
            <a:xfrm>
              <a:off x="6737967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5"/>
            <p:cNvSpPr/>
            <p:nvPr/>
          </p:nvSpPr>
          <p:spPr>
            <a:xfrm>
              <a:off x="7427640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" name="Google Shape;177;p15"/>
          <p:cNvSpPr txBox="1">
            <a:spLocks noGrp="1"/>
          </p:cNvSpPr>
          <p:nvPr>
            <p:ph type="subTitle" idx="3"/>
          </p:nvPr>
        </p:nvSpPr>
        <p:spPr>
          <a:xfrm>
            <a:off x="4511050" y="2692725"/>
            <a:ext cx="2784300" cy="14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M Sans"/>
              <a:buChar char="●"/>
              <a:defRPr sz="18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○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■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●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○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■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●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○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DM Sans"/>
              <a:buChar char="■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5" r:id="rId4"/>
    <p:sldLayoutId id="2147483657" r:id="rId5"/>
    <p:sldLayoutId id="2147483658" r:id="rId6"/>
    <p:sldLayoutId id="2147483659" r:id="rId7"/>
    <p:sldLayoutId id="2147483660" r:id="rId8"/>
    <p:sldLayoutId id="214748366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0"/>
          <p:cNvSpPr txBox="1">
            <a:spLocks noGrp="1"/>
          </p:cNvSpPr>
          <p:nvPr>
            <p:ph type="ctrTitle"/>
          </p:nvPr>
        </p:nvSpPr>
        <p:spPr>
          <a:xfrm>
            <a:off x="1828800" y="1808368"/>
            <a:ext cx="5394960" cy="10844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solidFill>
                  <a:schemeClr val="accent4"/>
                </a:solidFill>
              </a:rPr>
              <a:t>Alat</a:t>
            </a:r>
            <a:r>
              <a:rPr lang="en-US" sz="3600" dirty="0">
                <a:solidFill>
                  <a:schemeClr val="accent4"/>
                </a:solidFill>
              </a:rPr>
              <a:t> </a:t>
            </a:r>
            <a:r>
              <a:rPr lang="en-US" sz="3600" dirty="0" err="1">
                <a:solidFill>
                  <a:schemeClr val="accent4"/>
                </a:solidFill>
              </a:rPr>
              <a:t>Penghitung</a:t>
            </a:r>
            <a:r>
              <a:rPr lang="en-US" sz="3600" dirty="0">
                <a:solidFill>
                  <a:schemeClr val="accent4"/>
                </a:solidFill>
              </a:rPr>
              <a:t> </a:t>
            </a:r>
            <a:r>
              <a:rPr lang="en-US" sz="3600" dirty="0" err="1">
                <a:solidFill>
                  <a:schemeClr val="accent4"/>
                </a:solidFill>
              </a:rPr>
              <a:t>Penumpang</a:t>
            </a:r>
            <a:r>
              <a:rPr lang="en-US" sz="3600" dirty="0">
                <a:solidFill>
                  <a:schemeClr val="accent4"/>
                </a:solidFill>
              </a:rPr>
              <a:t> Bus </a:t>
            </a:r>
            <a:r>
              <a:rPr lang="en-US" sz="3600" dirty="0" err="1">
                <a:solidFill>
                  <a:schemeClr val="accent4"/>
                </a:solidFill>
              </a:rPr>
              <a:t>Otomatis</a:t>
            </a:r>
            <a:endParaRPr sz="3600" dirty="0">
              <a:solidFill>
                <a:schemeClr val="dk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5EFF31-701B-49BA-9802-72F5AD058C50}"/>
              </a:ext>
            </a:extLst>
          </p:cNvPr>
          <p:cNvSpPr/>
          <p:nvPr/>
        </p:nvSpPr>
        <p:spPr>
          <a:xfrm>
            <a:off x="8091378" y="368101"/>
            <a:ext cx="861237" cy="8405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5E02DB-89AB-4EB8-A3AC-92CC919BB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5443" y="369733"/>
            <a:ext cx="745168" cy="84054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05CFA1C-5EEF-47BF-95B8-4DFE8C620E53}"/>
              </a:ext>
            </a:extLst>
          </p:cNvPr>
          <p:cNvSpPr txBox="1">
            <a:spLocks/>
          </p:cNvSpPr>
          <p:nvPr/>
        </p:nvSpPr>
        <p:spPr>
          <a:xfrm>
            <a:off x="3591172" y="575124"/>
            <a:ext cx="4330888" cy="488816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defRPr/>
            </a:pP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Laboratorium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DM Sans"/>
              </a:rPr>
              <a:t> </a:t>
            </a: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Sistem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DM Sans"/>
              </a:rPr>
              <a:t> </a:t>
            </a: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Kendali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DM Sans"/>
              </a:rPr>
              <a:t> dan </a:t>
            </a: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Instrumentasi</a:t>
            </a:r>
            <a:endParaRPr lang="en-US" altLang="ko-KR" dirty="0">
              <a:solidFill>
                <a:schemeClr val="bg2">
                  <a:lumMod val="50000"/>
                </a:schemeClr>
              </a:solidFill>
              <a:latin typeface="DM Sans"/>
            </a:endParaRPr>
          </a:p>
          <a:p>
            <a:pPr algn="r">
              <a:spcBef>
                <a:spcPts val="0"/>
              </a:spcBef>
              <a:defRPr/>
            </a:pP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Departemen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DM Sans"/>
              </a:rPr>
              <a:t> Teknik </a:t>
            </a: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Elektro</a:t>
            </a:r>
            <a:endParaRPr lang="en-US" altLang="ko-KR" dirty="0">
              <a:solidFill>
                <a:schemeClr val="bg2">
                  <a:lumMod val="50000"/>
                </a:schemeClr>
              </a:solidFill>
              <a:latin typeface="DM Sans"/>
            </a:endParaRPr>
          </a:p>
          <a:p>
            <a:pPr algn="r">
              <a:spcBef>
                <a:spcPts val="0"/>
              </a:spcBef>
              <a:defRPr/>
            </a:pP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Fakultas</a:t>
            </a:r>
            <a:r>
              <a:rPr lang="en-US" altLang="ko-KR" dirty="0">
                <a:solidFill>
                  <a:schemeClr val="bg2">
                    <a:lumMod val="50000"/>
                  </a:schemeClr>
                </a:solidFill>
                <a:latin typeface="DM Sans"/>
              </a:rPr>
              <a:t> Teknik, Universitas </a:t>
            </a:r>
            <a:r>
              <a:rPr lang="en-US" altLang="ko-KR" dirty="0" err="1">
                <a:solidFill>
                  <a:schemeClr val="bg2">
                    <a:lumMod val="50000"/>
                  </a:schemeClr>
                </a:solidFill>
                <a:latin typeface="DM Sans"/>
              </a:rPr>
              <a:t>Hasanuddin</a:t>
            </a:r>
            <a:endParaRPr lang="en-US" altLang="ko-KR" dirty="0">
              <a:solidFill>
                <a:schemeClr val="bg2">
                  <a:lumMod val="50000"/>
                </a:schemeClr>
              </a:solidFill>
              <a:latin typeface="DM San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B71AB67-6745-43D6-93B8-283ECA55CF86}"/>
              </a:ext>
            </a:extLst>
          </p:cNvPr>
          <p:cNvSpPr/>
          <p:nvPr/>
        </p:nvSpPr>
        <p:spPr>
          <a:xfrm>
            <a:off x="1973580" y="3434193"/>
            <a:ext cx="5120640" cy="413907"/>
          </a:xfrm>
          <a:prstGeom prst="roundRect">
            <a:avLst>
              <a:gd name="adj" fmla="val 50000"/>
            </a:avLst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2"/>
                </a:solidFill>
              </a:rPr>
              <a:t>Alvanya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Yostha</a:t>
            </a:r>
            <a:r>
              <a:rPr lang="en-US" dirty="0">
                <a:solidFill>
                  <a:schemeClr val="bg2"/>
                </a:solidFill>
              </a:rPr>
              <a:t> Paramita	D041 17 1320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2"/>
          <p:cNvSpPr txBox="1">
            <a:spLocks noGrp="1"/>
          </p:cNvSpPr>
          <p:nvPr>
            <p:ph type="title"/>
          </p:nvPr>
        </p:nvSpPr>
        <p:spPr>
          <a:xfrm>
            <a:off x="265500" y="1716649"/>
            <a:ext cx="4045200" cy="163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Daftar Isi</a:t>
            </a:r>
            <a:endParaRPr dirty="0">
              <a:solidFill>
                <a:schemeClr val="accent6"/>
              </a:solidFill>
            </a:endParaRPr>
          </a:p>
        </p:txBody>
      </p:sp>
      <p:sp>
        <p:nvSpPr>
          <p:cNvPr id="39" name="Google Shape;328;p28">
            <a:extLst>
              <a:ext uri="{FF2B5EF4-FFF2-40B4-BE49-F238E27FC236}">
                <a16:creationId xmlns:a16="http://schemas.microsoft.com/office/drawing/2014/main" id="{5A21D119-9E0B-41A8-9475-6362E934263A}"/>
              </a:ext>
            </a:extLst>
          </p:cNvPr>
          <p:cNvSpPr/>
          <p:nvPr/>
        </p:nvSpPr>
        <p:spPr>
          <a:xfrm>
            <a:off x="4795696" y="774282"/>
            <a:ext cx="449400" cy="449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Google Shape;329;p28">
            <a:extLst>
              <a:ext uri="{FF2B5EF4-FFF2-40B4-BE49-F238E27FC236}">
                <a16:creationId xmlns:a16="http://schemas.microsoft.com/office/drawing/2014/main" id="{E80D90F7-B3B9-4F72-ADB8-49EC6F3E6B8C}"/>
              </a:ext>
            </a:extLst>
          </p:cNvPr>
          <p:cNvSpPr/>
          <p:nvPr/>
        </p:nvSpPr>
        <p:spPr>
          <a:xfrm>
            <a:off x="4795696" y="1577693"/>
            <a:ext cx="449400" cy="449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Google Shape;330;p28">
            <a:extLst>
              <a:ext uri="{FF2B5EF4-FFF2-40B4-BE49-F238E27FC236}">
                <a16:creationId xmlns:a16="http://schemas.microsoft.com/office/drawing/2014/main" id="{9098A50A-5B5B-4635-8D44-E738EC331D2F}"/>
              </a:ext>
            </a:extLst>
          </p:cNvPr>
          <p:cNvSpPr/>
          <p:nvPr/>
        </p:nvSpPr>
        <p:spPr>
          <a:xfrm>
            <a:off x="4795696" y="2411137"/>
            <a:ext cx="449400" cy="449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2" name="Google Shape;331;p28">
            <a:extLst>
              <a:ext uri="{FF2B5EF4-FFF2-40B4-BE49-F238E27FC236}">
                <a16:creationId xmlns:a16="http://schemas.microsoft.com/office/drawing/2014/main" id="{34981121-B112-489D-8C34-922A56FCD7F4}"/>
              </a:ext>
            </a:extLst>
          </p:cNvPr>
          <p:cNvSpPr/>
          <p:nvPr/>
        </p:nvSpPr>
        <p:spPr>
          <a:xfrm>
            <a:off x="4795696" y="3212683"/>
            <a:ext cx="449400" cy="449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Google Shape;332;p28">
            <a:extLst>
              <a:ext uri="{FF2B5EF4-FFF2-40B4-BE49-F238E27FC236}">
                <a16:creationId xmlns:a16="http://schemas.microsoft.com/office/drawing/2014/main" id="{DB0C21F1-1BE5-4971-9D26-16A7390138AD}"/>
              </a:ext>
            </a:extLst>
          </p:cNvPr>
          <p:cNvSpPr txBox="1">
            <a:spLocks/>
          </p:cNvSpPr>
          <p:nvPr/>
        </p:nvSpPr>
        <p:spPr>
          <a:xfrm>
            <a:off x="4172471" y="598330"/>
            <a:ext cx="9789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" sz="3000" b="0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01</a:t>
            </a:r>
          </a:p>
        </p:txBody>
      </p:sp>
      <p:sp>
        <p:nvSpPr>
          <p:cNvPr id="47" name="Google Shape;336;p28">
            <a:extLst>
              <a:ext uri="{FF2B5EF4-FFF2-40B4-BE49-F238E27FC236}">
                <a16:creationId xmlns:a16="http://schemas.microsoft.com/office/drawing/2014/main" id="{29970B7A-C8C7-4F78-B77C-0EDC4F43938E}"/>
              </a:ext>
            </a:extLst>
          </p:cNvPr>
          <p:cNvSpPr txBox="1">
            <a:spLocks/>
          </p:cNvSpPr>
          <p:nvPr/>
        </p:nvSpPr>
        <p:spPr>
          <a:xfrm>
            <a:off x="5311505" y="698074"/>
            <a:ext cx="2995135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Latar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Belakang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Staatliches"/>
              <a:sym typeface="Staatliches"/>
            </a:endParaRPr>
          </a:p>
        </p:txBody>
      </p:sp>
      <p:sp>
        <p:nvSpPr>
          <p:cNvPr id="48" name="Google Shape;337;p28">
            <a:extLst>
              <a:ext uri="{FF2B5EF4-FFF2-40B4-BE49-F238E27FC236}">
                <a16:creationId xmlns:a16="http://schemas.microsoft.com/office/drawing/2014/main" id="{260798BB-B8B5-400A-9AF4-2B8C6BC1AD6E}"/>
              </a:ext>
            </a:extLst>
          </p:cNvPr>
          <p:cNvSpPr txBox="1">
            <a:spLocks/>
          </p:cNvSpPr>
          <p:nvPr/>
        </p:nvSpPr>
        <p:spPr>
          <a:xfrm>
            <a:off x="5311505" y="1511950"/>
            <a:ext cx="3088208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Fokus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Penelitian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Staatliches"/>
              <a:sym typeface="Staatliches"/>
            </a:endParaRPr>
          </a:p>
        </p:txBody>
      </p:sp>
      <p:sp>
        <p:nvSpPr>
          <p:cNvPr id="49" name="Google Shape;338;p28">
            <a:extLst>
              <a:ext uri="{FF2B5EF4-FFF2-40B4-BE49-F238E27FC236}">
                <a16:creationId xmlns:a16="http://schemas.microsoft.com/office/drawing/2014/main" id="{C17299F1-82E3-4C58-8703-6ECE005DCEF1}"/>
              </a:ext>
            </a:extLst>
          </p:cNvPr>
          <p:cNvSpPr txBox="1">
            <a:spLocks/>
          </p:cNvSpPr>
          <p:nvPr/>
        </p:nvSpPr>
        <p:spPr>
          <a:xfrm>
            <a:off x="5311505" y="2334929"/>
            <a:ext cx="3646636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Rancangan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Penelitian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Staatliches"/>
              <a:sym typeface="Staatliches"/>
            </a:endParaRPr>
          </a:p>
        </p:txBody>
      </p:sp>
      <p:sp>
        <p:nvSpPr>
          <p:cNvPr id="50" name="Google Shape;339;p28">
            <a:extLst>
              <a:ext uri="{FF2B5EF4-FFF2-40B4-BE49-F238E27FC236}">
                <a16:creationId xmlns:a16="http://schemas.microsoft.com/office/drawing/2014/main" id="{56ED9287-0C3C-40EE-8EA4-759403C19EA4}"/>
              </a:ext>
            </a:extLst>
          </p:cNvPr>
          <p:cNvSpPr txBox="1">
            <a:spLocks/>
          </p:cNvSpPr>
          <p:nvPr/>
        </p:nvSpPr>
        <p:spPr>
          <a:xfrm>
            <a:off x="4177736" y="1404903"/>
            <a:ext cx="973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" sz="3000" b="0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02</a:t>
            </a:r>
          </a:p>
        </p:txBody>
      </p:sp>
      <p:sp>
        <p:nvSpPr>
          <p:cNvPr id="51" name="Google Shape;340;p28">
            <a:extLst>
              <a:ext uri="{FF2B5EF4-FFF2-40B4-BE49-F238E27FC236}">
                <a16:creationId xmlns:a16="http://schemas.microsoft.com/office/drawing/2014/main" id="{44FDE1F0-0FB4-4BF1-98C6-D29D1D491B77}"/>
              </a:ext>
            </a:extLst>
          </p:cNvPr>
          <p:cNvSpPr txBox="1">
            <a:spLocks/>
          </p:cNvSpPr>
          <p:nvPr/>
        </p:nvSpPr>
        <p:spPr>
          <a:xfrm>
            <a:off x="4177736" y="2224672"/>
            <a:ext cx="973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" sz="3000" b="0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03</a:t>
            </a:r>
          </a:p>
        </p:txBody>
      </p:sp>
      <p:sp>
        <p:nvSpPr>
          <p:cNvPr id="53" name="Google Shape;342;p28">
            <a:extLst>
              <a:ext uri="{FF2B5EF4-FFF2-40B4-BE49-F238E27FC236}">
                <a16:creationId xmlns:a16="http://schemas.microsoft.com/office/drawing/2014/main" id="{441C6218-40E5-4756-9F07-35EEC3C81BAE}"/>
              </a:ext>
            </a:extLst>
          </p:cNvPr>
          <p:cNvSpPr txBox="1">
            <a:spLocks/>
          </p:cNvSpPr>
          <p:nvPr/>
        </p:nvSpPr>
        <p:spPr>
          <a:xfrm>
            <a:off x="5311505" y="3125375"/>
            <a:ext cx="3534775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Diagram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Alir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Penelitian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Staatliches"/>
              <a:sym typeface="Staatliches"/>
            </a:endParaRPr>
          </a:p>
        </p:txBody>
      </p:sp>
      <p:sp>
        <p:nvSpPr>
          <p:cNvPr id="54" name="Google Shape;343;p28">
            <a:extLst>
              <a:ext uri="{FF2B5EF4-FFF2-40B4-BE49-F238E27FC236}">
                <a16:creationId xmlns:a16="http://schemas.microsoft.com/office/drawing/2014/main" id="{8E74F6F7-5653-41C8-8271-D64079ECD38E}"/>
              </a:ext>
            </a:extLst>
          </p:cNvPr>
          <p:cNvSpPr txBox="1">
            <a:spLocks/>
          </p:cNvSpPr>
          <p:nvPr/>
        </p:nvSpPr>
        <p:spPr>
          <a:xfrm>
            <a:off x="4177736" y="3012556"/>
            <a:ext cx="973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" sz="3000" b="0" i="0" u="none" strike="noStrike" kern="0" cap="none" spc="0" normalizeH="0" baseline="0" noProof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04</a:t>
            </a:r>
          </a:p>
        </p:txBody>
      </p:sp>
      <p:sp>
        <p:nvSpPr>
          <p:cNvPr id="15" name="Google Shape;331;p28">
            <a:extLst>
              <a:ext uri="{FF2B5EF4-FFF2-40B4-BE49-F238E27FC236}">
                <a16:creationId xmlns:a16="http://schemas.microsoft.com/office/drawing/2014/main" id="{27A8463A-A5A7-434D-903D-5DD8DCEC1938}"/>
              </a:ext>
            </a:extLst>
          </p:cNvPr>
          <p:cNvSpPr/>
          <p:nvPr/>
        </p:nvSpPr>
        <p:spPr>
          <a:xfrm>
            <a:off x="4820506" y="3939247"/>
            <a:ext cx="449400" cy="449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Google Shape;342;p28">
            <a:extLst>
              <a:ext uri="{FF2B5EF4-FFF2-40B4-BE49-F238E27FC236}">
                <a16:creationId xmlns:a16="http://schemas.microsoft.com/office/drawing/2014/main" id="{B8ED0CAA-6EAB-4F23-9C64-198036342C3B}"/>
              </a:ext>
            </a:extLst>
          </p:cNvPr>
          <p:cNvSpPr txBox="1">
            <a:spLocks/>
          </p:cNvSpPr>
          <p:nvPr/>
        </p:nvSpPr>
        <p:spPr>
          <a:xfrm>
            <a:off x="5336315" y="3851939"/>
            <a:ext cx="2995135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Jadwal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Penelitian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Staatliches"/>
              <a:sym typeface="Staatliches"/>
            </a:endParaRPr>
          </a:p>
        </p:txBody>
      </p:sp>
      <p:sp>
        <p:nvSpPr>
          <p:cNvPr id="17" name="Google Shape;343;p28">
            <a:extLst>
              <a:ext uri="{FF2B5EF4-FFF2-40B4-BE49-F238E27FC236}">
                <a16:creationId xmlns:a16="http://schemas.microsoft.com/office/drawing/2014/main" id="{2375E39F-D996-4900-8EC9-3FD5322A8152}"/>
              </a:ext>
            </a:extLst>
          </p:cNvPr>
          <p:cNvSpPr txBox="1">
            <a:spLocks/>
          </p:cNvSpPr>
          <p:nvPr/>
        </p:nvSpPr>
        <p:spPr>
          <a:xfrm>
            <a:off x="4202546" y="3739120"/>
            <a:ext cx="973200" cy="5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defRPr sz="3000" b="0" i="0" u="none" strike="noStrike" cap="none">
                <a:solidFill>
                  <a:srgbClr val="434343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Regular"/>
              <a:buNone/>
              <a:defRPr sz="3000" b="0" i="0" u="none" strike="noStrike" cap="none">
                <a:solidFill>
                  <a:srgbClr val="434343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Staatliches"/>
              <a:buNone/>
              <a:tabLst/>
              <a:defRPr/>
            </a:pPr>
            <a:r>
              <a:rPr kumimoji="0" lang="en" sz="30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Staatliches"/>
                <a:sym typeface="Staatliches"/>
              </a:rPr>
              <a:t>05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35"/>
          <p:cNvSpPr txBox="1">
            <a:spLocks noGrp="1"/>
          </p:cNvSpPr>
          <p:nvPr>
            <p:ph type="body" idx="1"/>
          </p:nvPr>
        </p:nvSpPr>
        <p:spPr>
          <a:xfrm>
            <a:off x="850078" y="1466490"/>
            <a:ext cx="7099175" cy="300808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dirty="0" err="1">
                <a:solidFill>
                  <a:schemeClr val="tx1"/>
                </a:solidFill>
              </a:rPr>
              <a:t>Dibutuhkan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transportasi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daerah</a:t>
            </a:r>
            <a:r>
              <a:rPr lang="en-US" dirty="0">
                <a:solidFill>
                  <a:schemeClr val="tx1"/>
                </a:solidFill>
              </a:rPr>
              <a:t>, salah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transportasinya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bus.</a:t>
            </a:r>
            <a:endParaRPr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1600"/>
              </a:spcBef>
            </a:pP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kenyamanan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di bus, </a:t>
            </a:r>
            <a:r>
              <a:rPr lang="en-US" dirty="0" err="1">
                <a:solidFill>
                  <a:schemeClr val="tx1"/>
                </a:solidFill>
              </a:rPr>
              <a:t>kernet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pembantu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supir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pengecekan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penumpang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sebelum</a:t>
            </a:r>
            <a:r>
              <a:rPr lang="en-US" dirty="0">
                <a:solidFill>
                  <a:schemeClr val="tx1"/>
                </a:solidFill>
              </a:rPr>
              <a:t> bus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berangkat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sebelum</a:t>
            </a:r>
            <a:r>
              <a:rPr lang="en-US" dirty="0">
                <a:solidFill>
                  <a:schemeClr val="tx1"/>
                </a:solidFill>
              </a:rPr>
              <a:t> bus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melanjutkan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perjalanan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kembali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-US" dirty="0">
                <a:solidFill>
                  <a:schemeClr val="dk1"/>
                </a:solidFill>
              </a:rPr>
              <a:t>Hal </a:t>
            </a:r>
            <a:r>
              <a:rPr lang="en-US" dirty="0" err="1">
                <a:solidFill>
                  <a:schemeClr val="dk1"/>
                </a:solidFill>
              </a:rPr>
              <a:t>tersebut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dapat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mengakibatkan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keterlambatan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waktu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tiba</a:t>
            </a:r>
            <a:r>
              <a:rPr lang="en-US" dirty="0">
                <a:solidFill>
                  <a:schemeClr val="dk1"/>
                </a:solidFill>
              </a:rPr>
              <a:t> bus </a:t>
            </a:r>
            <a:r>
              <a:rPr lang="en-US" dirty="0" err="1">
                <a:solidFill>
                  <a:schemeClr val="dk1"/>
                </a:solidFill>
              </a:rPr>
              <a:t>apabila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jumlah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penumpang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telah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dihitung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tidak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mencapai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jumlah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sebelumnya</a:t>
            </a:r>
            <a:r>
              <a:rPr lang="en-US" dirty="0">
                <a:solidFill>
                  <a:schemeClr val="dk1"/>
                </a:solidFill>
              </a:rPr>
              <a:t> dan </a:t>
            </a:r>
            <a:r>
              <a:rPr lang="en-US" dirty="0" err="1">
                <a:solidFill>
                  <a:schemeClr val="dk1"/>
                </a:solidFill>
              </a:rPr>
              <a:t>apabila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kernet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lalai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dalam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melakukan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pengecekan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terkadang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ada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penumpang</a:t>
            </a:r>
            <a:r>
              <a:rPr lang="en-US" dirty="0">
                <a:solidFill>
                  <a:schemeClr val="dk1"/>
                </a:solidFill>
              </a:rPr>
              <a:t> yang </a:t>
            </a:r>
            <a:r>
              <a:rPr lang="en-US" dirty="0" err="1">
                <a:solidFill>
                  <a:schemeClr val="dk1"/>
                </a:solidFill>
              </a:rPr>
              <a:t>ketinggalan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dalam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suatu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dirty="0" err="1">
                <a:solidFill>
                  <a:schemeClr val="dk1"/>
                </a:solidFill>
              </a:rPr>
              <a:t>perjalanan</a:t>
            </a:r>
            <a:r>
              <a:rPr lang="en-US" dirty="0">
                <a:solidFill>
                  <a:schemeClr val="dk1"/>
                </a:solidFill>
              </a:rPr>
              <a:t>.</a:t>
            </a:r>
            <a:endParaRPr dirty="0"/>
          </a:p>
        </p:txBody>
      </p:sp>
      <p:sp>
        <p:nvSpPr>
          <p:cNvPr id="617" name="Google Shape;617;p35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Latar </a:t>
            </a:r>
            <a:r>
              <a:rPr lang="en" b="0" dirty="0"/>
              <a:t>Belakang</a:t>
            </a:r>
            <a:endParaRPr dirty="0"/>
          </a:p>
        </p:txBody>
      </p:sp>
      <p:sp>
        <p:nvSpPr>
          <p:cNvPr id="618" name="Google Shape;618;p35"/>
          <p:cNvSpPr/>
          <p:nvPr/>
        </p:nvSpPr>
        <p:spPr>
          <a:xfrm rot="10800000">
            <a:off x="7768556" y="530903"/>
            <a:ext cx="701067" cy="701067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grpSp>
        <p:nvGrpSpPr>
          <p:cNvPr id="619" name="Google Shape;619;p35"/>
          <p:cNvGrpSpPr/>
          <p:nvPr/>
        </p:nvGrpSpPr>
        <p:grpSpPr>
          <a:xfrm>
            <a:off x="7970338" y="676287"/>
            <a:ext cx="362734" cy="362734"/>
            <a:chOff x="1190625" y="238125"/>
            <a:chExt cx="5219200" cy="5219200"/>
          </a:xfrm>
        </p:grpSpPr>
        <p:sp>
          <p:nvSpPr>
            <p:cNvPr id="620" name="Google Shape;620;p35"/>
            <p:cNvSpPr/>
            <p:nvPr/>
          </p:nvSpPr>
          <p:spPr>
            <a:xfrm>
              <a:off x="2462775" y="2970025"/>
              <a:ext cx="1215125" cy="1215125"/>
            </a:xfrm>
            <a:custGeom>
              <a:avLst/>
              <a:gdLst/>
              <a:ahLst/>
              <a:cxnLst/>
              <a:rect l="l" t="t" r="r" b="b"/>
              <a:pathLst>
                <a:path w="48605" h="48605" extrusionOk="0">
                  <a:moveTo>
                    <a:pt x="12364" y="1"/>
                  </a:moveTo>
                  <a:lnTo>
                    <a:pt x="1" y="12396"/>
                  </a:lnTo>
                  <a:lnTo>
                    <a:pt x="1" y="48604"/>
                  </a:lnTo>
                  <a:lnTo>
                    <a:pt x="36209" y="48604"/>
                  </a:lnTo>
                  <a:lnTo>
                    <a:pt x="48605" y="36241"/>
                  </a:lnTo>
                  <a:lnTo>
                    <a:pt x="43516" y="5089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1" name="Google Shape;621;p35"/>
            <p:cNvSpPr/>
            <p:nvPr/>
          </p:nvSpPr>
          <p:spPr>
            <a:xfrm>
              <a:off x="2462775" y="3097250"/>
              <a:ext cx="1215125" cy="1087900"/>
            </a:xfrm>
            <a:custGeom>
              <a:avLst/>
              <a:gdLst/>
              <a:ahLst/>
              <a:cxnLst/>
              <a:rect l="l" t="t" r="r" b="b"/>
              <a:pathLst>
                <a:path w="48605" h="43516" extrusionOk="0">
                  <a:moveTo>
                    <a:pt x="43516" y="0"/>
                  </a:moveTo>
                  <a:lnTo>
                    <a:pt x="1" y="43515"/>
                  </a:lnTo>
                  <a:lnTo>
                    <a:pt x="36209" y="43515"/>
                  </a:lnTo>
                  <a:lnTo>
                    <a:pt x="48605" y="31152"/>
                  </a:lnTo>
                  <a:lnTo>
                    <a:pt x="435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2" name="Google Shape;622;p35"/>
            <p:cNvSpPr/>
            <p:nvPr/>
          </p:nvSpPr>
          <p:spPr>
            <a:xfrm>
              <a:off x="2771850" y="840775"/>
              <a:ext cx="3035325" cy="3035300"/>
            </a:xfrm>
            <a:custGeom>
              <a:avLst/>
              <a:gdLst/>
              <a:ahLst/>
              <a:cxnLst/>
              <a:rect l="l" t="t" r="r" b="b"/>
              <a:pathLst>
                <a:path w="121413" h="121412" extrusionOk="0">
                  <a:moveTo>
                    <a:pt x="85204" y="0"/>
                  </a:moveTo>
                  <a:lnTo>
                    <a:pt x="68405" y="16799"/>
                  </a:lnTo>
                  <a:lnTo>
                    <a:pt x="1" y="85171"/>
                  </a:lnTo>
                  <a:lnTo>
                    <a:pt x="18138" y="103307"/>
                  </a:lnTo>
                  <a:lnTo>
                    <a:pt x="36242" y="121411"/>
                  </a:lnTo>
                  <a:lnTo>
                    <a:pt x="104613" y="53007"/>
                  </a:lnTo>
                  <a:lnTo>
                    <a:pt x="121412" y="36208"/>
                  </a:lnTo>
                  <a:lnTo>
                    <a:pt x="103308" y="18104"/>
                  </a:lnTo>
                  <a:lnTo>
                    <a:pt x="852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3" name="Google Shape;623;p35"/>
            <p:cNvSpPr/>
            <p:nvPr/>
          </p:nvSpPr>
          <p:spPr>
            <a:xfrm>
              <a:off x="3225275" y="1293375"/>
              <a:ext cx="2581900" cy="2582700"/>
            </a:xfrm>
            <a:custGeom>
              <a:avLst/>
              <a:gdLst/>
              <a:ahLst/>
              <a:cxnLst/>
              <a:rect l="l" t="t" r="r" b="b"/>
              <a:pathLst>
                <a:path w="103276" h="103308" extrusionOk="0">
                  <a:moveTo>
                    <a:pt x="85171" y="0"/>
                  </a:moveTo>
                  <a:lnTo>
                    <a:pt x="1" y="85203"/>
                  </a:lnTo>
                  <a:lnTo>
                    <a:pt x="18105" y="103307"/>
                  </a:lnTo>
                  <a:lnTo>
                    <a:pt x="86476" y="34903"/>
                  </a:lnTo>
                  <a:lnTo>
                    <a:pt x="103275" y="18104"/>
                  </a:lnTo>
                  <a:lnTo>
                    <a:pt x="851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4" name="Google Shape;624;p35"/>
            <p:cNvSpPr/>
            <p:nvPr/>
          </p:nvSpPr>
          <p:spPr>
            <a:xfrm>
              <a:off x="4481950" y="238125"/>
              <a:ext cx="1927875" cy="1927850"/>
            </a:xfrm>
            <a:custGeom>
              <a:avLst/>
              <a:gdLst/>
              <a:ahLst/>
              <a:cxnLst/>
              <a:rect l="l" t="t" r="r" b="b"/>
              <a:pathLst>
                <a:path w="77115" h="77114" extrusionOk="0">
                  <a:moveTo>
                    <a:pt x="40906" y="0"/>
                  </a:moveTo>
                  <a:lnTo>
                    <a:pt x="1" y="40905"/>
                  </a:lnTo>
                  <a:lnTo>
                    <a:pt x="36209" y="77113"/>
                  </a:lnTo>
                  <a:lnTo>
                    <a:pt x="77114" y="36208"/>
                  </a:lnTo>
                  <a:lnTo>
                    <a:pt x="59010" y="18104"/>
                  </a:lnTo>
                  <a:lnTo>
                    <a:pt x="409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5" name="Google Shape;625;p35"/>
            <p:cNvSpPr/>
            <p:nvPr/>
          </p:nvSpPr>
          <p:spPr>
            <a:xfrm>
              <a:off x="1190625" y="1379800"/>
              <a:ext cx="4077500" cy="4077525"/>
            </a:xfrm>
            <a:custGeom>
              <a:avLst/>
              <a:gdLst/>
              <a:ahLst/>
              <a:cxnLst/>
              <a:rect l="l" t="t" r="r" b="b"/>
              <a:pathLst>
                <a:path w="163100" h="163101" extrusionOk="0">
                  <a:moveTo>
                    <a:pt x="0" y="1"/>
                  </a:moveTo>
                  <a:lnTo>
                    <a:pt x="0" y="163100"/>
                  </a:lnTo>
                  <a:lnTo>
                    <a:pt x="163099" y="163100"/>
                  </a:lnTo>
                  <a:lnTo>
                    <a:pt x="163099" y="93783"/>
                  </a:lnTo>
                  <a:lnTo>
                    <a:pt x="150867" y="93783"/>
                  </a:lnTo>
                  <a:lnTo>
                    <a:pt x="150867" y="150868"/>
                  </a:lnTo>
                  <a:lnTo>
                    <a:pt x="12232" y="150868"/>
                  </a:lnTo>
                  <a:lnTo>
                    <a:pt x="12232" y="12233"/>
                  </a:lnTo>
                  <a:lnTo>
                    <a:pt x="69448" y="12233"/>
                  </a:lnTo>
                  <a:lnTo>
                    <a:pt x="694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6" name="Google Shape;626;p35"/>
            <p:cNvSpPr/>
            <p:nvPr/>
          </p:nvSpPr>
          <p:spPr>
            <a:xfrm>
              <a:off x="4934550" y="691525"/>
              <a:ext cx="1474450" cy="1475250"/>
            </a:xfrm>
            <a:custGeom>
              <a:avLst/>
              <a:gdLst/>
              <a:ahLst/>
              <a:cxnLst/>
              <a:rect l="l" t="t" r="r" b="b"/>
              <a:pathLst>
                <a:path w="58978" h="59010" extrusionOk="0">
                  <a:moveTo>
                    <a:pt x="40873" y="1"/>
                  </a:moveTo>
                  <a:lnTo>
                    <a:pt x="1" y="40873"/>
                  </a:lnTo>
                  <a:lnTo>
                    <a:pt x="18105" y="59010"/>
                  </a:lnTo>
                  <a:lnTo>
                    <a:pt x="58978" y="18105"/>
                  </a:lnTo>
                  <a:lnTo>
                    <a:pt x="4087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7" name="Google Shape;627;p35"/>
            <p:cNvSpPr/>
            <p:nvPr/>
          </p:nvSpPr>
          <p:spPr>
            <a:xfrm>
              <a:off x="1190625" y="3724350"/>
              <a:ext cx="4077500" cy="1732975"/>
            </a:xfrm>
            <a:custGeom>
              <a:avLst/>
              <a:gdLst/>
              <a:ahLst/>
              <a:cxnLst/>
              <a:rect l="l" t="t" r="r" b="b"/>
              <a:pathLst>
                <a:path w="163100" h="69319" extrusionOk="0">
                  <a:moveTo>
                    <a:pt x="150867" y="1"/>
                  </a:moveTo>
                  <a:lnTo>
                    <a:pt x="150867" y="57086"/>
                  </a:lnTo>
                  <a:lnTo>
                    <a:pt x="12232" y="57086"/>
                  </a:lnTo>
                  <a:lnTo>
                    <a:pt x="0" y="69318"/>
                  </a:lnTo>
                  <a:lnTo>
                    <a:pt x="163099" y="69318"/>
                  </a:lnTo>
                  <a:lnTo>
                    <a:pt x="1630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8D8373-004F-45E1-BFB8-EF837DFCB5CF}"/>
              </a:ext>
            </a:extLst>
          </p:cNvPr>
          <p:cNvSpPr/>
          <p:nvPr/>
        </p:nvSpPr>
        <p:spPr>
          <a:xfrm>
            <a:off x="4444409" y="1382229"/>
            <a:ext cx="425303" cy="3232297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Google Shape;638;p36"/>
          <p:cNvSpPr/>
          <p:nvPr/>
        </p:nvSpPr>
        <p:spPr>
          <a:xfrm rot="10800000">
            <a:off x="7768548" y="531066"/>
            <a:ext cx="701067" cy="701067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grpSp>
        <p:nvGrpSpPr>
          <p:cNvPr id="639" name="Google Shape;639;p36"/>
          <p:cNvGrpSpPr/>
          <p:nvPr/>
        </p:nvGrpSpPr>
        <p:grpSpPr>
          <a:xfrm>
            <a:off x="7935963" y="706785"/>
            <a:ext cx="362847" cy="362847"/>
            <a:chOff x="1190625" y="238125"/>
            <a:chExt cx="5228350" cy="5228350"/>
          </a:xfrm>
        </p:grpSpPr>
        <p:sp>
          <p:nvSpPr>
            <p:cNvPr id="640" name="Google Shape;640;p36"/>
            <p:cNvSpPr/>
            <p:nvPr/>
          </p:nvSpPr>
          <p:spPr>
            <a:xfrm>
              <a:off x="5193500" y="238125"/>
              <a:ext cx="1225475" cy="919100"/>
            </a:xfrm>
            <a:custGeom>
              <a:avLst/>
              <a:gdLst/>
              <a:ahLst/>
              <a:cxnLst/>
              <a:rect l="l" t="t" r="r" b="b"/>
              <a:pathLst>
                <a:path w="49019" h="36764" extrusionOk="0">
                  <a:moveTo>
                    <a:pt x="30637" y="0"/>
                  </a:moveTo>
                  <a:cubicBezTo>
                    <a:pt x="20466" y="0"/>
                    <a:pt x="1" y="8210"/>
                    <a:pt x="1" y="18382"/>
                  </a:cubicBezTo>
                  <a:lnTo>
                    <a:pt x="1" y="36763"/>
                  </a:lnTo>
                  <a:lnTo>
                    <a:pt x="49018" y="36763"/>
                  </a:lnTo>
                  <a:lnTo>
                    <a:pt x="49018" y="18382"/>
                  </a:lnTo>
                  <a:cubicBezTo>
                    <a:pt x="49018" y="10171"/>
                    <a:pt x="43626" y="3309"/>
                    <a:pt x="36274" y="980"/>
                  </a:cubicBezTo>
                  <a:cubicBezTo>
                    <a:pt x="34558" y="368"/>
                    <a:pt x="32597" y="0"/>
                    <a:pt x="306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6"/>
            <p:cNvSpPr/>
            <p:nvPr/>
          </p:nvSpPr>
          <p:spPr>
            <a:xfrm>
              <a:off x="1803325" y="238125"/>
              <a:ext cx="4156100" cy="5228350"/>
            </a:xfrm>
            <a:custGeom>
              <a:avLst/>
              <a:gdLst/>
              <a:ahLst/>
              <a:cxnLst/>
              <a:rect l="l" t="t" r="r" b="b"/>
              <a:pathLst>
                <a:path w="166244" h="209134" extrusionOk="0">
                  <a:moveTo>
                    <a:pt x="31053" y="0"/>
                  </a:moveTo>
                  <a:cubicBezTo>
                    <a:pt x="14142" y="0"/>
                    <a:pt x="1" y="13725"/>
                    <a:pt x="1" y="30636"/>
                  </a:cubicBezTo>
                  <a:lnTo>
                    <a:pt x="1" y="196487"/>
                  </a:lnTo>
                  <a:lnTo>
                    <a:pt x="73944" y="191953"/>
                  </a:lnTo>
                  <a:lnTo>
                    <a:pt x="98453" y="190360"/>
                  </a:lnTo>
                  <a:cubicBezTo>
                    <a:pt x="98453" y="200531"/>
                    <a:pt x="119309" y="209133"/>
                    <a:pt x="129481" y="209133"/>
                  </a:cubicBezTo>
                  <a:cubicBezTo>
                    <a:pt x="131686" y="209133"/>
                    <a:pt x="133647" y="208766"/>
                    <a:pt x="135608" y="208030"/>
                  </a:cubicBezTo>
                  <a:cubicBezTo>
                    <a:pt x="142715" y="205580"/>
                    <a:pt x="147862" y="198325"/>
                    <a:pt x="147862" y="190360"/>
                  </a:cubicBezTo>
                  <a:lnTo>
                    <a:pt x="147862" y="18382"/>
                  </a:lnTo>
                  <a:cubicBezTo>
                    <a:pt x="147862" y="8210"/>
                    <a:pt x="156073" y="0"/>
                    <a:pt x="1662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6"/>
            <p:cNvSpPr/>
            <p:nvPr/>
          </p:nvSpPr>
          <p:spPr>
            <a:xfrm>
              <a:off x="3651900" y="238125"/>
              <a:ext cx="2307525" cy="5228350"/>
            </a:xfrm>
            <a:custGeom>
              <a:avLst/>
              <a:gdLst/>
              <a:ahLst/>
              <a:cxnLst/>
              <a:rect l="l" t="t" r="r" b="b"/>
              <a:pathLst>
                <a:path w="92301" h="209134" extrusionOk="0">
                  <a:moveTo>
                    <a:pt x="1" y="0"/>
                  </a:moveTo>
                  <a:lnTo>
                    <a:pt x="1" y="191953"/>
                  </a:lnTo>
                  <a:lnTo>
                    <a:pt x="24510" y="190360"/>
                  </a:lnTo>
                  <a:cubicBezTo>
                    <a:pt x="24510" y="200531"/>
                    <a:pt x="45366" y="209133"/>
                    <a:pt x="55538" y="209133"/>
                  </a:cubicBezTo>
                  <a:cubicBezTo>
                    <a:pt x="57743" y="209133"/>
                    <a:pt x="59704" y="208766"/>
                    <a:pt x="61665" y="208030"/>
                  </a:cubicBezTo>
                  <a:cubicBezTo>
                    <a:pt x="68772" y="205580"/>
                    <a:pt x="73919" y="198325"/>
                    <a:pt x="73919" y="190360"/>
                  </a:cubicBezTo>
                  <a:lnTo>
                    <a:pt x="73919" y="18382"/>
                  </a:lnTo>
                  <a:cubicBezTo>
                    <a:pt x="73919" y="8210"/>
                    <a:pt x="82130" y="0"/>
                    <a:pt x="923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6"/>
            <p:cNvSpPr/>
            <p:nvPr/>
          </p:nvSpPr>
          <p:spPr>
            <a:xfrm>
              <a:off x="2416050" y="3608075"/>
              <a:ext cx="2471125" cy="306375"/>
            </a:xfrm>
            <a:custGeom>
              <a:avLst/>
              <a:gdLst/>
              <a:ahLst/>
              <a:cxnLst/>
              <a:rect l="l" t="t" r="r" b="b"/>
              <a:pathLst>
                <a:path w="98845" h="12255" extrusionOk="0">
                  <a:moveTo>
                    <a:pt x="1" y="0"/>
                  </a:moveTo>
                  <a:lnTo>
                    <a:pt x="1" y="12255"/>
                  </a:lnTo>
                  <a:lnTo>
                    <a:pt x="98844" y="12255"/>
                  </a:lnTo>
                  <a:lnTo>
                    <a:pt x="988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6"/>
            <p:cNvSpPr/>
            <p:nvPr/>
          </p:nvSpPr>
          <p:spPr>
            <a:xfrm>
              <a:off x="1190625" y="4843925"/>
              <a:ext cx="3849725" cy="622550"/>
            </a:xfrm>
            <a:custGeom>
              <a:avLst/>
              <a:gdLst/>
              <a:ahLst/>
              <a:cxnLst/>
              <a:rect l="l" t="t" r="r" b="b"/>
              <a:pathLst>
                <a:path w="153989" h="24902" extrusionOk="0">
                  <a:moveTo>
                    <a:pt x="0" y="0"/>
                  </a:moveTo>
                  <a:lnTo>
                    <a:pt x="0" y="6128"/>
                  </a:lnTo>
                  <a:cubicBezTo>
                    <a:pt x="0" y="16299"/>
                    <a:pt x="8210" y="24901"/>
                    <a:pt x="18382" y="24901"/>
                  </a:cubicBezTo>
                  <a:lnTo>
                    <a:pt x="153989" y="24901"/>
                  </a:lnTo>
                  <a:cubicBezTo>
                    <a:pt x="143817" y="24901"/>
                    <a:pt x="135607" y="16299"/>
                    <a:pt x="135607" y="6128"/>
                  </a:cubicBezTo>
                  <a:lnTo>
                    <a:pt x="13560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6"/>
            <p:cNvSpPr/>
            <p:nvPr/>
          </p:nvSpPr>
          <p:spPr>
            <a:xfrm>
              <a:off x="3651900" y="4843925"/>
              <a:ext cx="1388450" cy="622550"/>
            </a:xfrm>
            <a:custGeom>
              <a:avLst/>
              <a:gdLst/>
              <a:ahLst/>
              <a:cxnLst/>
              <a:rect l="l" t="t" r="r" b="b"/>
              <a:pathLst>
                <a:path w="55538" h="24902" extrusionOk="0">
                  <a:moveTo>
                    <a:pt x="1" y="0"/>
                  </a:moveTo>
                  <a:lnTo>
                    <a:pt x="1" y="24901"/>
                  </a:lnTo>
                  <a:lnTo>
                    <a:pt x="55538" y="24901"/>
                  </a:lnTo>
                  <a:cubicBezTo>
                    <a:pt x="45366" y="24901"/>
                    <a:pt x="37156" y="16299"/>
                    <a:pt x="37156" y="6128"/>
                  </a:cubicBezTo>
                  <a:lnTo>
                    <a:pt x="37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6"/>
            <p:cNvSpPr/>
            <p:nvPr/>
          </p:nvSpPr>
          <p:spPr>
            <a:xfrm>
              <a:off x="3651900" y="3608075"/>
              <a:ext cx="1235275" cy="306375"/>
            </a:xfrm>
            <a:custGeom>
              <a:avLst/>
              <a:gdLst/>
              <a:ahLst/>
              <a:cxnLst/>
              <a:rect l="l" t="t" r="r" b="b"/>
              <a:pathLst>
                <a:path w="49411" h="12255" extrusionOk="0">
                  <a:moveTo>
                    <a:pt x="1" y="0"/>
                  </a:moveTo>
                  <a:lnTo>
                    <a:pt x="1" y="12255"/>
                  </a:lnTo>
                  <a:lnTo>
                    <a:pt x="49410" y="12255"/>
                  </a:lnTo>
                  <a:lnTo>
                    <a:pt x="4941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36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Fokus </a:t>
            </a:r>
            <a:r>
              <a:rPr lang="en" b="0" dirty="0"/>
              <a:t>Penelitian</a:t>
            </a:r>
            <a:endParaRPr dirty="0"/>
          </a:p>
        </p:txBody>
      </p:sp>
      <p:sp>
        <p:nvSpPr>
          <p:cNvPr id="652" name="Google Shape;652;p36"/>
          <p:cNvSpPr txBox="1">
            <a:spLocks noGrp="1"/>
          </p:cNvSpPr>
          <p:nvPr>
            <p:ph type="title" idx="4294967295"/>
          </p:nvPr>
        </p:nvSpPr>
        <p:spPr>
          <a:xfrm>
            <a:off x="832825" y="1465977"/>
            <a:ext cx="2420738" cy="3567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dirty="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rPr>
              <a:t>Rumusan Masalah</a:t>
            </a:r>
            <a:endParaRPr sz="1800" b="0" dirty="0">
              <a:solidFill>
                <a:schemeClr val="lt1"/>
              </a:solidFill>
              <a:latin typeface="Fira Sans SemiBold"/>
              <a:ea typeface="Fira Sans SemiBold"/>
              <a:cs typeface="Fira Sans SemiBold"/>
              <a:sym typeface="Fira Sans SemiBold"/>
            </a:endParaRPr>
          </a:p>
        </p:txBody>
      </p:sp>
      <p:sp>
        <p:nvSpPr>
          <p:cNvPr id="653" name="Google Shape;653;p36"/>
          <p:cNvSpPr txBox="1">
            <a:spLocks noGrp="1"/>
          </p:cNvSpPr>
          <p:nvPr>
            <p:ph type="subTitle" idx="1"/>
          </p:nvPr>
        </p:nvSpPr>
        <p:spPr>
          <a:xfrm>
            <a:off x="1280481" y="1780145"/>
            <a:ext cx="7189134" cy="7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penumpang</a:t>
            </a:r>
            <a:r>
              <a:rPr lang="en-US" dirty="0"/>
              <a:t> di bus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.</a:t>
            </a:r>
          </a:p>
        </p:txBody>
      </p:sp>
      <p:sp>
        <p:nvSpPr>
          <p:cNvPr id="22" name="Google Shape;652;p36">
            <a:extLst>
              <a:ext uri="{FF2B5EF4-FFF2-40B4-BE49-F238E27FC236}">
                <a16:creationId xmlns:a16="http://schemas.microsoft.com/office/drawing/2014/main" id="{ED48BBA9-36A2-485B-9074-A0607AC748DF}"/>
              </a:ext>
            </a:extLst>
          </p:cNvPr>
          <p:cNvSpPr txBox="1">
            <a:spLocks/>
          </p:cNvSpPr>
          <p:nvPr/>
        </p:nvSpPr>
        <p:spPr>
          <a:xfrm>
            <a:off x="832825" y="2490754"/>
            <a:ext cx="2420738" cy="356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algn="ctr"/>
            <a:r>
              <a:rPr lang="en-US" sz="1800" b="0" dirty="0" err="1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rPr>
              <a:t>Tujuan</a:t>
            </a:r>
            <a:r>
              <a:rPr lang="en-US" sz="1800" b="0" dirty="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rPr>
              <a:t> </a:t>
            </a:r>
            <a:r>
              <a:rPr lang="en-US" sz="1800" b="0" dirty="0" err="1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rPr>
              <a:t>Penelitian</a:t>
            </a:r>
            <a:endParaRPr lang="en-US" sz="1800" b="0" dirty="0">
              <a:solidFill>
                <a:schemeClr val="lt1"/>
              </a:solidFill>
              <a:latin typeface="Fira Sans SemiBold"/>
              <a:ea typeface="Fira Sans SemiBold"/>
              <a:cs typeface="Fira Sans SemiBold"/>
              <a:sym typeface="Fira Sans SemiBold"/>
            </a:endParaRPr>
          </a:p>
        </p:txBody>
      </p:sp>
      <p:sp>
        <p:nvSpPr>
          <p:cNvPr id="23" name="Google Shape;653;p36">
            <a:extLst>
              <a:ext uri="{FF2B5EF4-FFF2-40B4-BE49-F238E27FC236}">
                <a16:creationId xmlns:a16="http://schemas.microsoft.com/office/drawing/2014/main" id="{AA1BF256-08CE-4F1A-B581-EB098E17D9E4}"/>
              </a:ext>
            </a:extLst>
          </p:cNvPr>
          <p:cNvSpPr txBox="1">
            <a:spLocks/>
          </p:cNvSpPr>
          <p:nvPr/>
        </p:nvSpPr>
        <p:spPr>
          <a:xfrm>
            <a:off x="1280481" y="2815555"/>
            <a:ext cx="7189134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M Sans"/>
              <a:buNone/>
              <a:defRPr sz="16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penumpang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kernet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penumpang</a:t>
            </a:r>
            <a:r>
              <a:rPr lang="en-US" dirty="0"/>
              <a:t> dan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penumpang</a:t>
            </a:r>
            <a:r>
              <a:rPr lang="en-US" dirty="0"/>
              <a:t> yang </a:t>
            </a:r>
            <a:r>
              <a:rPr lang="en-US" dirty="0" err="1"/>
              <a:t>tertinggal</a:t>
            </a:r>
            <a:r>
              <a:rPr lang="en-US" dirty="0"/>
              <a:t>.</a:t>
            </a:r>
          </a:p>
        </p:txBody>
      </p:sp>
      <p:sp>
        <p:nvSpPr>
          <p:cNvPr id="24" name="Google Shape;652;p36">
            <a:extLst>
              <a:ext uri="{FF2B5EF4-FFF2-40B4-BE49-F238E27FC236}">
                <a16:creationId xmlns:a16="http://schemas.microsoft.com/office/drawing/2014/main" id="{841C81F9-5517-41DD-9B03-B4003921E77D}"/>
              </a:ext>
            </a:extLst>
          </p:cNvPr>
          <p:cNvSpPr txBox="1">
            <a:spLocks/>
          </p:cNvSpPr>
          <p:nvPr/>
        </p:nvSpPr>
        <p:spPr>
          <a:xfrm>
            <a:off x="832825" y="3515531"/>
            <a:ext cx="2420738" cy="356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sz="2800" b="1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algn="ctr"/>
            <a:r>
              <a:rPr lang="en-US" sz="1800" b="0" dirty="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rPr>
              <a:t>Hasil yang </a:t>
            </a:r>
            <a:r>
              <a:rPr lang="en-US" sz="1800" b="0" dirty="0" err="1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rPr>
              <a:t>Diharapkan</a:t>
            </a:r>
            <a:endParaRPr lang="en-US" sz="1800" b="0" dirty="0">
              <a:solidFill>
                <a:schemeClr val="lt1"/>
              </a:solidFill>
              <a:latin typeface="Fira Sans SemiBold"/>
              <a:ea typeface="Fira Sans SemiBold"/>
              <a:cs typeface="Fira Sans SemiBold"/>
              <a:sym typeface="Fira Sans SemiBold"/>
            </a:endParaRPr>
          </a:p>
        </p:txBody>
      </p:sp>
      <p:sp>
        <p:nvSpPr>
          <p:cNvPr id="25" name="Google Shape;653;p36">
            <a:extLst>
              <a:ext uri="{FF2B5EF4-FFF2-40B4-BE49-F238E27FC236}">
                <a16:creationId xmlns:a16="http://schemas.microsoft.com/office/drawing/2014/main" id="{25EE6B10-700E-416A-AD9A-85D841340C6F}"/>
              </a:ext>
            </a:extLst>
          </p:cNvPr>
          <p:cNvSpPr txBox="1">
            <a:spLocks/>
          </p:cNvSpPr>
          <p:nvPr/>
        </p:nvSpPr>
        <p:spPr>
          <a:xfrm>
            <a:off x="1280481" y="3850965"/>
            <a:ext cx="7189134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M Sans"/>
              <a:buNone/>
              <a:defRPr sz="1600" b="0" i="0" u="none" strike="noStrike" cap="non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DM Sans"/>
              <a:buNone/>
              <a:defRPr sz="1400" b="0" i="0" u="none" strike="noStrike" cap="non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marL="0" indent="0" algn="l"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Hasil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penumpang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di bus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0" name="Google Shape;660;p37"/>
          <p:cNvGrpSpPr/>
          <p:nvPr/>
        </p:nvGrpSpPr>
        <p:grpSpPr>
          <a:xfrm>
            <a:off x="7768554" y="530903"/>
            <a:ext cx="701067" cy="701067"/>
            <a:chOff x="3564177" y="1186503"/>
            <a:chExt cx="701067" cy="701067"/>
          </a:xfrm>
        </p:grpSpPr>
        <p:sp>
          <p:nvSpPr>
            <p:cNvPr id="661" name="Google Shape;661;p37"/>
            <p:cNvSpPr/>
            <p:nvPr/>
          </p:nvSpPr>
          <p:spPr>
            <a:xfrm rot="10800000">
              <a:off x="3564177" y="1186503"/>
              <a:ext cx="701067" cy="701067"/>
            </a:xfrm>
            <a:custGeom>
              <a:avLst/>
              <a:gdLst/>
              <a:ahLst/>
              <a:cxnLst/>
              <a:rect l="l" t="t" r="r" b="b"/>
              <a:pathLst>
                <a:path w="20062" h="20062" extrusionOk="0">
                  <a:moveTo>
                    <a:pt x="10031" y="1"/>
                  </a:moveTo>
                  <a:cubicBezTo>
                    <a:pt x="4499" y="1"/>
                    <a:pt x="0" y="4499"/>
                    <a:pt x="0" y="10031"/>
                  </a:cubicBezTo>
                  <a:cubicBezTo>
                    <a:pt x="0" y="15594"/>
                    <a:pt x="4499" y="20062"/>
                    <a:pt x="10031" y="20062"/>
                  </a:cubicBezTo>
                  <a:cubicBezTo>
                    <a:pt x="15563" y="20062"/>
                    <a:pt x="20061" y="15594"/>
                    <a:pt x="20061" y="10031"/>
                  </a:cubicBezTo>
                  <a:cubicBezTo>
                    <a:pt x="20061" y="4499"/>
                    <a:pt x="15563" y="1"/>
                    <a:pt x="100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grpSp>
          <p:nvGrpSpPr>
            <p:cNvPr id="662" name="Google Shape;662;p37"/>
            <p:cNvGrpSpPr/>
            <p:nvPr/>
          </p:nvGrpSpPr>
          <p:grpSpPr>
            <a:xfrm>
              <a:off x="3741463" y="1363763"/>
              <a:ext cx="346555" cy="346557"/>
              <a:chOff x="1190625" y="238100"/>
              <a:chExt cx="5219200" cy="5219225"/>
            </a:xfrm>
          </p:grpSpPr>
          <p:sp>
            <p:nvSpPr>
              <p:cNvPr id="663" name="Google Shape;663;p37"/>
              <p:cNvSpPr/>
              <p:nvPr/>
            </p:nvSpPr>
            <p:spPr>
              <a:xfrm>
                <a:off x="1190625" y="238100"/>
                <a:ext cx="5219200" cy="5219225"/>
              </a:xfrm>
              <a:custGeom>
                <a:avLst/>
                <a:gdLst/>
                <a:ahLst/>
                <a:cxnLst/>
                <a:rect l="l" t="t" r="r" b="b"/>
                <a:pathLst>
                  <a:path w="208768" h="208769" extrusionOk="0">
                    <a:moveTo>
                      <a:pt x="104259" y="1"/>
                    </a:moveTo>
                    <a:cubicBezTo>
                      <a:pt x="77097" y="1"/>
                      <a:pt x="50498" y="10633"/>
                      <a:pt x="30532" y="30566"/>
                    </a:cubicBezTo>
                    <a:cubicBezTo>
                      <a:pt x="10830" y="50268"/>
                      <a:pt x="0" y="76462"/>
                      <a:pt x="0" y="104319"/>
                    </a:cubicBezTo>
                    <a:cubicBezTo>
                      <a:pt x="33" y="132209"/>
                      <a:pt x="10895" y="158403"/>
                      <a:pt x="30630" y="178138"/>
                    </a:cubicBezTo>
                    <a:cubicBezTo>
                      <a:pt x="50332" y="197840"/>
                      <a:pt x="76526" y="208703"/>
                      <a:pt x="104384" y="208768"/>
                    </a:cubicBezTo>
                    <a:lnTo>
                      <a:pt x="104514" y="208768"/>
                    </a:lnTo>
                    <a:cubicBezTo>
                      <a:pt x="132371" y="208768"/>
                      <a:pt x="158565" y="197906"/>
                      <a:pt x="178235" y="178236"/>
                    </a:cubicBezTo>
                    <a:cubicBezTo>
                      <a:pt x="197937" y="158534"/>
                      <a:pt x="208767" y="132340"/>
                      <a:pt x="208767" y="104482"/>
                    </a:cubicBezTo>
                    <a:cubicBezTo>
                      <a:pt x="208735" y="81257"/>
                      <a:pt x="201199" y="59239"/>
                      <a:pt x="187303" y="41102"/>
                    </a:cubicBezTo>
                    <a:lnTo>
                      <a:pt x="196404" y="41102"/>
                    </a:lnTo>
                    <a:lnTo>
                      <a:pt x="196404" y="28902"/>
                    </a:lnTo>
                    <a:lnTo>
                      <a:pt x="168416" y="28870"/>
                    </a:lnTo>
                    <a:lnTo>
                      <a:pt x="164828" y="57053"/>
                    </a:lnTo>
                    <a:lnTo>
                      <a:pt x="176963" y="58619"/>
                    </a:lnTo>
                    <a:lnTo>
                      <a:pt x="178137" y="49290"/>
                    </a:lnTo>
                    <a:cubicBezTo>
                      <a:pt x="190043" y="65143"/>
                      <a:pt x="196502" y="84323"/>
                      <a:pt x="196535" y="104482"/>
                    </a:cubicBezTo>
                    <a:cubicBezTo>
                      <a:pt x="196535" y="129078"/>
                      <a:pt x="186977" y="152205"/>
                      <a:pt x="169591" y="169592"/>
                    </a:cubicBezTo>
                    <a:cubicBezTo>
                      <a:pt x="152204" y="186945"/>
                      <a:pt x="129109" y="196536"/>
                      <a:pt x="104514" y="196536"/>
                    </a:cubicBezTo>
                    <a:lnTo>
                      <a:pt x="104384" y="196536"/>
                    </a:lnTo>
                    <a:cubicBezTo>
                      <a:pt x="79788" y="196470"/>
                      <a:pt x="56693" y="186880"/>
                      <a:pt x="39274" y="169494"/>
                    </a:cubicBezTo>
                    <a:cubicBezTo>
                      <a:pt x="21855" y="152075"/>
                      <a:pt x="12265" y="128947"/>
                      <a:pt x="12232" y="104319"/>
                    </a:cubicBezTo>
                    <a:cubicBezTo>
                      <a:pt x="12232" y="79724"/>
                      <a:pt x="21790" y="56596"/>
                      <a:pt x="39176" y="39210"/>
                    </a:cubicBezTo>
                    <a:cubicBezTo>
                      <a:pt x="56763" y="21624"/>
                      <a:pt x="80212" y="12266"/>
                      <a:pt x="104134" y="12266"/>
                    </a:cubicBezTo>
                    <a:cubicBezTo>
                      <a:pt x="104217" y="12266"/>
                      <a:pt x="104300" y="12266"/>
                      <a:pt x="104384" y="12266"/>
                    </a:cubicBezTo>
                    <a:cubicBezTo>
                      <a:pt x="115866" y="12266"/>
                      <a:pt x="127478" y="14419"/>
                      <a:pt x="138569" y="18888"/>
                    </a:cubicBezTo>
                    <a:lnTo>
                      <a:pt x="143136" y="7536"/>
                    </a:lnTo>
                    <a:cubicBezTo>
                      <a:pt x="130545" y="2480"/>
                      <a:pt x="117399" y="34"/>
                      <a:pt x="104384" y="1"/>
                    </a:cubicBezTo>
                    <a:cubicBezTo>
                      <a:pt x="104342" y="1"/>
                      <a:pt x="104300" y="1"/>
                      <a:pt x="10425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64" name="Google Shape;664;p37"/>
              <p:cNvSpPr/>
              <p:nvPr/>
            </p:nvSpPr>
            <p:spPr>
              <a:xfrm>
                <a:off x="2209975" y="1258300"/>
                <a:ext cx="3180475" cy="3179650"/>
              </a:xfrm>
              <a:custGeom>
                <a:avLst/>
                <a:gdLst/>
                <a:ahLst/>
                <a:cxnLst/>
                <a:rect l="l" t="t" r="r" b="b"/>
                <a:pathLst>
                  <a:path w="127219" h="127186" extrusionOk="0">
                    <a:moveTo>
                      <a:pt x="63610" y="0"/>
                    </a:moveTo>
                    <a:cubicBezTo>
                      <a:pt x="28478" y="0"/>
                      <a:pt x="1" y="28478"/>
                      <a:pt x="1" y="63577"/>
                    </a:cubicBezTo>
                    <a:cubicBezTo>
                      <a:pt x="1" y="98708"/>
                      <a:pt x="28478" y="127185"/>
                      <a:pt x="63610" y="127185"/>
                    </a:cubicBezTo>
                    <a:cubicBezTo>
                      <a:pt x="98741" y="127185"/>
                      <a:pt x="127218" y="98708"/>
                      <a:pt x="127218" y="63577"/>
                    </a:cubicBezTo>
                    <a:cubicBezTo>
                      <a:pt x="127218" y="28478"/>
                      <a:pt x="98741" y="0"/>
                      <a:pt x="6361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65" name="Google Shape;665;p37"/>
              <p:cNvSpPr/>
              <p:nvPr/>
            </p:nvSpPr>
            <p:spPr>
              <a:xfrm>
                <a:off x="3800200" y="1258300"/>
                <a:ext cx="1590250" cy="3179650"/>
              </a:xfrm>
              <a:custGeom>
                <a:avLst/>
                <a:gdLst/>
                <a:ahLst/>
                <a:cxnLst/>
                <a:rect l="l" t="t" r="r" b="b"/>
                <a:pathLst>
                  <a:path w="63610" h="127186" extrusionOk="0">
                    <a:moveTo>
                      <a:pt x="1" y="0"/>
                    </a:moveTo>
                    <a:lnTo>
                      <a:pt x="1" y="127185"/>
                    </a:lnTo>
                    <a:cubicBezTo>
                      <a:pt x="35067" y="127185"/>
                      <a:pt x="63609" y="98643"/>
                      <a:pt x="63609" y="63577"/>
                    </a:cubicBezTo>
                    <a:cubicBezTo>
                      <a:pt x="63609" y="28543"/>
                      <a:pt x="35067" y="0"/>
                      <a:pt x="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66" name="Google Shape;666;p37"/>
              <p:cNvSpPr/>
              <p:nvPr/>
            </p:nvSpPr>
            <p:spPr>
              <a:xfrm>
                <a:off x="3647700" y="2192850"/>
                <a:ext cx="808175" cy="808200"/>
              </a:xfrm>
              <a:custGeom>
                <a:avLst/>
                <a:gdLst/>
                <a:ahLst/>
                <a:cxnLst/>
                <a:rect l="l" t="t" r="r" b="b"/>
                <a:pathLst>
                  <a:path w="32327" h="32328" extrusionOk="0">
                    <a:moveTo>
                      <a:pt x="1" y="1"/>
                    </a:moveTo>
                    <a:lnTo>
                      <a:pt x="1" y="32327"/>
                    </a:lnTo>
                    <a:lnTo>
                      <a:pt x="32327" y="32327"/>
                    </a:lnTo>
                    <a:lnTo>
                      <a:pt x="32327" y="20095"/>
                    </a:lnTo>
                    <a:lnTo>
                      <a:pt x="12200" y="20095"/>
                    </a:lnTo>
                    <a:lnTo>
                      <a:pt x="1220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67" name="Google Shape;667;p37"/>
              <p:cNvSpPr/>
              <p:nvPr/>
            </p:nvSpPr>
            <p:spPr>
              <a:xfrm>
                <a:off x="3800200" y="2192850"/>
                <a:ext cx="655675" cy="808200"/>
              </a:xfrm>
              <a:custGeom>
                <a:avLst/>
                <a:gdLst/>
                <a:ahLst/>
                <a:cxnLst/>
                <a:rect l="l" t="t" r="r" b="b"/>
                <a:pathLst>
                  <a:path w="26227" h="32328" extrusionOk="0">
                    <a:moveTo>
                      <a:pt x="1" y="1"/>
                    </a:moveTo>
                    <a:lnTo>
                      <a:pt x="1" y="32327"/>
                    </a:lnTo>
                    <a:lnTo>
                      <a:pt x="26227" y="32327"/>
                    </a:lnTo>
                    <a:lnTo>
                      <a:pt x="26227" y="20095"/>
                    </a:lnTo>
                    <a:lnTo>
                      <a:pt x="6100" y="20095"/>
                    </a:lnTo>
                    <a:lnTo>
                      <a:pt x="610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68" name="Google Shape;668;p37"/>
              <p:cNvSpPr/>
              <p:nvPr/>
            </p:nvSpPr>
            <p:spPr>
              <a:xfrm>
                <a:off x="3800200" y="238125"/>
                <a:ext cx="968825" cy="472175"/>
              </a:xfrm>
              <a:custGeom>
                <a:avLst/>
                <a:gdLst/>
                <a:ahLst/>
                <a:cxnLst/>
                <a:rect l="l" t="t" r="r" b="b"/>
                <a:pathLst>
                  <a:path w="38753" h="18887" extrusionOk="0">
                    <a:moveTo>
                      <a:pt x="1" y="0"/>
                    </a:moveTo>
                    <a:lnTo>
                      <a:pt x="1" y="12232"/>
                    </a:lnTo>
                    <a:cubicBezTo>
                      <a:pt x="11483" y="12265"/>
                      <a:pt x="23095" y="14418"/>
                      <a:pt x="34186" y="18887"/>
                    </a:cubicBezTo>
                    <a:lnTo>
                      <a:pt x="38753" y="7503"/>
                    </a:lnTo>
                    <a:cubicBezTo>
                      <a:pt x="26162" y="2479"/>
                      <a:pt x="13016" y="0"/>
                      <a:pt x="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69" name="Google Shape;669;p37"/>
              <p:cNvSpPr/>
              <p:nvPr/>
            </p:nvSpPr>
            <p:spPr>
              <a:xfrm>
                <a:off x="3800200" y="959825"/>
                <a:ext cx="2609625" cy="4497500"/>
              </a:xfrm>
              <a:custGeom>
                <a:avLst/>
                <a:gdLst/>
                <a:ahLst/>
                <a:cxnLst/>
                <a:rect l="l" t="t" r="r" b="b"/>
                <a:pathLst>
                  <a:path w="104385" h="179900" extrusionOk="0">
                    <a:moveTo>
                      <a:pt x="64033" y="1"/>
                    </a:moveTo>
                    <a:lnTo>
                      <a:pt x="60445" y="28184"/>
                    </a:lnTo>
                    <a:lnTo>
                      <a:pt x="72580" y="29750"/>
                    </a:lnTo>
                    <a:lnTo>
                      <a:pt x="73754" y="20421"/>
                    </a:lnTo>
                    <a:cubicBezTo>
                      <a:pt x="85660" y="36274"/>
                      <a:pt x="92119" y="55454"/>
                      <a:pt x="92152" y="75613"/>
                    </a:cubicBezTo>
                    <a:cubicBezTo>
                      <a:pt x="92152" y="100209"/>
                      <a:pt x="82594" y="123336"/>
                      <a:pt x="65208" y="140723"/>
                    </a:cubicBezTo>
                    <a:cubicBezTo>
                      <a:pt x="47821" y="158109"/>
                      <a:pt x="24726" y="167667"/>
                      <a:pt x="131" y="167667"/>
                    </a:cubicBezTo>
                    <a:lnTo>
                      <a:pt x="1" y="167667"/>
                    </a:lnTo>
                    <a:lnTo>
                      <a:pt x="1" y="179899"/>
                    </a:lnTo>
                    <a:lnTo>
                      <a:pt x="131" y="179899"/>
                    </a:lnTo>
                    <a:cubicBezTo>
                      <a:pt x="27988" y="179899"/>
                      <a:pt x="54182" y="169069"/>
                      <a:pt x="73852" y="149367"/>
                    </a:cubicBezTo>
                    <a:cubicBezTo>
                      <a:pt x="93554" y="129665"/>
                      <a:pt x="104384" y="103471"/>
                      <a:pt x="104384" y="75613"/>
                    </a:cubicBezTo>
                    <a:cubicBezTo>
                      <a:pt x="104352" y="52388"/>
                      <a:pt x="96816" y="30337"/>
                      <a:pt x="82920" y="12233"/>
                    </a:cubicBezTo>
                    <a:lnTo>
                      <a:pt x="92021" y="12233"/>
                    </a:lnTo>
                    <a:lnTo>
                      <a:pt x="9202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</p:grpSp>
      </p:grpSp>
      <p:sp>
        <p:nvSpPr>
          <p:cNvPr id="670" name="Google Shape;670;p37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Rancangan </a:t>
            </a:r>
            <a:r>
              <a:rPr lang="en" b="0" dirty="0"/>
              <a:t>Penelitian</a:t>
            </a:r>
            <a:endParaRPr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0693A4-A148-4EB6-A1B7-9B226BD7042B}"/>
              </a:ext>
            </a:extLst>
          </p:cNvPr>
          <p:cNvSpPr/>
          <p:nvPr/>
        </p:nvSpPr>
        <p:spPr>
          <a:xfrm>
            <a:off x="4444409" y="1382229"/>
            <a:ext cx="425303" cy="3232297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2A38E99-98B0-43ED-A937-61A16704D0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421" y="1742077"/>
            <a:ext cx="3778383" cy="2457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35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en" dirty="0"/>
              <a:t>Rancangan </a:t>
            </a:r>
            <a:r>
              <a:rPr lang="en-US" b="0" dirty="0" err="1"/>
              <a:t>Pengaplikasian</a:t>
            </a:r>
            <a:endParaRPr dirty="0"/>
          </a:p>
        </p:txBody>
      </p:sp>
      <p:sp>
        <p:nvSpPr>
          <p:cNvPr id="618" name="Google Shape;618;p35"/>
          <p:cNvSpPr/>
          <p:nvPr/>
        </p:nvSpPr>
        <p:spPr>
          <a:xfrm rot="10800000">
            <a:off x="7768556" y="530903"/>
            <a:ext cx="701067" cy="701067"/>
          </a:xfrm>
          <a:custGeom>
            <a:avLst/>
            <a:gdLst/>
            <a:ahLst/>
            <a:cxnLst/>
            <a:rect l="l" t="t" r="r" b="b"/>
            <a:pathLst>
              <a:path w="20062" h="20062" extrusionOk="0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grpSp>
        <p:nvGrpSpPr>
          <p:cNvPr id="619" name="Google Shape;619;p35"/>
          <p:cNvGrpSpPr/>
          <p:nvPr/>
        </p:nvGrpSpPr>
        <p:grpSpPr>
          <a:xfrm>
            <a:off x="7970338" y="676287"/>
            <a:ext cx="362734" cy="362734"/>
            <a:chOff x="1190625" y="238125"/>
            <a:chExt cx="5219200" cy="5219200"/>
          </a:xfrm>
        </p:grpSpPr>
        <p:sp>
          <p:nvSpPr>
            <p:cNvPr id="620" name="Google Shape;620;p35"/>
            <p:cNvSpPr/>
            <p:nvPr/>
          </p:nvSpPr>
          <p:spPr>
            <a:xfrm>
              <a:off x="2462775" y="2970025"/>
              <a:ext cx="1215125" cy="1215125"/>
            </a:xfrm>
            <a:custGeom>
              <a:avLst/>
              <a:gdLst/>
              <a:ahLst/>
              <a:cxnLst/>
              <a:rect l="l" t="t" r="r" b="b"/>
              <a:pathLst>
                <a:path w="48605" h="48605" extrusionOk="0">
                  <a:moveTo>
                    <a:pt x="12364" y="1"/>
                  </a:moveTo>
                  <a:lnTo>
                    <a:pt x="1" y="12396"/>
                  </a:lnTo>
                  <a:lnTo>
                    <a:pt x="1" y="48604"/>
                  </a:lnTo>
                  <a:lnTo>
                    <a:pt x="36209" y="48604"/>
                  </a:lnTo>
                  <a:lnTo>
                    <a:pt x="48605" y="36241"/>
                  </a:lnTo>
                  <a:lnTo>
                    <a:pt x="43516" y="5089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1" name="Google Shape;621;p35"/>
            <p:cNvSpPr/>
            <p:nvPr/>
          </p:nvSpPr>
          <p:spPr>
            <a:xfrm>
              <a:off x="2462775" y="3097250"/>
              <a:ext cx="1215125" cy="1087900"/>
            </a:xfrm>
            <a:custGeom>
              <a:avLst/>
              <a:gdLst/>
              <a:ahLst/>
              <a:cxnLst/>
              <a:rect l="l" t="t" r="r" b="b"/>
              <a:pathLst>
                <a:path w="48605" h="43516" extrusionOk="0">
                  <a:moveTo>
                    <a:pt x="43516" y="0"/>
                  </a:moveTo>
                  <a:lnTo>
                    <a:pt x="1" y="43515"/>
                  </a:lnTo>
                  <a:lnTo>
                    <a:pt x="36209" y="43515"/>
                  </a:lnTo>
                  <a:lnTo>
                    <a:pt x="48605" y="31152"/>
                  </a:lnTo>
                  <a:lnTo>
                    <a:pt x="435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2" name="Google Shape;622;p35"/>
            <p:cNvSpPr/>
            <p:nvPr/>
          </p:nvSpPr>
          <p:spPr>
            <a:xfrm>
              <a:off x="2771850" y="840775"/>
              <a:ext cx="3035325" cy="3035300"/>
            </a:xfrm>
            <a:custGeom>
              <a:avLst/>
              <a:gdLst/>
              <a:ahLst/>
              <a:cxnLst/>
              <a:rect l="l" t="t" r="r" b="b"/>
              <a:pathLst>
                <a:path w="121413" h="121412" extrusionOk="0">
                  <a:moveTo>
                    <a:pt x="85204" y="0"/>
                  </a:moveTo>
                  <a:lnTo>
                    <a:pt x="68405" y="16799"/>
                  </a:lnTo>
                  <a:lnTo>
                    <a:pt x="1" y="85171"/>
                  </a:lnTo>
                  <a:lnTo>
                    <a:pt x="18138" y="103307"/>
                  </a:lnTo>
                  <a:lnTo>
                    <a:pt x="36242" y="121411"/>
                  </a:lnTo>
                  <a:lnTo>
                    <a:pt x="104613" y="53007"/>
                  </a:lnTo>
                  <a:lnTo>
                    <a:pt x="121412" y="36208"/>
                  </a:lnTo>
                  <a:lnTo>
                    <a:pt x="103308" y="18104"/>
                  </a:lnTo>
                  <a:lnTo>
                    <a:pt x="852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3" name="Google Shape;623;p35"/>
            <p:cNvSpPr/>
            <p:nvPr/>
          </p:nvSpPr>
          <p:spPr>
            <a:xfrm>
              <a:off x="3225275" y="1293375"/>
              <a:ext cx="2581900" cy="2582700"/>
            </a:xfrm>
            <a:custGeom>
              <a:avLst/>
              <a:gdLst/>
              <a:ahLst/>
              <a:cxnLst/>
              <a:rect l="l" t="t" r="r" b="b"/>
              <a:pathLst>
                <a:path w="103276" h="103308" extrusionOk="0">
                  <a:moveTo>
                    <a:pt x="85171" y="0"/>
                  </a:moveTo>
                  <a:lnTo>
                    <a:pt x="1" y="85203"/>
                  </a:lnTo>
                  <a:lnTo>
                    <a:pt x="18105" y="103307"/>
                  </a:lnTo>
                  <a:lnTo>
                    <a:pt x="86476" y="34903"/>
                  </a:lnTo>
                  <a:lnTo>
                    <a:pt x="103275" y="18104"/>
                  </a:lnTo>
                  <a:lnTo>
                    <a:pt x="851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4" name="Google Shape;624;p35"/>
            <p:cNvSpPr/>
            <p:nvPr/>
          </p:nvSpPr>
          <p:spPr>
            <a:xfrm>
              <a:off x="4481950" y="238125"/>
              <a:ext cx="1927875" cy="1927850"/>
            </a:xfrm>
            <a:custGeom>
              <a:avLst/>
              <a:gdLst/>
              <a:ahLst/>
              <a:cxnLst/>
              <a:rect l="l" t="t" r="r" b="b"/>
              <a:pathLst>
                <a:path w="77115" h="77114" extrusionOk="0">
                  <a:moveTo>
                    <a:pt x="40906" y="0"/>
                  </a:moveTo>
                  <a:lnTo>
                    <a:pt x="1" y="40905"/>
                  </a:lnTo>
                  <a:lnTo>
                    <a:pt x="36209" y="77113"/>
                  </a:lnTo>
                  <a:lnTo>
                    <a:pt x="77114" y="36208"/>
                  </a:lnTo>
                  <a:lnTo>
                    <a:pt x="59010" y="18104"/>
                  </a:lnTo>
                  <a:lnTo>
                    <a:pt x="409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5" name="Google Shape;625;p35"/>
            <p:cNvSpPr/>
            <p:nvPr/>
          </p:nvSpPr>
          <p:spPr>
            <a:xfrm>
              <a:off x="1190625" y="1379800"/>
              <a:ext cx="4077500" cy="4077525"/>
            </a:xfrm>
            <a:custGeom>
              <a:avLst/>
              <a:gdLst/>
              <a:ahLst/>
              <a:cxnLst/>
              <a:rect l="l" t="t" r="r" b="b"/>
              <a:pathLst>
                <a:path w="163100" h="163101" extrusionOk="0">
                  <a:moveTo>
                    <a:pt x="0" y="1"/>
                  </a:moveTo>
                  <a:lnTo>
                    <a:pt x="0" y="163100"/>
                  </a:lnTo>
                  <a:lnTo>
                    <a:pt x="163099" y="163100"/>
                  </a:lnTo>
                  <a:lnTo>
                    <a:pt x="163099" y="93783"/>
                  </a:lnTo>
                  <a:lnTo>
                    <a:pt x="150867" y="93783"/>
                  </a:lnTo>
                  <a:lnTo>
                    <a:pt x="150867" y="150868"/>
                  </a:lnTo>
                  <a:lnTo>
                    <a:pt x="12232" y="150868"/>
                  </a:lnTo>
                  <a:lnTo>
                    <a:pt x="12232" y="12233"/>
                  </a:lnTo>
                  <a:lnTo>
                    <a:pt x="69448" y="12233"/>
                  </a:lnTo>
                  <a:lnTo>
                    <a:pt x="694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6" name="Google Shape;626;p35"/>
            <p:cNvSpPr/>
            <p:nvPr/>
          </p:nvSpPr>
          <p:spPr>
            <a:xfrm>
              <a:off x="4934550" y="691525"/>
              <a:ext cx="1474450" cy="1475250"/>
            </a:xfrm>
            <a:custGeom>
              <a:avLst/>
              <a:gdLst/>
              <a:ahLst/>
              <a:cxnLst/>
              <a:rect l="l" t="t" r="r" b="b"/>
              <a:pathLst>
                <a:path w="58978" h="59010" extrusionOk="0">
                  <a:moveTo>
                    <a:pt x="40873" y="1"/>
                  </a:moveTo>
                  <a:lnTo>
                    <a:pt x="1" y="40873"/>
                  </a:lnTo>
                  <a:lnTo>
                    <a:pt x="18105" y="59010"/>
                  </a:lnTo>
                  <a:lnTo>
                    <a:pt x="58978" y="18105"/>
                  </a:lnTo>
                  <a:lnTo>
                    <a:pt x="4087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sp>
          <p:nvSpPr>
            <p:cNvPr id="627" name="Google Shape;627;p35"/>
            <p:cNvSpPr/>
            <p:nvPr/>
          </p:nvSpPr>
          <p:spPr>
            <a:xfrm>
              <a:off x="1190625" y="3724350"/>
              <a:ext cx="4077500" cy="1732975"/>
            </a:xfrm>
            <a:custGeom>
              <a:avLst/>
              <a:gdLst/>
              <a:ahLst/>
              <a:cxnLst/>
              <a:rect l="l" t="t" r="r" b="b"/>
              <a:pathLst>
                <a:path w="163100" h="69319" extrusionOk="0">
                  <a:moveTo>
                    <a:pt x="150867" y="1"/>
                  </a:moveTo>
                  <a:lnTo>
                    <a:pt x="150867" y="57086"/>
                  </a:lnTo>
                  <a:lnTo>
                    <a:pt x="12232" y="57086"/>
                  </a:lnTo>
                  <a:lnTo>
                    <a:pt x="0" y="69318"/>
                  </a:lnTo>
                  <a:lnTo>
                    <a:pt x="163099" y="69318"/>
                  </a:lnTo>
                  <a:lnTo>
                    <a:pt x="1630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5FF844F-1DB8-4C0D-981C-7726D20DC5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373"/>
          <a:stretch/>
        </p:blipFill>
        <p:spPr>
          <a:xfrm>
            <a:off x="2612174" y="1315789"/>
            <a:ext cx="3919651" cy="361433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7AD0FBE-53E7-4741-A41A-47DB02AA1A93}"/>
              </a:ext>
            </a:extLst>
          </p:cNvPr>
          <p:cNvCxnSpPr>
            <a:stCxn id="5" idx="0"/>
          </p:cNvCxnSpPr>
          <p:nvPr/>
        </p:nvCxnSpPr>
        <p:spPr>
          <a:xfrm>
            <a:off x="1737707" y="2020541"/>
            <a:ext cx="1430795" cy="12636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0D3BC94F-FB90-42C1-8D55-796A5D7A1C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167" t="5846" r="34495" b="19793"/>
          <a:stretch/>
        </p:blipFill>
        <p:spPr>
          <a:xfrm>
            <a:off x="1133249" y="2020541"/>
            <a:ext cx="1208915" cy="11024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C46E090-7F89-47F6-BFA7-89903AFAF20E}"/>
              </a:ext>
            </a:extLst>
          </p:cNvPr>
          <p:cNvCxnSpPr>
            <a:stCxn id="5" idx="4"/>
          </p:cNvCxnSpPr>
          <p:nvPr/>
        </p:nvCxnSpPr>
        <p:spPr>
          <a:xfrm>
            <a:off x="1737707" y="3122958"/>
            <a:ext cx="1388265" cy="1518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23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9" name="Google Shape;689;p38"/>
          <p:cNvGrpSpPr/>
          <p:nvPr/>
        </p:nvGrpSpPr>
        <p:grpSpPr>
          <a:xfrm>
            <a:off x="7768551" y="530903"/>
            <a:ext cx="701067" cy="701067"/>
            <a:chOff x="4857331" y="1186503"/>
            <a:chExt cx="701067" cy="701067"/>
          </a:xfrm>
        </p:grpSpPr>
        <p:sp>
          <p:nvSpPr>
            <p:cNvPr id="690" name="Google Shape;690;p38"/>
            <p:cNvSpPr/>
            <p:nvPr/>
          </p:nvSpPr>
          <p:spPr>
            <a:xfrm rot="10800000">
              <a:off x="4857331" y="1186503"/>
              <a:ext cx="701067" cy="701067"/>
            </a:xfrm>
            <a:custGeom>
              <a:avLst/>
              <a:gdLst/>
              <a:ahLst/>
              <a:cxnLst/>
              <a:rect l="l" t="t" r="r" b="b"/>
              <a:pathLst>
                <a:path w="20062" h="20062" extrusionOk="0">
                  <a:moveTo>
                    <a:pt x="10031" y="1"/>
                  </a:moveTo>
                  <a:cubicBezTo>
                    <a:pt x="4499" y="1"/>
                    <a:pt x="0" y="4499"/>
                    <a:pt x="0" y="10031"/>
                  </a:cubicBezTo>
                  <a:cubicBezTo>
                    <a:pt x="0" y="15594"/>
                    <a:pt x="4499" y="20062"/>
                    <a:pt x="10031" y="20062"/>
                  </a:cubicBezTo>
                  <a:cubicBezTo>
                    <a:pt x="15563" y="20062"/>
                    <a:pt x="20061" y="15594"/>
                    <a:pt x="20061" y="10031"/>
                  </a:cubicBezTo>
                  <a:cubicBezTo>
                    <a:pt x="20061" y="4499"/>
                    <a:pt x="15563" y="1"/>
                    <a:pt x="100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grpSp>
          <p:nvGrpSpPr>
            <p:cNvPr id="691" name="Google Shape;691;p38"/>
            <p:cNvGrpSpPr/>
            <p:nvPr/>
          </p:nvGrpSpPr>
          <p:grpSpPr>
            <a:xfrm>
              <a:off x="5069173" y="1363761"/>
              <a:ext cx="277515" cy="346555"/>
              <a:chOff x="1710900" y="238125"/>
              <a:chExt cx="4179450" cy="5219200"/>
            </a:xfrm>
          </p:grpSpPr>
          <p:sp>
            <p:nvSpPr>
              <p:cNvPr id="692" name="Google Shape;692;p38"/>
              <p:cNvSpPr/>
              <p:nvPr/>
            </p:nvSpPr>
            <p:spPr>
              <a:xfrm>
                <a:off x="1955550" y="4388175"/>
                <a:ext cx="3628975" cy="916650"/>
              </a:xfrm>
              <a:custGeom>
                <a:avLst/>
                <a:gdLst/>
                <a:ahLst/>
                <a:cxnLst/>
                <a:rect l="l" t="t" r="r" b="b"/>
                <a:pathLst>
                  <a:path w="145159" h="36666" extrusionOk="0">
                    <a:moveTo>
                      <a:pt x="145159" y="0"/>
                    </a:moveTo>
                    <a:lnTo>
                      <a:pt x="74602" y="2675"/>
                    </a:lnTo>
                    <a:lnTo>
                      <a:pt x="2186" y="5415"/>
                    </a:lnTo>
                    <a:lnTo>
                      <a:pt x="0" y="29880"/>
                    </a:lnTo>
                    <a:lnTo>
                      <a:pt x="74602" y="33371"/>
                    </a:lnTo>
                    <a:lnTo>
                      <a:pt x="145159" y="36665"/>
                    </a:lnTo>
                    <a:lnTo>
                      <a:pt x="14515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93" name="Google Shape;693;p38"/>
              <p:cNvSpPr/>
              <p:nvPr/>
            </p:nvSpPr>
            <p:spPr>
              <a:xfrm>
                <a:off x="1710900" y="238125"/>
                <a:ext cx="4179450" cy="4608375"/>
              </a:xfrm>
              <a:custGeom>
                <a:avLst/>
                <a:gdLst/>
                <a:ahLst/>
                <a:cxnLst/>
                <a:rect l="l" t="t" r="r" b="b"/>
                <a:pathLst>
                  <a:path w="167178" h="184335" extrusionOk="0">
                    <a:moveTo>
                      <a:pt x="24433" y="0"/>
                    </a:moveTo>
                    <a:cubicBezTo>
                      <a:pt x="22019" y="0"/>
                      <a:pt x="19670" y="359"/>
                      <a:pt x="17387" y="1044"/>
                    </a:cubicBezTo>
                    <a:cubicBezTo>
                      <a:pt x="7144" y="4110"/>
                      <a:pt x="0" y="13733"/>
                      <a:pt x="0" y="24432"/>
                    </a:cubicBezTo>
                    <a:lnTo>
                      <a:pt x="0" y="184335"/>
                    </a:lnTo>
                    <a:lnTo>
                      <a:pt x="17126" y="167992"/>
                    </a:lnTo>
                    <a:lnTo>
                      <a:pt x="84388" y="167014"/>
                    </a:lnTo>
                    <a:lnTo>
                      <a:pt x="154945" y="166002"/>
                    </a:lnTo>
                    <a:lnTo>
                      <a:pt x="167177" y="166002"/>
                    </a:lnTo>
                    <a:lnTo>
                      <a:pt x="16717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94" name="Google Shape;694;p38"/>
              <p:cNvSpPr/>
              <p:nvPr/>
            </p:nvSpPr>
            <p:spPr>
              <a:xfrm>
                <a:off x="3820600" y="238125"/>
                <a:ext cx="2069750" cy="4175350"/>
              </a:xfrm>
              <a:custGeom>
                <a:avLst/>
                <a:gdLst/>
                <a:ahLst/>
                <a:cxnLst/>
                <a:rect l="l" t="t" r="r" b="b"/>
                <a:pathLst>
                  <a:path w="82790" h="167014" extrusionOk="0">
                    <a:moveTo>
                      <a:pt x="0" y="0"/>
                    </a:moveTo>
                    <a:lnTo>
                      <a:pt x="0" y="167014"/>
                    </a:lnTo>
                    <a:lnTo>
                      <a:pt x="70557" y="166002"/>
                    </a:lnTo>
                    <a:lnTo>
                      <a:pt x="82789" y="166002"/>
                    </a:lnTo>
                    <a:lnTo>
                      <a:pt x="8278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95" name="Google Shape;695;p38"/>
              <p:cNvSpPr/>
              <p:nvPr/>
            </p:nvSpPr>
            <p:spPr>
              <a:xfrm>
                <a:off x="2903150" y="1613050"/>
                <a:ext cx="1834900" cy="917450"/>
              </a:xfrm>
              <a:custGeom>
                <a:avLst/>
                <a:gdLst/>
                <a:ahLst/>
                <a:cxnLst/>
                <a:rect l="l" t="t" r="r" b="b"/>
                <a:pathLst>
                  <a:path w="73396" h="36698" extrusionOk="0">
                    <a:moveTo>
                      <a:pt x="1" y="0"/>
                    </a:moveTo>
                    <a:lnTo>
                      <a:pt x="1" y="36697"/>
                    </a:lnTo>
                    <a:lnTo>
                      <a:pt x="73395" y="36697"/>
                    </a:lnTo>
                    <a:lnTo>
                      <a:pt x="7339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96" name="Google Shape;696;p38"/>
              <p:cNvSpPr/>
              <p:nvPr/>
            </p:nvSpPr>
            <p:spPr>
              <a:xfrm>
                <a:off x="3107025" y="2831400"/>
                <a:ext cx="1427150" cy="305825"/>
              </a:xfrm>
              <a:custGeom>
                <a:avLst/>
                <a:gdLst/>
                <a:ahLst/>
                <a:cxnLst/>
                <a:rect l="l" t="t" r="r" b="b"/>
                <a:pathLst>
                  <a:path w="57086" h="12233" extrusionOk="0">
                    <a:moveTo>
                      <a:pt x="1" y="0"/>
                    </a:moveTo>
                    <a:lnTo>
                      <a:pt x="1" y="12233"/>
                    </a:lnTo>
                    <a:lnTo>
                      <a:pt x="57085" y="12233"/>
                    </a:lnTo>
                    <a:lnTo>
                      <a:pt x="5708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97" name="Google Shape;697;p38"/>
              <p:cNvSpPr/>
              <p:nvPr/>
            </p:nvSpPr>
            <p:spPr>
              <a:xfrm>
                <a:off x="1710900" y="4235675"/>
                <a:ext cx="4179450" cy="1221650"/>
              </a:xfrm>
              <a:custGeom>
                <a:avLst/>
                <a:gdLst/>
                <a:ahLst/>
                <a:cxnLst/>
                <a:rect l="l" t="t" r="r" b="b"/>
                <a:pathLst>
                  <a:path w="167178" h="48866" extrusionOk="0">
                    <a:moveTo>
                      <a:pt x="24433" y="1"/>
                    </a:moveTo>
                    <a:cubicBezTo>
                      <a:pt x="22019" y="1"/>
                      <a:pt x="19670" y="327"/>
                      <a:pt x="17387" y="1012"/>
                    </a:cubicBezTo>
                    <a:cubicBezTo>
                      <a:pt x="7144" y="4078"/>
                      <a:pt x="0" y="13734"/>
                      <a:pt x="0" y="24433"/>
                    </a:cubicBezTo>
                    <a:cubicBezTo>
                      <a:pt x="0" y="30957"/>
                      <a:pt x="2512" y="37089"/>
                      <a:pt x="7144" y="41721"/>
                    </a:cubicBezTo>
                    <a:cubicBezTo>
                      <a:pt x="10015" y="44559"/>
                      <a:pt x="13538" y="46680"/>
                      <a:pt x="17387" y="47854"/>
                    </a:cubicBezTo>
                    <a:cubicBezTo>
                      <a:pt x="19670" y="48506"/>
                      <a:pt x="22019" y="48865"/>
                      <a:pt x="24433" y="48865"/>
                    </a:cubicBezTo>
                    <a:lnTo>
                      <a:pt x="167177" y="48865"/>
                    </a:lnTo>
                    <a:lnTo>
                      <a:pt x="167177" y="36633"/>
                    </a:lnTo>
                    <a:lnTo>
                      <a:pt x="24433" y="36633"/>
                    </a:lnTo>
                    <a:cubicBezTo>
                      <a:pt x="23226" y="36633"/>
                      <a:pt x="22052" y="36470"/>
                      <a:pt x="20910" y="36111"/>
                    </a:cubicBezTo>
                    <a:cubicBezTo>
                      <a:pt x="18985" y="35556"/>
                      <a:pt x="17224" y="34480"/>
                      <a:pt x="15788" y="33044"/>
                    </a:cubicBezTo>
                    <a:cubicBezTo>
                      <a:pt x="13472" y="30761"/>
                      <a:pt x="12233" y="27695"/>
                      <a:pt x="12233" y="24433"/>
                    </a:cubicBezTo>
                    <a:cubicBezTo>
                      <a:pt x="12233" y="19083"/>
                      <a:pt x="15788" y="14255"/>
                      <a:pt x="20910" y="12722"/>
                    </a:cubicBezTo>
                    <a:cubicBezTo>
                      <a:pt x="22052" y="12396"/>
                      <a:pt x="23226" y="12233"/>
                      <a:pt x="24433" y="12233"/>
                    </a:cubicBezTo>
                    <a:lnTo>
                      <a:pt x="167177" y="12233"/>
                    </a:lnTo>
                    <a:lnTo>
                      <a:pt x="1671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98" name="Google Shape;698;p38"/>
              <p:cNvSpPr/>
              <p:nvPr/>
            </p:nvSpPr>
            <p:spPr>
              <a:xfrm>
                <a:off x="3820600" y="4388175"/>
                <a:ext cx="1763925" cy="916650"/>
              </a:xfrm>
              <a:custGeom>
                <a:avLst/>
                <a:gdLst/>
                <a:ahLst/>
                <a:cxnLst/>
                <a:rect l="l" t="t" r="r" b="b"/>
                <a:pathLst>
                  <a:path w="70557" h="36666" extrusionOk="0">
                    <a:moveTo>
                      <a:pt x="70557" y="0"/>
                    </a:moveTo>
                    <a:lnTo>
                      <a:pt x="0" y="2675"/>
                    </a:lnTo>
                    <a:lnTo>
                      <a:pt x="0" y="33371"/>
                    </a:lnTo>
                    <a:lnTo>
                      <a:pt x="70557" y="36665"/>
                    </a:lnTo>
                    <a:lnTo>
                      <a:pt x="7055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699" name="Google Shape;699;p38"/>
              <p:cNvSpPr/>
              <p:nvPr/>
            </p:nvSpPr>
            <p:spPr>
              <a:xfrm>
                <a:off x="3820600" y="2831400"/>
                <a:ext cx="713575" cy="305825"/>
              </a:xfrm>
              <a:custGeom>
                <a:avLst/>
                <a:gdLst/>
                <a:ahLst/>
                <a:cxnLst/>
                <a:rect l="l" t="t" r="r" b="b"/>
                <a:pathLst>
                  <a:path w="28543" h="12233" extrusionOk="0">
                    <a:moveTo>
                      <a:pt x="0" y="0"/>
                    </a:moveTo>
                    <a:lnTo>
                      <a:pt x="0" y="12233"/>
                    </a:lnTo>
                    <a:lnTo>
                      <a:pt x="28542" y="12233"/>
                    </a:lnTo>
                    <a:lnTo>
                      <a:pt x="2854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700" name="Google Shape;700;p38"/>
              <p:cNvSpPr/>
              <p:nvPr/>
            </p:nvSpPr>
            <p:spPr>
              <a:xfrm>
                <a:off x="3820600" y="1613050"/>
                <a:ext cx="917450" cy="917450"/>
              </a:xfrm>
              <a:custGeom>
                <a:avLst/>
                <a:gdLst/>
                <a:ahLst/>
                <a:cxnLst/>
                <a:rect l="l" t="t" r="r" b="b"/>
                <a:pathLst>
                  <a:path w="36698" h="36698" extrusionOk="0">
                    <a:moveTo>
                      <a:pt x="0" y="0"/>
                    </a:moveTo>
                    <a:lnTo>
                      <a:pt x="0" y="36697"/>
                    </a:lnTo>
                    <a:lnTo>
                      <a:pt x="36697" y="36697"/>
                    </a:lnTo>
                    <a:lnTo>
                      <a:pt x="3669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701" name="Google Shape;701;p38"/>
              <p:cNvSpPr/>
              <p:nvPr/>
            </p:nvSpPr>
            <p:spPr>
              <a:xfrm>
                <a:off x="3820600" y="4235675"/>
                <a:ext cx="2069750" cy="305850"/>
              </a:xfrm>
              <a:custGeom>
                <a:avLst/>
                <a:gdLst/>
                <a:ahLst/>
                <a:cxnLst/>
                <a:rect l="l" t="t" r="r" b="b"/>
                <a:pathLst>
                  <a:path w="82790" h="12234" extrusionOk="0">
                    <a:moveTo>
                      <a:pt x="0" y="1"/>
                    </a:moveTo>
                    <a:lnTo>
                      <a:pt x="0" y="12233"/>
                    </a:lnTo>
                    <a:lnTo>
                      <a:pt x="82789" y="12233"/>
                    </a:lnTo>
                    <a:lnTo>
                      <a:pt x="8278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  <p:sp>
            <p:nvSpPr>
              <p:cNvPr id="702" name="Google Shape;702;p38"/>
              <p:cNvSpPr/>
              <p:nvPr/>
            </p:nvSpPr>
            <p:spPr>
              <a:xfrm>
                <a:off x="3820600" y="5151475"/>
                <a:ext cx="2069750" cy="305850"/>
              </a:xfrm>
              <a:custGeom>
                <a:avLst/>
                <a:gdLst/>
                <a:ahLst/>
                <a:cxnLst/>
                <a:rect l="l" t="t" r="r" b="b"/>
                <a:pathLst>
                  <a:path w="82790" h="12234" extrusionOk="0">
                    <a:moveTo>
                      <a:pt x="0" y="1"/>
                    </a:moveTo>
                    <a:lnTo>
                      <a:pt x="0" y="12233"/>
                    </a:lnTo>
                    <a:lnTo>
                      <a:pt x="82789" y="12233"/>
                    </a:lnTo>
                    <a:lnTo>
                      <a:pt x="8278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00"/>
              </a:p>
            </p:txBody>
          </p:sp>
        </p:grpSp>
      </p:grpSp>
      <p:sp>
        <p:nvSpPr>
          <p:cNvPr id="703" name="Google Shape;703;p38"/>
          <p:cNvSpPr txBox="1">
            <a:spLocks noGrp="1"/>
          </p:cNvSpPr>
          <p:nvPr>
            <p:ph type="title" idx="2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Diagram </a:t>
            </a:r>
            <a:r>
              <a:rPr lang="en" b="0" dirty="0"/>
              <a:t>Alir Penelitian</a:t>
            </a:r>
            <a:endParaRPr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3637DC4-73A0-4A40-8F30-94DECCC3369D}"/>
              </a:ext>
            </a:extLst>
          </p:cNvPr>
          <p:cNvSpPr/>
          <p:nvPr/>
        </p:nvSpPr>
        <p:spPr>
          <a:xfrm>
            <a:off x="3883389" y="864779"/>
            <a:ext cx="1366220" cy="241851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Mulai</a:t>
            </a:r>
            <a:endParaRPr lang="en-US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0615F7C-F441-4539-9E8D-AD25AC8BDC86}"/>
              </a:ext>
            </a:extLst>
          </p:cNvPr>
          <p:cNvSpPr/>
          <p:nvPr/>
        </p:nvSpPr>
        <p:spPr>
          <a:xfrm>
            <a:off x="3556777" y="1241086"/>
            <a:ext cx="2020136" cy="24185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Studi</a:t>
            </a:r>
            <a:r>
              <a:rPr lang="en-US" sz="1200" dirty="0"/>
              <a:t> </a:t>
            </a:r>
            <a:r>
              <a:rPr lang="en-US" sz="1200" dirty="0" err="1"/>
              <a:t>Kepustakaan</a:t>
            </a:r>
            <a:endParaRPr lang="en-US" sz="1200" dirty="0"/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337846C6-DFB0-4E7A-989D-72285A2D147E}"/>
              </a:ext>
            </a:extLst>
          </p:cNvPr>
          <p:cNvSpPr/>
          <p:nvPr/>
        </p:nvSpPr>
        <p:spPr>
          <a:xfrm>
            <a:off x="3444112" y="2857025"/>
            <a:ext cx="2226309" cy="944599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Pengujian</a:t>
            </a:r>
            <a:r>
              <a:rPr lang="en-US" sz="1200" dirty="0"/>
              <a:t> </a:t>
            </a:r>
            <a:r>
              <a:rPr lang="en-US" sz="1200" dirty="0" err="1"/>
              <a:t>Alat</a:t>
            </a:r>
            <a:endParaRPr lang="en-US" sz="12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4BBD005-7E80-402A-960F-AA821705631A}"/>
              </a:ext>
            </a:extLst>
          </p:cNvPr>
          <p:cNvSpPr/>
          <p:nvPr/>
        </p:nvSpPr>
        <p:spPr>
          <a:xfrm>
            <a:off x="3556777" y="1591993"/>
            <a:ext cx="2020136" cy="24185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Penentuan</a:t>
            </a:r>
            <a:r>
              <a:rPr lang="en-US" sz="1200" dirty="0"/>
              <a:t> </a:t>
            </a:r>
            <a:r>
              <a:rPr lang="en-US" sz="1200" dirty="0" err="1"/>
              <a:t>Pemodelan</a:t>
            </a:r>
            <a:endParaRPr lang="en-US" sz="1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E8D203D-0F6E-4B87-A696-95F022BBE457}"/>
              </a:ext>
            </a:extLst>
          </p:cNvPr>
          <p:cNvSpPr/>
          <p:nvPr/>
        </p:nvSpPr>
        <p:spPr>
          <a:xfrm>
            <a:off x="3550427" y="4001959"/>
            <a:ext cx="2020136" cy="24185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Analisis</a:t>
            </a:r>
            <a:r>
              <a:rPr lang="en-US" sz="1200" dirty="0"/>
              <a:t> Data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216F0E9-9EFE-4074-B062-D36EC43F5C3D}"/>
              </a:ext>
            </a:extLst>
          </p:cNvPr>
          <p:cNvSpPr/>
          <p:nvPr/>
        </p:nvSpPr>
        <p:spPr>
          <a:xfrm>
            <a:off x="3550427" y="4418573"/>
            <a:ext cx="2020136" cy="24185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Penarikan</a:t>
            </a:r>
            <a:r>
              <a:rPr lang="en-US" sz="1200" dirty="0"/>
              <a:t> Kesimpulan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FA3B2A4-5DD0-48D9-97B5-5FA1A6338A26}"/>
              </a:ext>
            </a:extLst>
          </p:cNvPr>
          <p:cNvSpPr/>
          <p:nvPr/>
        </p:nvSpPr>
        <p:spPr>
          <a:xfrm>
            <a:off x="3556777" y="1956826"/>
            <a:ext cx="2020136" cy="33449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Penulisan</a:t>
            </a:r>
            <a:r>
              <a:rPr lang="en-US" sz="1200" dirty="0"/>
              <a:t> Program di Arduino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CEC4601-5F7F-440E-8D93-40381CCDCD39}"/>
              </a:ext>
            </a:extLst>
          </p:cNvPr>
          <p:cNvSpPr/>
          <p:nvPr/>
        </p:nvSpPr>
        <p:spPr>
          <a:xfrm>
            <a:off x="3550427" y="2425777"/>
            <a:ext cx="2020136" cy="24185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Pembuatan</a:t>
            </a:r>
            <a:r>
              <a:rPr lang="en-US" sz="1200" dirty="0"/>
              <a:t> </a:t>
            </a:r>
            <a:r>
              <a:rPr lang="en-US" sz="1200" dirty="0" err="1"/>
              <a:t>Alat</a:t>
            </a:r>
            <a:endParaRPr lang="en-US" sz="12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5C1C8D0-9E89-4345-82ED-90ACE6CA9304}"/>
              </a:ext>
            </a:extLst>
          </p:cNvPr>
          <p:cNvSpPr/>
          <p:nvPr/>
        </p:nvSpPr>
        <p:spPr>
          <a:xfrm>
            <a:off x="2291944" y="2998380"/>
            <a:ext cx="7681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Gagal</a:t>
            </a:r>
            <a:endParaRPr lang="en-US" sz="1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DE24F67-73C5-4468-91BB-226C81B88286}"/>
              </a:ext>
            </a:extLst>
          </p:cNvPr>
          <p:cNvSpPr/>
          <p:nvPr/>
        </p:nvSpPr>
        <p:spPr>
          <a:xfrm>
            <a:off x="3556777" y="3663124"/>
            <a:ext cx="7965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Berhasil</a:t>
            </a:r>
            <a:endParaRPr lang="en-US" sz="1200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A543552-30ED-4603-8633-E7A4315875E7}"/>
              </a:ext>
            </a:extLst>
          </p:cNvPr>
          <p:cNvSpPr/>
          <p:nvPr/>
        </p:nvSpPr>
        <p:spPr>
          <a:xfrm>
            <a:off x="3877039" y="4839330"/>
            <a:ext cx="1366220" cy="241851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Selesai</a:t>
            </a:r>
            <a:endParaRPr lang="en-US" sz="12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4FD4FE0-B063-4CC4-9D39-09905CF58519}"/>
              </a:ext>
            </a:extLst>
          </p:cNvPr>
          <p:cNvCxnSpPr>
            <a:stCxn id="29" idx="2"/>
            <a:endCxn id="31" idx="0"/>
          </p:cNvCxnSpPr>
          <p:nvPr/>
        </p:nvCxnSpPr>
        <p:spPr>
          <a:xfrm>
            <a:off x="4566845" y="1482937"/>
            <a:ext cx="0" cy="109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706B2E5-31CB-45AB-B286-66D8C3D3179A}"/>
              </a:ext>
            </a:extLst>
          </p:cNvPr>
          <p:cNvCxnSpPr>
            <a:cxnSpLocks/>
            <a:stCxn id="31" idx="2"/>
          </p:cNvCxnSpPr>
          <p:nvPr/>
        </p:nvCxnSpPr>
        <p:spPr>
          <a:xfrm>
            <a:off x="4566845" y="1833844"/>
            <a:ext cx="6350" cy="122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84835EC-2703-43CB-B167-3C5D95A81F46}"/>
              </a:ext>
            </a:extLst>
          </p:cNvPr>
          <p:cNvCxnSpPr>
            <a:stCxn id="34" idx="2"/>
            <a:endCxn id="35" idx="0"/>
          </p:cNvCxnSpPr>
          <p:nvPr/>
        </p:nvCxnSpPr>
        <p:spPr>
          <a:xfrm flipH="1">
            <a:off x="4560495" y="2291322"/>
            <a:ext cx="6350" cy="134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9A168C2-23DC-4D70-A9B0-2301BC353DBA}"/>
              </a:ext>
            </a:extLst>
          </p:cNvPr>
          <p:cNvCxnSpPr>
            <a:stCxn id="35" idx="2"/>
            <a:endCxn id="30" idx="0"/>
          </p:cNvCxnSpPr>
          <p:nvPr/>
        </p:nvCxnSpPr>
        <p:spPr>
          <a:xfrm flipH="1">
            <a:off x="4557267" y="2667628"/>
            <a:ext cx="3228" cy="189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0AB8CBB-ED35-45C5-9414-505F80775026}"/>
              </a:ext>
            </a:extLst>
          </p:cNvPr>
          <p:cNvCxnSpPr>
            <a:stCxn id="30" idx="2"/>
            <a:endCxn id="32" idx="0"/>
          </p:cNvCxnSpPr>
          <p:nvPr/>
        </p:nvCxnSpPr>
        <p:spPr>
          <a:xfrm>
            <a:off x="4557267" y="3801624"/>
            <a:ext cx="3228" cy="200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F8D78CA-7F2D-4AF7-B0DB-D834E40262F4}"/>
              </a:ext>
            </a:extLst>
          </p:cNvPr>
          <p:cNvCxnSpPr>
            <a:stCxn id="32" idx="2"/>
            <a:endCxn id="33" idx="0"/>
          </p:cNvCxnSpPr>
          <p:nvPr/>
        </p:nvCxnSpPr>
        <p:spPr>
          <a:xfrm>
            <a:off x="4560495" y="4243810"/>
            <a:ext cx="0" cy="17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0E5ABC5-EFB0-4C56-8EAA-413353B7499A}"/>
              </a:ext>
            </a:extLst>
          </p:cNvPr>
          <p:cNvCxnSpPr>
            <a:stCxn id="33" idx="2"/>
            <a:endCxn id="38" idx="0"/>
          </p:cNvCxnSpPr>
          <p:nvPr/>
        </p:nvCxnSpPr>
        <p:spPr>
          <a:xfrm flipH="1">
            <a:off x="4560149" y="4660424"/>
            <a:ext cx="346" cy="178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203236D-D5E5-48E2-86B7-94F4D08A3407}"/>
              </a:ext>
            </a:extLst>
          </p:cNvPr>
          <p:cNvCxnSpPr>
            <a:stCxn id="28" idx="2"/>
            <a:endCxn id="29" idx="0"/>
          </p:cNvCxnSpPr>
          <p:nvPr/>
        </p:nvCxnSpPr>
        <p:spPr>
          <a:xfrm>
            <a:off x="4566499" y="1106630"/>
            <a:ext cx="346" cy="134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E6D587A-8BD3-4A91-8B6E-0853CDEA4F62}"/>
              </a:ext>
            </a:extLst>
          </p:cNvPr>
          <p:cNvCxnSpPr>
            <a:stCxn id="30" idx="1"/>
            <a:endCxn id="35" idx="1"/>
          </p:cNvCxnSpPr>
          <p:nvPr/>
        </p:nvCxnSpPr>
        <p:spPr>
          <a:xfrm rot="10800000" flipH="1">
            <a:off x="3444111" y="2546703"/>
            <a:ext cx="106315" cy="782622"/>
          </a:xfrm>
          <a:prstGeom prst="bentConnector3">
            <a:avLst>
              <a:gd name="adj1" fmla="val -10303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2" name="Google Shape;712;p39"/>
          <p:cNvGrpSpPr/>
          <p:nvPr/>
        </p:nvGrpSpPr>
        <p:grpSpPr>
          <a:xfrm>
            <a:off x="7768548" y="530903"/>
            <a:ext cx="701067" cy="701067"/>
            <a:chOff x="6171549" y="1186503"/>
            <a:chExt cx="701067" cy="701067"/>
          </a:xfrm>
        </p:grpSpPr>
        <p:sp>
          <p:nvSpPr>
            <p:cNvPr id="713" name="Google Shape;713;p39"/>
            <p:cNvSpPr/>
            <p:nvPr/>
          </p:nvSpPr>
          <p:spPr>
            <a:xfrm rot="10800000">
              <a:off x="6171549" y="1186503"/>
              <a:ext cx="701067" cy="701067"/>
            </a:xfrm>
            <a:custGeom>
              <a:avLst/>
              <a:gdLst/>
              <a:ahLst/>
              <a:cxnLst/>
              <a:rect l="l" t="t" r="r" b="b"/>
              <a:pathLst>
                <a:path w="20062" h="20062" extrusionOk="0">
                  <a:moveTo>
                    <a:pt x="10031" y="1"/>
                  </a:moveTo>
                  <a:cubicBezTo>
                    <a:pt x="4499" y="1"/>
                    <a:pt x="0" y="4499"/>
                    <a:pt x="0" y="10031"/>
                  </a:cubicBezTo>
                  <a:cubicBezTo>
                    <a:pt x="0" y="15594"/>
                    <a:pt x="4499" y="20062"/>
                    <a:pt x="10031" y="20062"/>
                  </a:cubicBezTo>
                  <a:cubicBezTo>
                    <a:pt x="15563" y="20062"/>
                    <a:pt x="20061" y="15594"/>
                    <a:pt x="20061" y="10031"/>
                  </a:cubicBezTo>
                  <a:cubicBezTo>
                    <a:pt x="20061" y="4499"/>
                    <a:pt x="15563" y="1"/>
                    <a:pt x="100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/>
            </a:p>
          </p:txBody>
        </p:sp>
        <p:grpSp>
          <p:nvGrpSpPr>
            <p:cNvPr id="714" name="Google Shape;714;p39"/>
            <p:cNvGrpSpPr/>
            <p:nvPr/>
          </p:nvGrpSpPr>
          <p:grpSpPr>
            <a:xfrm>
              <a:off x="6383740" y="1354539"/>
              <a:ext cx="277688" cy="378201"/>
              <a:chOff x="2886000" y="238125"/>
              <a:chExt cx="3370000" cy="4595400"/>
            </a:xfrm>
          </p:grpSpPr>
          <p:sp>
            <p:nvSpPr>
              <p:cNvPr id="715" name="Google Shape;715;p39"/>
              <p:cNvSpPr/>
              <p:nvPr/>
            </p:nvSpPr>
            <p:spPr>
              <a:xfrm>
                <a:off x="4570975" y="4067600"/>
                <a:ext cx="796575" cy="765925"/>
              </a:xfrm>
              <a:custGeom>
                <a:avLst/>
                <a:gdLst/>
                <a:ahLst/>
                <a:cxnLst/>
                <a:rect l="l" t="t" r="r" b="b"/>
                <a:pathLst>
                  <a:path w="31863" h="30637" extrusionOk="0">
                    <a:moveTo>
                      <a:pt x="1" y="1"/>
                    </a:moveTo>
                    <a:lnTo>
                      <a:pt x="1" y="30637"/>
                    </a:lnTo>
                    <a:lnTo>
                      <a:pt x="30637" y="30637"/>
                    </a:lnTo>
                    <a:lnTo>
                      <a:pt x="30637" y="16299"/>
                    </a:lnTo>
                    <a:cubicBezTo>
                      <a:pt x="30637" y="10662"/>
                      <a:pt x="31004" y="5270"/>
                      <a:pt x="3186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39"/>
              <p:cNvSpPr/>
              <p:nvPr/>
            </p:nvSpPr>
            <p:spPr>
              <a:xfrm>
                <a:off x="3774450" y="4067600"/>
                <a:ext cx="1593100" cy="765925"/>
              </a:xfrm>
              <a:custGeom>
                <a:avLst/>
                <a:gdLst/>
                <a:ahLst/>
                <a:cxnLst/>
                <a:rect l="l" t="t" r="r" b="b"/>
                <a:pathLst>
                  <a:path w="63724" h="30637" extrusionOk="0">
                    <a:moveTo>
                      <a:pt x="0" y="1"/>
                    </a:moveTo>
                    <a:cubicBezTo>
                      <a:pt x="858" y="5270"/>
                      <a:pt x="1226" y="10662"/>
                      <a:pt x="1226" y="16299"/>
                    </a:cubicBezTo>
                    <a:lnTo>
                      <a:pt x="1226" y="30637"/>
                    </a:lnTo>
                    <a:lnTo>
                      <a:pt x="62498" y="30637"/>
                    </a:lnTo>
                    <a:lnTo>
                      <a:pt x="62498" y="16299"/>
                    </a:lnTo>
                    <a:cubicBezTo>
                      <a:pt x="62498" y="10662"/>
                      <a:pt x="62865" y="5270"/>
                      <a:pt x="6372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39"/>
              <p:cNvSpPr/>
              <p:nvPr/>
            </p:nvSpPr>
            <p:spPr>
              <a:xfrm>
                <a:off x="4570975" y="4067600"/>
                <a:ext cx="796575" cy="765925"/>
              </a:xfrm>
              <a:custGeom>
                <a:avLst/>
                <a:gdLst/>
                <a:ahLst/>
                <a:cxnLst/>
                <a:rect l="l" t="t" r="r" b="b"/>
                <a:pathLst>
                  <a:path w="31863" h="30637" extrusionOk="0">
                    <a:moveTo>
                      <a:pt x="1" y="1"/>
                    </a:moveTo>
                    <a:lnTo>
                      <a:pt x="1" y="30637"/>
                    </a:lnTo>
                    <a:lnTo>
                      <a:pt x="30637" y="30637"/>
                    </a:lnTo>
                    <a:lnTo>
                      <a:pt x="30637" y="16299"/>
                    </a:lnTo>
                    <a:cubicBezTo>
                      <a:pt x="30637" y="10662"/>
                      <a:pt x="31004" y="5270"/>
                      <a:pt x="318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39"/>
              <p:cNvSpPr/>
              <p:nvPr/>
            </p:nvSpPr>
            <p:spPr>
              <a:xfrm>
                <a:off x="2886000" y="238125"/>
                <a:ext cx="3370000" cy="3829500"/>
              </a:xfrm>
              <a:custGeom>
                <a:avLst/>
                <a:gdLst/>
                <a:ahLst/>
                <a:cxnLst/>
                <a:rect l="l" t="t" r="r" b="b"/>
                <a:pathLst>
                  <a:path w="134800" h="153180" extrusionOk="0">
                    <a:moveTo>
                      <a:pt x="67400" y="0"/>
                    </a:moveTo>
                    <a:cubicBezTo>
                      <a:pt x="29901" y="0"/>
                      <a:pt x="1" y="30391"/>
                      <a:pt x="1" y="67399"/>
                    </a:cubicBezTo>
                    <a:cubicBezTo>
                      <a:pt x="1" y="83697"/>
                      <a:pt x="5883" y="99261"/>
                      <a:pt x="16667" y="111515"/>
                    </a:cubicBezTo>
                    <a:cubicBezTo>
                      <a:pt x="27451" y="123647"/>
                      <a:pt x="33333" y="137739"/>
                      <a:pt x="35538" y="153180"/>
                    </a:cubicBezTo>
                    <a:lnTo>
                      <a:pt x="99261" y="153180"/>
                    </a:lnTo>
                    <a:cubicBezTo>
                      <a:pt x="101467" y="137739"/>
                      <a:pt x="107349" y="123647"/>
                      <a:pt x="118133" y="111515"/>
                    </a:cubicBezTo>
                    <a:cubicBezTo>
                      <a:pt x="128917" y="99261"/>
                      <a:pt x="134799" y="83697"/>
                      <a:pt x="134799" y="67399"/>
                    </a:cubicBezTo>
                    <a:cubicBezTo>
                      <a:pt x="134799" y="30391"/>
                      <a:pt x="104898" y="0"/>
                      <a:pt x="6740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39"/>
              <p:cNvSpPr/>
              <p:nvPr/>
            </p:nvSpPr>
            <p:spPr>
              <a:xfrm>
                <a:off x="4570975" y="238125"/>
                <a:ext cx="1685025" cy="3829500"/>
              </a:xfrm>
              <a:custGeom>
                <a:avLst/>
                <a:gdLst/>
                <a:ahLst/>
                <a:cxnLst/>
                <a:rect l="l" t="t" r="r" b="b"/>
                <a:pathLst>
                  <a:path w="67401" h="153180" extrusionOk="0">
                    <a:moveTo>
                      <a:pt x="1" y="0"/>
                    </a:moveTo>
                    <a:lnTo>
                      <a:pt x="1" y="153180"/>
                    </a:lnTo>
                    <a:lnTo>
                      <a:pt x="31862" y="153180"/>
                    </a:lnTo>
                    <a:cubicBezTo>
                      <a:pt x="34068" y="137739"/>
                      <a:pt x="39950" y="123647"/>
                      <a:pt x="50734" y="111515"/>
                    </a:cubicBezTo>
                    <a:cubicBezTo>
                      <a:pt x="61518" y="99261"/>
                      <a:pt x="67400" y="83697"/>
                      <a:pt x="67400" y="67399"/>
                    </a:cubicBezTo>
                    <a:cubicBezTo>
                      <a:pt x="67400" y="30391"/>
                      <a:pt x="37499" y="0"/>
                      <a:pt x="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39"/>
              <p:cNvSpPr/>
              <p:nvPr/>
            </p:nvSpPr>
            <p:spPr>
              <a:xfrm>
                <a:off x="4417800" y="2382625"/>
                <a:ext cx="306400" cy="612750"/>
              </a:xfrm>
              <a:custGeom>
                <a:avLst/>
                <a:gdLst/>
                <a:ahLst/>
                <a:cxnLst/>
                <a:rect l="l" t="t" r="r" b="b"/>
                <a:pathLst>
                  <a:path w="12256" h="24510" extrusionOk="0">
                    <a:moveTo>
                      <a:pt x="1" y="1"/>
                    </a:moveTo>
                    <a:lnTo>
                      <a:pt x="1" y="24509"/>
                    </a:lnTo>
                    <a:lnTo>
                      <a:pt x="12255" y="24509"/>
                    </a:lnTo>
                    <a:lnTo>
                      <a:pt x="1225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39"/>
              <p:cNvSpPr/>
              <p:nvPr/>
            </p:nvSpPr>
            <p:spPr>
              <a:xfrm>
                <a:off x="4417800" y="850825"/>
                <a:ext cx="306400" cy="612750"/>
              </a:xfrm>
              <a:custGeom>
                <a:avLst/>
                <a:gdLst/>
                <a:ahLst/>
                <a:cxnLst/>
                <a:rect l="l" t="t" r="r" b="b"/>
                <a:pathLst>
                  <a:path w="12256" h="24510" extrusionOk="0">
                    <a:moveTo>
                      <a:pt x="1" y="1"/>
                    </a:moveTo>
                    <a:lnTo>
                      <a:pt x="1" y="24510"/>
                    </a:lnTo>
                    <a:lnTo>
                      <a:pt x="12255" y="24510"/>
                    </a:lnTo>
                    <a:lnTo>
                      <a:pt x="1225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39"/>
              <p:cNvSpPr/>
              <p:nvPr/>
            </p:nvSpPr>
            <p:spPr>
              <a:xfrm>
                <a:off x="4892050" y="1254625"/>
                <a:ext cx="683825" cy="571675"/>
              </a:xfrm>
              <a:custGeom>
                <a:avLst/>
                <a:gdLst/>
                <a:ahLst/>
                <a:cxnLst/>
                <a:rect l="l" t="t" r="r" b="b"/>
                <a:pathLst>
                  <a:path w="27353" h="22867" extrusionOk="0">
                    <a:moveTo>
                      <a:pt x="21225" y="0"/>
                    </a:moveTo>
                    <a:lnTo>
                      <a:pt x="0" y="12254"/>
                    </a:lnTo>
                    <a:lnTo>
                      <a:pt x="6128" y="22867"/>
                    </a:lnTo>
                    <a:lnTo>
                      <a:pt x="27352" y="10612"/>
                    </a:lnTo>
                    <a:lnTo>
                      <a:pt x="2122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39"/>
              <p:cNvSpPr/>
              <p:nvPr/>
            </p:nvSpPr>
            <p:spPr>
              <a:xfrm>
                <a:off x="3565525" y="2020525"/>
                <a:ext cx="683800" cy="571675"/>
              </a:xfrm>
              <a:custGeom>
                <a:avLst/>
                <a:gdLst/>
                <a:ahLst/>
                <a:cxnLst/>
                <a:rect l="l" t="t" r="r" b="b"/>
                <a:pathLst>
                  <a:path w="27352" h="22867" extrusionOk="0">
                    <a:moveTo>
                      <a:pt x="21225" y="0"/>
                    </a:moveTo>
                    <a:lnTo>
                      <a:pt x="0" y="12230"/>
                    </a:lnTo>
                    <a:lnTo>
                      <a:pt x="6127" y="22867"/>
                    </a:lnTo>
                    <a:lnTo>
                      <a:pt x="27352" y="10612"/>
                    </a:lnTo>
                    <a:lnTo>
                      <a:pt x="2122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39"/>
              <p:cNvSpPr/>
              <p:nvPr/>
            </p:nvSpPr>
            <p:spPr>
              <a:xfrm>
                <a:off x="3565525" y="1254000"/>
                <a:ext cx="683800" cy="572300"/>
              </a:xfrm>
              <a:custGeom>
                <a:avLst/>
                <a:gdLst/>
                <a:ahLst/>
                <a:cxnLst/>
                <a:rect l="l" t="t" r="r" b="b"/>
                <a:pathLst>
                  <a:path w="27352" h="22892" extrusionOk="0">
                    <a:moveTo>
                      <a:pt x="6127" y="1"/>
                    </a:moveTo>
                    <a:lnTo>
                      <a:pt x="0" y="10637"/>
                    </a:lnTo>
                    <a:lnTo>
                      <a:pt x="21225" y="22892"/>
                    </a:lnTo>
                    <a:lnTo>
                      <a:pt x="27352" y="12255"/>
                    </a:lnTo>
                    <a:lnTo>
                      <a:pt x="612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39"/>
              <p:cNvSpPr/>
              <p:nvPr/>
            </p:nvSpPr>
            <p:spPr>
              <a:xfrm>
                <a:off x="4892050" y="2019900"/>
                <a:ext cx="684425" cy="572300"/>
              </a:xfrm>
              <a:custGeom>
                <a:avLst/>
                <a:gdLst/>
                <a:ahLst/>
                <a:cxnLst/>
                <a:rect l="l" t="t" r="r" b="b"/>
                <a:pathLst>
                  <a:path w="27377" h="22892" extrusionOk="0">
                    <a:moveTo>
                      <a:pt x="6128" y="1"/>
                    </a:moveTo>
                    <a:lnTo>
                      <a:pt x="0" y="10637"/>
                    </a:lnTo>
                    <a:lnTo>
                      <a:pt x="21250" y="22892"/>
                    </a:lnTo>
                    <a:lnTo>
                      <a:pt x="27377" y="12255"/>
                    </a:lnTo>
                    <a:lnTo>
                      <a:pt x="6128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39"/>
              <p:cNvSpPr/>
              <p:nvPr/>
            </p:nvSpPr>
            <p:spPr>
              <a:xfrm>
                <a:off x="4570975" y="850825"/>
                <a:ext cx="153225" cy="612750"/>
              </a:xfrm>
              <a:custGeom>
                <a:avLst/>
                <a:gdLst/>
                <a:ahLst/>
                <a:cxnLst/>
                <a:rect l="l" t="t" r="r" b="b"/>
                <a:pathLst>
                  <a:path w="6129" h="24510" extrusionOk="0">
                    <a:moveTo>
                      <a:pt x="1" y="1"/>
                    </a:moveTo>
                    <a:lnTo>
                      <a:pt x="1" y="24510"/>
                    </a:lnTo>
                    <a:lnTo>
                      <a:pt x="6128" y="24510"/>
                    </a:lnTo>
                    <a:lnTo>
                      <a:pt x="6128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39"/>
              <p:cNvSpPr/>
              <p:nvPr/>
            </p:nvSpPr>
            <p:spPr>
              <a:xfrm>
                <a:off x="4570975" y="2382625"/>
                <a:ext cx="153225" cy="612750"/>
              </a:xfrm>
              <a:custGeom>
                <a:avLst/>
                <a:gdLst/>
                <a:ahLst/>
                <a:cxnLst/>
                <a:rect l="l" t="t" r="r" b="b"/>
                <a:pathLst>
                  <a:path w="6129" h="24510" extrusionOk="0">
                    <a:moveTo>
                      <a:pt x="1" y="1"/>
                    </a:moveTo>
                    <a:lnTo>
                      <a:pt x="1" y="24509"/>
                    </a:lnTo>
                    <a:lnTo>
                      <a:pt x="6128" y="24509"/>
                    </a:lnTo>
                    <a:lnTo>
                      <a:pt x="6128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39"/>
              <p:cNvSpPr/>
              <p:nvPr/>
            </p:nvSpPr>
            <p:spPr>
              <a:xfrm>
                <a:off x="3498725" y="3914425"/>
                <a:ext cx="2144550" cy="306400"/>
              </a:xfrm>
              <a:custGeom>
                <a:avLst/>
                <a:gdLst/>
                <a:ahLst/>
                <a:cxnLst/>
                <a:rect l="l" t="t" r="r" b="b"/>
                <a:pathLst>
                  <a:path w="85782" h="12256" extrusionOk="0">
                    <a:moveTo>
                      <a:pt x="1" y="1"/>
                    </a:moveTo>
                    <a:lnTo>
                      <a:pt x="1" y="12255"/>
                    </a:lnTo>
                    <a:lnTo>
                      <a:pt x="85781" y="12255"/>
                    </a:lnTo>
                    <a:lnTo>
                      <a:pt x="8578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39"/>
              <p:cNvSpPr/>
              <p:nvPr/>
            </p:nvSpPr>
            <p:spPr>
              <a:xfrm>
                <a:off x="4570975" y="3914425"/>
                <a:ext cx="1072300" cy="306400"/>
              </a:xfrm>
              <a:custGeom>
                <a:avLst/>
                <a:gdLst/>
                <a:ahLst/>
                <a:cxnLst/>
                <a:rect l="l" t="t" r="r" b="b"/>
                <a:pathLst>
                  <a:path w="42892" h="12256" extrusionOk="0">
                    <a:moveTo>
                      <a:pt x="1" y="1"/>
                    </a:moveTo>
                    <a:lnTo>
                      <a:pt x="1" y="12255"/>
                    </a:lnTo>
                    <a:lnTo>
                      <a:pt x="42891" y="12255"/>
                    </a:lnTo>
                    <a:lnTo>
                      <a:pt x="4289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30" name="Google Shape;730;p39"/>
          <p:cNvSpPr txBox="1">
            <a:spLocks noGrp="1"/>
          </p:cNvSpPr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Jadwal </a:t>
            </a:r>
            <a:r>
              <a:rPr lang="en" b="0" dirty="0"/>
              <a:t>Penelitian</a:t>
            </a:r>
            <a:endParaRPr dirty="0"/>
          </a:p>
        </p:txBody>
      </p:sp>
      <p:graphicFrame>
        <p:nvGraphicFramePr>
          <p:cNvPr id="21" name="Table 5">
            <a:extLst>
              <a:ext uri="{FF2B5EF4-FFF2-40B4-BE49-F238E27FC236}">
                <a16:creationId xmlns:a16="http://schemas.microsoft.com/office/drawing/2014/main" id="{39D71D15-0D67-45E0-B133-4C189BEE5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139529"/>
              </p:ext>
            </p:extLst>
          </p:nvPr>
        </p:nvGraphicFramePr>
        <p:xfrm>
          <a:off x="809610" y="1860369"/>
          <a:ext cx="7524780" cy="20421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07229">
                  <a:extLst>
                    <a:ext uri="{9D8B030D-6E8A-4147-A177-3AD203B41FA5}">
                      <a16:colId xmlns:a16="http://schemas.microsoft.com/office/drawing/2014/main" val="367068564"/>
                    </a:ext>
                  </a:extLst>
                </a:gridCol>
                <a:gridCol w="1180516">
                  <a:extLst>
                    <a:ext uri="{9D8B030D-6E8A-4147-A177-3AD203B41FA5}">
                      <a16:colId xmlns:a16="http://schemas.microsoft.com/office/drawing/2014/main" val="4211430453"/>
                    </a:ext>
                  </a:extLst>
                </a:gridCol>
                <a:gridCol w="871870">
                  <a:extLst>
                    <a:ext uri="{9D8B030D-6E8A-4147-A177-3AD203B41FA5}">
                      <a16:colId xmlns:a16="http://schemas.microsoft.com/office/drawing/2014/main" val="3848150737"/>
                    </a:ext>
                  </a:extLst>
                </a:gridCol>
                <a:gridCol w="839972">
                  <a:extLst>
                    <a:ext uri="{9D8B030D-6E8A-4147-A177-3AD203B41FA5}">
                      <a16:colId xmlns:a16="http://schemas.microsoft.com/office/drawing/2014/main" val="1632908758"/>
                    </a:ext>
                  </a:extLst>
                </a:gridCol>
                <a:gridCol w="903895">
                  <a:extLst>
                    <a:ext uri="{9D8B030D-6E8A-4147-A177-3AD203B41FA5}">
                      <a16:colId xmlns:a16="http://schemas.microsoft.com/office/drawing/2014/main" val="1738296885"/>
                    </a:ext>
                  </a:extLst>
                </a:gridCol>
                <a:gridCol w="973125">
                  <a:extLst>
                    <a:ext uri="{9D8B030D-6E8A-4147-A177-3AD203B41FA5}">
                      <a16:colId xmlns:a16="http://schemas.microsoft.com/office/drawing/2014/main" val="4095126855"/>
                    </a:ext>
                  </a:extLst>
                </a:gridCol>
                <a:gridCol w="948173">
                  <a:extLst>
                    <a:ext uri="{9D8B030D-6E8A-4147-A177-3AD203B41FA5}">
                      <a16:colId xmlns:a16="http://schemas.microsoft.com/office/drawing/2014/main" val="3220993705"/>
                    </a:ext>
                  </a:extLst>
                </a:gridCol>
              </a:tblGrid>
              <a:tr h="23893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208065"/>
                  </a:ext>
                </a:extLst>
              </a:tr>
              <a:tr h="290700">
                <a:tc>
                  <a:txBody>
                    <a:bodyPr/>
                    <a:lstStyle/>
                    <a:p>
                      <a:r>
                        <a:rPr lang="en-US" dirty="0" err="1"/>
                        <a:t>Studi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Kepustakaan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68299"/>
                  </a:ext>
                </a:extLst>
              </a:tr>
              <a:tr h="406184">
                <a:tc>
                  <a:txBody>
                    <a:bodyPr/>
                    <a:lstStyle/>
                    <a:p>
                      <a:r>
                        <a:rPr lang="en-US" dirty="0" err="1"/>
                        <a:t>Penulisan</a:t>
                      </a:r>
                      <a:r>
                        <a:rPr lang="en-US" dirty="0"/>
                        <a:t> Program di Arduino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814523"/>
                  </a:ext>
                </a:extLst>
              </a:tr>
              <a:tr h="290700">
                <a:tc>
                  <a:txBody>
                    <a:bodyPr/>
                    <a:lstStyle/>
                    <a:p>
                      <a:r>
                        <a:rPr lang="en-US" dirty="0" err="1"/>
                        <a:t>Pembuatan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Alat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045726"/>
                  </a:ext>
                </a:extLst>
              </a:tr>
              <a:tr h="290700">
                <a:tc>
                  <a:txBody>
                    <a:bodyPr/>
                    <a:lstStyle/>
                    <a:p>
                      <a:r>
                        <a:rPr lang="en-US" dirty="0" err="1"/>
                        <a:t>Pengujian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Alat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747587"/>
                  </a:ext>
                </a:extLst>
              </a:tr>
              <a:tr h="290700">
                <a:tc>
                  <a:txBody>
                    <a:bodyPr/>
                    <a:lstStyle/>
                    <a:p>
                      <a:r>
                        <a:rPr lang="en-US" dirty="0" err="1"/>
                        <a:t>Penulisan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Skripsi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95709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3"/>
          <p:cNvSpPr txBox="1">
            <a:spLocks noGrp="1"/>
          </p:cNvSpPr>
          <p:nvPr>
            <p:ph type="title"/>
          </p:nvPr>
        </p:nvSpPr>
        <p:spPr>
          <a:xfrm>
            <a:off x="711725" y="2150850"/>
            <a:ext cx="7720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400" dirty="0"/>
              <a:t>Terima</a:t>
            </a:r>
            <a:r>
              <a:rPr lang="en" sz="5400" dirty="0">
                <a:solidFill>
                  <a:schemeClr val="accent1"/>
                </a:solidFill>
              </a:rPr>
              <a:t>kasih</a:t>
            </a:r>
            <a:endParaRPr sz="5400" dirty="0">
              <a:solidFill>
                <a:schemeClr val="dk2"/>
              </a:solidFill>
            </a:endParaRPr>
          </a:p>
        </p:txBody>
      </p:sp>
      <p:grpSp>
        <p:nvGrpSpPr>
          <p:cNvPr id="359" name="Google Shape;359;p33"/>
          <p:cNvGrpSpPr/>
          <p:nvPr/>
        </p:nvGrpSpPr>
        <p:grpSpPr>
          <a:xfrm>
            <a:off x="711725" y="4235725"/>
            <a:ext cx="1715148" cy="333147"/>
            <a:chOff x="6045725" y="615825"/>
            <a:chExt cx="1715148" cy="333147"/>
          </a:xfrm>
        </p:grpSpPr>
        <p:sp>
          <p:nvSpPr>
            <p:cNvPr id="360" name="Google Shape;360;p33"/>
            <p:cNvSpPr/>
            <p:nvPr/>
          </p:nvSpPr>
          <p:spPr>
            <a:xfrm>
              <a:off x="6045725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3"/>
            <p:cNvSpPr/>
            <p:nvPr/>
          </p:nvSpPr>
          <p:spPr>
            <a:xfrm>
              <a:off x="6737967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3"/>
            <p:cNvSpPr/>
            <p:nvPr/>
          </p:nvSpPr>
          <p:spPr>
            <a:xfrm>
              <a:off x="7427640" y="615825"/>
              <a:ext cx="333233" cy="333147"/>
            </a:xfrm>
            <a:custGeom>
              <a:avLst/>
              <a:gdLst/>
              <a:ahLst/>
              <a:cxnLst/>
              <a:rect l="l" t="t" r="r" b="b"/>
              <a:pathLst>
                <a:path w="3892" h="3891" extrusionOk="0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3" name="Google Shape;363;p33"/>
          <p:cNvSpPr/>
          <p:nvPr/>
        </p:nvSpPr>
        <p:spPr>
          <a:xfrm rot="-5400000" flipH="1">
            <a:off x="979681" y="578357"/>
            <a:ext cx="571473" cy="1108231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33"/>
          <p:cNvSpPr/>
          <p:nvPr/>
        </p:nvSpPr>
        <p:spPr>
          <a:xfrm flipH="1">
            <a:off x="158496" y="362976"/>
            <a:ext cx="552804" cy="1145657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33"/>
          <p:cNvSpPr/>
          <p:nvPr/>
        </p:nvSpPr>
        <p:spPr>
          <a:xfrm rot="5400000" flipH="1">
            <a:off x="8152284" y="4151784"/>
            <a:ext cx="660121" cy="1323311"/>
          </a:xfrm>
          <a:custGeom>
            <a:avLst/>
            <a:gdLst/>
            <a:ahLst/>
            <a:cxnLst/>
            <a:rect l="l" t="t" r="r" b="b"/>
            <a:pathLst>
              <a:path w="6323" h="12676" extrusionOk="0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du Challenge Board for Teacher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6FA8DC"/>
      </a:accent1>
      <a:accent2>
        <a:srgbClr val="9FC5E8"/>
      </a:accent2>
      <a:accent3>
        <a:srgbClr val="C27BA0"/>
      </a:accent3>
      <a:accent4>
        <a:srgbClr val="A64D79"/>
      </a:accent4>
      <a:accent5>
        <a:srgbClr val="FFE599"/>
      </a:accent5>
      <a:accent6>
        <a:srgbClr val="FFD96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233</Words>
  <Application>Microsoft Office PowerPoint</Application>
  <PresentationFormat>On-screen Show (16:9)</PresentationFormat>
  <Paragraphs>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Arvo</vt:lpstr>
      <vt:lpstr>DM Sans</vt:lpstr>
      <vt:lpstr>Fira Sans SemiBold</vt:lpstr>
      <vt:lpstr>Questrial</vt:lpstr>
      <vt:lpstr>Staatliches</vt:lpstr>
      <vt:lpstr>Arial</vt:lpstr>
      <vt:lpstr>Idu Challenge Board for Teachers by Slidesgo</vt:lpstr>
      <vt:lpstr>Alat Penghitung Penumpang Bus Otomatis</vt:lpstr>
      <vt:lpstr>Daftar Isi</vt:lpstr>
      <vt:lpstr>Latar Belakang</vt:lpstr>
      <vt:lpstr>Fokus Penelitian</vt:lpstr>
      <vt:lpstr>Rancangan Penelitian</vt:lpstr>
      <vt:lpstr>Rancangan Pengaplikasian</vt:lpstr>
      <vt:lpstr>Diagram Alir Penelitian</vt:lpstr>
      <vt:lpstr>Jadwal Penelitian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Indikator Jumlah Penumpang Bus</dc:title>
  <dc:creator>SUCIATI</dc:creator>
  <cp:lastModifiedBy>Alvanya Yostha</cp:lastModifiedBy>
  <cp:revision>15</cp:revision>
  <dcterms:modified xsi:type="dcterms:W3CDTF">2021-02-01T12:20:23Z</dcterms:modified>
</cp:coreProperties>
</file>