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sldIdLst>
    <p:sldId id="257" r:id="rId3"/>
    <p:sldId id="262" r:id="rId4"/>
    <p:sldId id="309" r:id="rId5"/>
    <p:sldId id="284" r:id="rId6"/>
    <p:sldId id="310" r:id="rId7"/>
    <p:sldId id="276" r:id="rId8"/>
    <p:sldId id="307" r:id="rId9"/>
    <p:sldId id="308" r:id="rId10"/>
    <p:sldId id="29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970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3045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499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46416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3151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2330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6120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9050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그림 개체 틀 16">
            <a:extLst>
              <a:ext uri="{FF2B5EF4-FFF2-40B4-BE49-F238E27FC236}">
                <a16:creationId xmlns:a16="http://schemas.microsoft.com/office/drawing/2014/main" id="{07163F96-C234-481E-88AF-E4A1C0E9A1DC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4358" y="1"/>
            <a:ext cx="8396199" cy="6460304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3664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>
            <a:extLst>
              <a:ext uri="{FF2B5EF4-FFF2-40B4-BE49-F238E27FC236}">
                <a16:creationId xmlns:a16="http://schemas.microsoft.com/office/drawing/2014/main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" y="0"/>
            <a:ext cx="6569477" cy="6858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4729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4">
            <a:extLst>
              <a:ext uri="{FF2B5EF4-FFF2-40B4-BE49-F238E27FC236}">
                <a16:creationId xmlns:a16="http://schemas.microsoft.com/office/drawing/2014/main" id="{78365DAA-91AD-4697-ADE8-3F9A839BE69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12192000" cy="44694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3801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156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67539AF6-5D49-44B8-BBE5-89EA831A4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38350" y="0"/>
            <a:ext cx="40576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DAB0763-12DF-41B9-B692-22FB8DB24B15}"/>
              </a:ext>
            </a:extLst>
          </p:cNvPr>
          <p:cNvSpPr/>
          <p:nvPr userDrawn="1"/>
        </p:nvSpPr>
        <p:spPr>
          <a:xfrm>
            <a:off x="0" y="0"/>
            <a:ext cx="20383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4754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863125"/>
            <a:ext cx="6546079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2512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791221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7344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293937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4626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734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2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2C4117-2946-4CAF-A97C-C090DC94FE14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4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0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97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6563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3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00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1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B9CA9A-F494-40FC-9630-AA91FCF30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7"/>
          <a:stretch/>
        </p:blipFill>
        <p:spPr>
          <a:xfrm>
            <a:off x="1762125" y="336118"/>
            <a:ext cx="10429727" cy="65358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50F8743-FFB4-4FAE-8605-DEE70EC88649}"/>
              </a:ext>
            </a:extLst>
          </p:cNvPr>
          <p:cNvSpPr/>
          <p:nvPr/>
        </p:nvSpPr>
        <p:spPr>
          <a:xfrm>
            <a:off x="0" y="510363"/>
            <a:ext cx="12191999" cy="206835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8000"/>
                </a:schemeClr>
              </a:gs>
              <a:gs pos="27000">
                <a:schemeClr val="accent1">
                  <a:alpha val="52000"/>
                </a:schemeClr>
              </a:gs>
              <a:gs pos="86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618976" y="682896"/>
            <a:ext cx="7146599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Perancangan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system </a:t>
            </a:r>
            <a:r>
              <a:rPr lang="en-US" altLang="ko-KR" sz="36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p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enggerak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pada system tracker solar panel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66F6B-B975-4F3C-BCF2-9971086140FB}"/>
              </a:ext>
            </a:extLst>
          </p:cNvPr>
          <p:cNvSpPr txBox="1"/>
          <p:nvPr/>
        </p:nvSpPr>
        <p:spPr>
          <a:xfrm>
            <a:off x="618977" y="5036239"/>
            <a:ext cx="520065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Ilham Ramli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D041 17 1304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BF84B-3F7C-4CF2-A6A6-400B6BF4E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128" y="0"/>
            <a:ext cx="925789" cy="10910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FD4734-C969-4E37-975B-3B141BDAB67E}"/>
              </a:ext>
            </a:extLst>
          </p:cNvPr>
          <p:cNvSpPr txBox="1"/>
          <p:nvPr/>
        </p:nvSpPr>
        <p:spPr>
          <a:xfrm>
            <a:off x="618977" y="5815582"/>
            <a:ext cx="556978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Laboratorium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Sistem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Kendali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 dan 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Instrumentasi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  <a:p>
            <a:pPr marL="0" marR="0" lvl="0" indent="0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cs typeface="Arial" pitchFamily="34" charset="0"/>
              </a:rPr>
              <a:t>Departemen</a:t>
            </a:r>
            <a:r>
              <a:rPr lang="en-US" altLang="ko-KR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cs typeface="Arial" pitchFamily="34" charset="0"/>
              </a:rPr>
              <a:t> Teknik </a:t>
            </a:r>
            <a:r>
              <a:rPr lang="en-US" altLang="ko-KR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cs typeface="Arial" pitchFamily="34" charset="0"/>
              </a:rPr>
              <a:t>Elektro</a:t>
            </a:r>
            <a:endParaRPr lang="en-US" altLang="ko-KR" b="1" dirty="0">
              <a:solidFill>
                <a:prstClr val="black">
                  <a:lumMod val="85000"/>
                  <a:lumOff val="15000"/>
                </a:prstClr>
              </a:solidFill>
              <a:latin typeface="Arial"/>
              <a:cs typeface="Arial" pitchFamily="34" charset="0"/>
            </a:endParaRPr>
          </a:p>
          <a:p>
            <a:pPr marL="0" marR="0" lvl="0" indent="0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Universitas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Hasanuddin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2D7251-4B39-427F-842D-01C8272FFCC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313" y="290635"/>
            <a:ext cx="569721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Daftar Isi</a:t>
            </a: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4B3717-B43B-4563-B085-3715CBD058DC}"/>
              </a:ext>
            </a:extLst>
          </p:cNvPr>
          <p:cNvGrpSpPr/>
          <p:nvPr/>
        </p:nvGrpSpPr>
        <p:grpSpPr>
          <a:xfrm>
            <a:off x="6487236" y="960050"/>
            <a:ext cx="5458493" cy="1070828"/>
            <a:chOff x="5819650" y="1666120"/>
            <a:chExt cx="5458493" cy="10708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F024045-B298-4962-9312-D0F2ECA5F537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1070828"/>
              <a:chOff x="6751979" y="1666120"/>
              <a:chExt cx="4526164" cy="1070828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770451" y="2090617"/>
                <a:ext cx="45076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Kebutuhan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masyarakat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Indonesia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akan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energi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listrik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saat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ini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semakin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tinggi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. Hal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ini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seiring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dengan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pertambahan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jumlah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penduduk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dan juga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kemajuan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teknologi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.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Latar</a:t>
                </a:r>
                <a:r>
                  <a:rPr kumimoji="0" lang="en-US" altLang="ko-KR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 </a:t>
                </a:r>
                <a:r>
                  <a:rPr kumimoji="0" lang="en-US" altLang="ko-KR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Belakang</a:t>
                </a:r>
                <a:endParaRPr kumimoji="0" lang="ko-KR" alt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819650" y="1666120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01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B07EB-5AF0-45CD-B927-EBAF602181D2}"/>
              </a:ext>
            </a:extLst>
          </p:cNvPr>
          <p:cNvGrpSpPr/>
          <p:nvPr/>
        </p:nvGrpSpPr>
        <p:grpSpPr>
          <a:xfrm>
            <a:off x="6482616" y="2328570"/>
            <a:ext cx="5458493" cy="701496"/>
            <a:chOff x="5819650" y="1666120"/>
            <a:chExt cx="5458493" cy="70149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E64456B-5A03-4BB5-8FBA-93AABDC48ED2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701496"/>
              <a:chOff x="6751979" y="1666120"/>
              <a:chExt cx="4526164" cy="70149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D5F3BA0-B7BB-4308-AD8E-705F5890C140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Merancang</a:t>
                </a:r>
                <a:r>
                  <a: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solar tracking system </a:t>
                </a:r>
                <a:r>
                  <a:rPr kumimoji="0" lang="en-US" sz="1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berbasis</a:t>
                </a:r>
                <a:r>
                  <a: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Arduino</a:t>
                </a:r>
                <a:endPara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781492-1FA1-4EE9-87A1-4997D4F01DB5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Fokus</a:t>
                </a:r>
                <a:r>
                  <a:rPr kumimoji="0" lang="en-US" altLang="ko-KR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 </a:t>
                </a:r>
                <a:r>
                  <a:rPr kumimoji="0" lang="en-US" altLang="ko-KR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Penelitian</a:t>
                </a:r>
                <a:endParaRPr kumimoji="0" lang="ko-KR" alt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9AEE55-A06B-4578-BBC8-B650ED0DEABC}"/>
                </a:ext>
              </a:extLst>
            </p:cNvPr>
            <p:cNvSpPr txBox="1"/>
            <p:nvPr/>
          </p:nvSpPr>
          <p:spPr>
            <a:xfrm>
              <a:off x="5819650" y="1666120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02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CCAEFD-940F-43AD-B138-7AC7983A258D}"/>
              </a:ext>
            </a:extLst>
          </p:cNvPr>
          <p:cNvGrpSpPr/>
          <p:nvPr/>
        </p:nvGrpSpPr>
        <p:grpSpPr>
          <a:xfrm>
            <a:off x="6477996" y="3697090"/>
            <a:ext cx="5458493" cy="701496"/>
            <a:chOff x="5819650" y="1666120"/>
            <a:chExt cx="5458493" cy="70149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12FF121-2EA6-45C3-9077-7A4741C0A484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701496"/>
              <a:chOff x="6751979" y="1666120"/>
              <a:chExt cx="4526164" cy="70149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FF6621E-83DF-4422-86FE-0144C39F4311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2876439-7B60-4359-8451-3F9EFA3D510C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Rancangan</a:t>
                </a:r>
                <a:r>
                  <a:rPr kumimoji="0" lang="en-US" altLang="ko-KR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 </a:t>
                </a:r>
                <a:r>
                  <a:rPr kumimoji="0" lang="en-US" altLang="ko-KR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Penelitiaan</a:t>
                </a:r>
                <a:endParaRPr kumimoji="0" lang="ko-KR" alt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5A42A5-241B-4616-801A-0591A81C946B}"/>
                </a:ext>
              </a:extLst>
            </p:cNvPr>
            <p:cNvSpPr txBox="1"/>
            <p:nvPr/>
          </p:nvSpPr>
          <p:spPr>
            <a:xfrm>
              <a:off x="5819650" y="1666120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03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59021F-BBBC-426E-9612-9978882CAD42}"/>
              </a:ext>
            </a:extLst>
          </p:cNvPr>
          <p:cNvGrpSpPr/>
          <p:nvPr/>
        </p:nvGrpSpPr>
        <p:grpSpPr>
          <a:xfrm>
            <a:off x="6473376" y="5065609"/>
            <a:ext cx="5458493" cy="701496"/>
            <a:chOff x="5819650" y="1666120"/>
            <a:chExt cx="5458493" cy="70149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11CE21D-0B8F-4ECA-B7E7-9BBC0D6CD83F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701496"/>
              <a:chOff x="6751979" y="1666120"/>
              <a:chExt cx="4526164" cy="701496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6ADBC4-09AC-48FF-ACA6-BB486669BA5F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9E57309-26D6-4654-9A76-C1BC37CCD6E7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 pitchFamily="34" charset="0"/>
                  </a:rPr>
                  <a:t>Time Schedule</a:t>
                </a:r>
                <a:endParaRPr kumimoji="0" lang="ko-KR" alt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7F97C7-1F12-487F-9440-A1F4D9A8DCC8}"/>
                </a:ext>
              </a:extLst>
            </p:cNvPr>
            <p:cNvSpPr txBox="1"/>
            <p:nvPr/>
          </p:nvSpPr>
          <p:spPr>
            <a:xfrm>
              <a:off x="5819650" y="1666120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04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D6908497-0028-41E1-9ADC-C46BD8D25318}"/>
              </a:ext>
            </a:extLst>
          </p:cNvPr>
          <p:cNvSpPr/>
          <p:nvPr/>
        </p:nvSpPr>
        <p:spPr>
          <a:xfrm>
            <a:off x="6730730" y="1868963"/>
            <a:ext cx="52479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Untuk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memanfaatkan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energi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cahaya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matahari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dengan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maksimal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maka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Solar Cell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harus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mengikuti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arah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matahari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Semakin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besar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intensitas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cahaya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matahari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ditangkap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oleh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Solar Cell,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Semakin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besar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Arial"/>
              </a:rPr>
              <a:t>daya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yang </a:t>
            </a:r>
            <a:r>
              <a:rPr lang="en-US" sz="1600" i="1" dirty="0" err="1">
                <a:solidFill>
                  <a:prstClr val="black"/>
                </a:solidFill>
                <a:latin typeface="Arial"/>
              </a:rPr>
              <a:t>dihasilkan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oleh solar cell.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직사각형 2">
            <a:extLst>
              <a:ext uri="{FF2B5EF4-FFF2-40B4-BE49-F238E27FC236}">
                <a16:creationId xmlns:a16="http://schemas.microsoft.com/office/drawing/2014/main" id="{42F95D4A-0E5D-484A-BF86-FA850D9ECDB8}"/>
              </a:ext>
            </a:extLst>
          </p:cNvPr>
          <p:cNvSpPr/>
          <p:nvPr/>
        </p:nvSpPr>
        <p:spPr>
          <a:xfrm>
            <a:off x="603115" y="1222632"/>
            <a:ext cx="4506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Latar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Belakang</a:t>
            </a:r>
            <a:endParaRPr kumimoji="0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95B94-4FF8-4D7F-83B5-6216DFEF2605}"/>
              </a:ext>
            </a:extLst>
          </p:cNvPr>
          <p:cNvSpPr txBox="1"/>
          <p:nvPr/>
        </p:nvSpPr>
        <p:spPr>
          <a:xfrm>
            <a:off x="36965" y="1868963"/>
            <a:ext cx="61276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286">
              <a:defRPr/>
            </a:pPr>
            <a:r>
              <a:rPr lang="en-US" sz="1600" i="1" dirty="0">
                <a:solidFill>
                  <a:prstClr val="black"/>
                </a:solidFill>
              </a:rPr>
              <a:t>	Solar Cell </a:t>
            </a:r>
            <a:r>
              <a:rPr lang="en-US" sz="1600" dirty="0" err="1">
                <a:solidFill>
                  <a:prstClr val="black"/>
                </a:solidFill>
              </a:rPr>
              <a:t>akan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menghasilkan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energi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listrik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sesuai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besar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intensitas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cahaya</a:t>
            </a:r>
            <a:r>
              <a:rPr lang="en-US" sz="1600" dirty="0">
                <a:solidFill>
                  <a:prstClr val="black"/>
                </a:solidFill>
              </a:rPr>
              <a:t> yang </a:t>
            </a:r>
            <a:r>
              <a:rPr lang="en-US" sz="1600" dirty="0" err="1">
                <a:solidFill>
                  <a:prstClr val="black"/>
                </a:solidFill>
              </a:rPr>
              <a:t>diterimanya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dari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pancaran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cahaya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matahari</a:t>
            </a:r>
            <a:r>
              <a:rPr lang="en-US" sz="1600" dirty="0">
                <a:solidFill>
                  <a:prstClr val="black"/>
                </a:solidFill>
              </a:rPr>
              <a:t>. </a:t>
            </a:r>
            <a:r>
              <a:rPr lang="en-US" sz="1600" dirty="0" err="1">
                <a:solidFill>
                  <a:prstClr val="black"/>
                </a:solidFill>
              </a:rPr>
              <a:t>Namun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dalam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aplikasinya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kebanyakan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sel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surya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diletakkan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secara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statis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dimana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posisi</a:t>
            </a:r>
            <a:r>
              <a:rPr lang="en-US" sz="1600" dirty="0">
                <a:solidFill>
                  <a:prstClr val="black"/>
                </a:solidFill>
              </a:rPr>
              <a:t> panel </a:t>
            </a:r>
            <a:r>
              <a:rPr lang="en-US" sz="1600" dirty="0" err="1">
                <a:solidFill>
                  <a:prstClr val="black"/>
                </a:solidFill>
              </a:rPr>
              <a:t>surya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hanya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mengarah</a:t>
            </a:r>
            <a:r>
              <a:rPr lang="en-US" sz="1600" dirty="0">
                <a:solidFill>
                  <a:prstClr val="black"/>
                </a:solidFill>
              </a:rPr>
              <a:t> pada </a:t>
            </a:r>
            <a:r>
              <a:rPr lang="en-US" sz="1600" dirty="0" err="1">
                <a:solidFill>
                  <a:prstClr val="black"/>
                </a:solidFill>
              </a:rPr>
              <a:t>satu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arah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tertentu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saja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sehingga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penyerapan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intensitas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sinar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matahari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tidak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dapat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dilakukan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secara</a:t>
            </a:r>
            <a:r>
              <a:rPr lang="en-US" sz="1600" dirty="0">
                <a:solidFill>
                  <a:prstClr val="black"/>
                </a:solidFill>
              </a:rPr>
              <a:t> optimal dan </a:t>
            </a:r>
            <a:r>
              <a:rPr lang="en-US" sz="1600" dirty="0" err="1">
                <a:solidFill>
                  <a:prstClr val="black"/>
                </a:solidFill>
              </a:rPr>
              <a:t>berakibat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daya</a:t>
            </a:r>
            <a:r>
              <a:rPr lang="en-US" sz="1600" dirty="0">
                <a:solidFill>
                  <a:prstClr val="black"/>
                </a:solidFill>
              </a:rPr>
              <a:t> yang </a:t>
            </a:r>
            <a:r>
              <a:rPr lang="en-US" sz="1600" dirty="0" err="1">
                <a:solidFill>
                  <a:prstClr val="black"/>
                </a:solidFill>
              </a:rPr>
              <a:t>dihasilkan</a:t>
            </a:r>
            <a:r>
              <a:rPr lang="en-US" sz="1600" dirty="0">
                <a:solidFill>
                  <a:prstClr val="black"/>
                </a:solidFill>
              </a:rPr>
              <a:t> juga </a:t>
            </a:r>
            <a:r>
              <a:rPr lang="en-US" sz="1600" dirty="0" err="1">
                <a:solidFill>
                  <a:prstClr val="black"/>
                </a:solidFill>
              </a:rPr>
              <a:t>tidak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maksimal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5" name="Solar Panel Statis">
            <a:hlinkClick r:id="" action="ppaction://media"/>
            <a:extLst>
              <a:ext uri="{FF2B5EF4-FFF2-40B4-BE49-F238E27FC236}">
                <a16:creationId xmlns:a16="http://schemas.microsoft.com/office/drawing/2014/main" id="{85DE8A92-8603-4ABF-B40F-223E4B4C3F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843" y="3848669"/>
            <a:ext cx="5890895" cy="20416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348463-AC06-49E4-927E-46EAA30228F1}"/>
              </a:ext>
            </a:extLst>
          </p:cNvPr>
          <p:cNvSpPr txBox="1"/>
          <p:nvPr/>
        </p:nvSpPr>
        <p:spPr>
          <a:xfrm>
            <a:off x="36964" y="5945029"/>
            <a:ext cx="61276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286">
              <a:defRPr/>
            </a:pPr>
            <a:r>
              <a:rPr lang="en-US" sz="1100" dirty="0" err="1">
                <a:solidFill>
                  <a:prstClr val="black"/>
                </a:solidFill>
              </a:rPr>
              <a:t>Sumber</a:t>
            </a:r>
            <a:r>
              <a:rPr lang="en-US" sz="1100" dirty="0">
                <a:solidFill>
                  <a:prstClr val="black"/>
                </a:solidFill>
              </a:rPr>
              <a:t> : https://www.youtube.com/watch?v=vHhBiw8ZuYU</a:t>
            </a:r>
          </a:p>
        </p:txBody>
      </p:sp>
      <p:pic>
        <p:nvPicPr>
          <p:cNvPr id="11" name="Solar Panel Tracking">
            <a:hlinkClick r:id="" action="ppaction://media"/>
            <a:extLst>
              <a:ext uri="{FF2B5EF4-FFF2-40B4-BE49-F238E27FC236}">
                <a16:creationId xmlns:a16="http://schemas.microsoft.com/office/drawing/2014/main" id="{F0392B06-02DC-466F-8C80-3E18D395B5F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3900" y="3848669"/>
            <a:ext cx="4521570" cy="20416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B38323-4159-4A05-ADC7-CF2603A64EA4}"/>
              </a:ext>
            </a:extLst>
          </p:cNvPr>
          <p:cNvSpPr txBox="1"/>
          <p:nvPr/>
        </p:nvSpPr>
        <p:spPr>
          <a:xfrm>
            <a:off x="6617460" y="5945029"/>
            <a:ext cx="61276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286">
              <a:defRPr/>
            </a:pPr>
            <a:r>
              <a:rPr lang="en-US" sz="1100" dirty="0" err="1">
                <a:solidFill>
                  <a:prstClr val="black"/>
                </a:solidFill>
              </a:rPr>
              <a:t>Sumber</a:t>
            </a:r>
            <a:r>
              <a:rPr lang="en-US" sz="1100" dirty="0">
                <a:solidFill>
                  <a:prstClr val="black"/>
                </a:solidFill>
              </a:rPr>
              <a:t> : https://www.youtube.com/watch?v=sWbxvyDYIHs</a:t>
            </a:r>
          </a:p>
        </p:txBody>
      </p:sp>
    </p:spTree>
    <p:extLst>
      <p:ext uri="{BB962C8B-B14F-4D97-AF65-F5344CB8AC3E}">
        <p14:creationId xmlns:p14="http://schemas.microsoft.com/office/powerpoint/2010/main" val="390273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7" grpId="0"/>
      <p:bldP spid="8" grpId="0"/>
      <p:bldP spid="9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5">
            <a:extLst>
              <a:ext uri="{FF2B5EF4-FFF2-40B4-BE49-F238E27FC236}">
                <a16:creationId xmlns:a16="http://schemas.microsoft.com/office/drawing/2014/main" id="{678400BE-721B-4568-9CF2-BE72D459F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21" y="548411"/>
            <a:ext cx="3130039" cy="30109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B26708-E181-4DC0-88BD-E0F5A3C8887D}"/>
              </a:ext>
            </a:extLst>
          </p:cNvPr>
          <p:cNvGrpSpPr/>
          <p:nvPr/>
        </p:nvGrpSpPr>
        <p:grpSpPr>
          <a:xfrm>
            <a:off x="65890" y="3894207"/>
            <a:ext cx="12193012" cy="2967436"/>
            <a:chOff x="0" y="3866606"/>
            <a:chExt cx="12193012" cy="296743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A83C7DA-2792-4320-8FE4-2D62F880F9A1}"/>
                </a:ext>
              </a:extLst>
            </p:cNvPr>
            <p:cNvSpPr/>
            <p:nvPr userDrawn="1"/>
          </p:nvSpPr>
          <p:spPr>
            <a:xfrm>
              <a:off x="700415" y="5374160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ED520B4-14D3-4FA8-B402-776499687A39}"/>
                </a:ext>
              </a:extLst>
            </p:cNvPr>
            <p:cNvSpPr/>
            <p:nvPr userDrawn="1"/>
          </p:nvSpPr>
          <p:spPr>
            <a:xfrm>
              <a:off x="8733" y="5374160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A78361-0FA0-4279-AB3B-C686A02B3428}"/>
                </a:ext>
              </a:extLst>
            </p:cNvPr>
            <p:cNvSpPr/>
            <p:nvPr userDrawn="1"/>
          </p:nvSpPr>
          <p:spPr>
            <a:xfrm>
              <a:off x="593041" y="4989357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54C330-1189-4763-B7F3-52B2E3379156}"/>
                </a:ext>
              </a:extLst>
            </p:cNvPr>
            <p:cNvSpPr/>
            <p:nvPr userDrawn="1"/>
          </p:nvSpPr>
          <p:spPr>
            <a:xfrm>
              <a:off x="432027" y="6005520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B4A3086-0555-4A59-8760-D80DA424D668}"/>
                </a:ext>
              </a:extLst>
            </p:cNvPr>
            <p:cNvSpPr/>
            <p:nvPr userDrawn="1"/>
          </p:nvSpPr>
          <p:spPr>
            <a:xfrm>
              <a:off x="1362504" y="5687764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5F52B1C-57F9-452C-A100-6D7D9EA073DE}"/>
                </a:ext>
              </a:extLst>
            </p:cNvPr>
            <p:cNvSpPr/>
            <p:nvPr userDrawn="1"/>
          </p:nvSpPr>
          <p:spPr>
            <a:xfrm>
              <a:off x="1207317" y="5284307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8D3C1E3-44C8-4010-B81D-16185D3C80C4}"/>
                </a:ext>
              </a:extLst>
            </p:cNvPr>
            <p:cNvSpPr/>
            <p:nvPr userDrawn="1"/>
          </p:nvSpPr>
          <p:spPr>
            <a:xfrm>
              <a:off x="1159881" y="4962380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5DFFC69-FE09-453A-A2FF-F508F4687566}"/>
                </a:ext>
              </a:extLst>
            </p:cNvPr>
            <p:cNvSpPr/>
            <p:nvPr userDrawn="1"/>
          </p:nvSpPr>
          <p:spPr>
            <a:xfrm>
              <a:off x="0" y="5046213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66B9579-467A-4C0E-BBD2-9B3B17F79CB0}"/>
                </a:ext>
              </a:extLst>
            </p:cNvPr>
            <p:cNvSpPr/>
            <p:nvPr userDrawn="1"/>
          </p:nvSpPr>
          <p:spPr>
            <a:xfrm>
              <a:off x="324800" y="5089964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97A6BC-508D-4330-887B-A1DB3A786C12}"/>
                </a:ext>
              </a:extLst>
            </p:cNvPr>
            <p:cNvSpPr/>
            <p:nvPr userDrawn="1"/>
          </p:nvSpPr>
          <p:spPr>
            <a:xfrm>
              <a:off x="962600" y="4241168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E212BBD-D0B8-4A1A-8187-E6F9FBB5C379}"/>
                </a:ext>
              </a:extLst>
            </p:cNvPr>
            <p:cNvSpPr/>
            <p:nvPr userDrawn="1"/>
          </p:nvSpPr>
          <p:spPr>
            <a:xfrm>
              <a:off x="340613" y="4569165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1E5696A-F945-4714-9074-0C5B8748B611}"/>
                </a:ext>
              </a:extLst>
            </p:cNvPr>
            <p:cNvSpPr/>
            <p:nvPr userDrawn="1"/>
          </p:nvSpPr>
          <p:spPr>
            <a:xfrm>
              <a:off x="557785" y="4026550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EDC9346-A0E3-4E6D-82CE-854999975F5F}"/>
                </a:ext>
              </a:extLst>
            </p:cNvPr>
            <p:cNvSpPr/>
            <p:nvPr userDrawn="1"/>
          </p:nvSpPr>
          <p:spPr>
            <a:xfrm>
              <a:off x="2317703" y="5674484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6DB56C8-873B-4753-8968-92007B3EB7B2}"/>
                </a:ext>
              </a:extLst>
            </p:cNvPr>
            <p:cNvSpPr/>
            <p:nvPr userDrawn="1"/>
          </p:nvSpPr>
          <p:spPr>
            <a:xfrm>
              <a:off x="1482004" y="5558827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3F3C00-6A04-46A9-B26C-DFCF9839F776}"/>
                </a:ext>
              </a:extLst>
            </p:cNvPr>
            <p:cNvSpPr/>
            <p:nvPr userDrawn="1"/>
          </p:nvSpPr>
          <p:spPr>
            <a:xfrm>
              <a:off x="1860673" y="4969625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5DAB9C-7092-4A6C-A8C9-4F203AF98713}"/>
                </a:ext>
              </a:extLst>
            </p:cNvPr>
            <p:cNvSpPr/>
            <p:nvPr userDrawn="1"/>
          </p:nvSpPr>
          <p:spPr>
            <a:xfrm>
              <a:off x="2060484" y="5845576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5F44273-5510-4A1F-B6A7-C8918EC60375}"/>
                </a:ext>
              </a:extLst>
            </p:cNvPr>
            <p:cNvSpPr/>
            <p:nvPr userDrawn="1"/>
          </p:nvSpPr>
          <p:spPr>
            <a:xfrm>
              <a:off x="2376308" y="5263421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60DEE8F-C60A-4903-870A-C9E5C309F880}"/>
                </a:ext>
              </a:extLst>
            </p:cNvPr>
            <p:cNvSpPr/>
            <p:nvPr userDrawn="1"/>
          </p:nvSpPr>
          <p:spPr>
            <a:xfrm>
              <a:off x="2835775" y="5124363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E6BBAB-DFF8-4C04-849E-1D41D2914F19}"/>
                </a:ext>
              </a:extLst>
            </p:cNvPr>
            <p:cNvSpPr/>
            <p:nvPr userDrawn="1"/>
          </p:nvSpPr>
          <p:spPr>
            <a:xfrm>
              <a:off x="2788339" y="4802436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C3D4D89-005F-43C7-82A4-1C5A501AFCF4}"/>
                </a:ext>
              </a:extLst>
            </p:cNvPr>
            <p:cNvSpPr/>
            <p:nvPr userDrawn="1"/>
          </p:nvSpPr>
          <p:spPr>
            <a:xfrm>
              <a:off x="1628457" y="4886269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581398D-B48E-4095-8F85-6DACF614FE03}"/>
                </a:ext>
              </a:extLst>
            </p:cNvPr>
            <p:cNvSpPr/>
            <p:nvPr userDrawn="1"/>
          </p:nvSpPr>
          <p:spPr>
            <a:xfrm>
              <a:off x="2117572" y="4403151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27C3A1C-914E-4A0C-B883-C10DA9D44B87}"/>
                </a:ext>
              </a:extLst>
            </p:cNvPr>
            <p:cNvSpPr/>
            <p:nvPr userDrawn="1"/>
          </p:nvSpPr>
          <p:spPr>
            <a:xfrm>
              <a:off x="2591057" y="4081224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F2DD092-9044-4E03-BA2E-30DE0959C14E}"/>
                </a:ext>
              </a:extLst>
            </p:cNvPr>
            <p:cNvSpPr/>
            <p:nvPr userDrawn="1"/>
          </p:nvSpPr>
          <p:spPr>
            <a:xfrm>
              <a:off x="2382607" y="4662696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392A133-6A39-4BD0-A483-441065766A57}"/>
                </a:ext>
              </a:extLst>
            </p:cNvPr>
            <p:cNvSpPr/>
            <p:nvPr userDrawn="1"/>
          </p:nvSpPr>
          <p:spPr>
            <a:xfrm>
              <a:off x="2186243" y="3866606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C4B76E9-F45A-4C69-8CA9-2EBDDB4E76E1}"/>
                </a:ext>
              </a:extLst>
            </p:cNvPr>
            <p:cNvSpPr/>
            <p:nvPr userDrawn="1"/>
          </p:nvSpPr>
          <p:spPr>
            <a:xfrm>
              <a:off x="4062601" y="5725421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3A05D51-983F-4ACF-A4E7-1C0B0B6A9986}"/>
                </a:ext>
              </a:extLst>
            </p:cNvPr>
            <p:cNvSpPr/>
            <p:nvPr userDrawn="1"/>
          </p:nvSpPr>
          <p:spPr>
            <a:xfrm>
              <a:off x="3031955" y="5338960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682ADFF-BFE5-41FD-8FBF-FE12E74B2897}"/>
                </a:ext>
              </a:extLst>
            </p:cNvPr>
            <p:cNvSpPr/>
            <p:nvPr userDrawn="1"/>
          </p:nvSpPr>
          <p:spPr>
            <a:xfrm>
              <a:off x="3794584" y="5464714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8AAC54A-0DF3-4133-9CA3-369B28B229D5}"/>
                </a:ext>
              </a:extLst>
            </p:cNvPr>
            <p:cNvSpPr/>
            <p:nvPr userDrawn="1"/>
          </p:nvSpPr>
          <p:spPr>
            <a:xfrm>
              <a:off x="3766347" y="6190188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9D41C9F-0B4B-4AC9-9308-74C1F3B8654B}"/>
                </a:ext>
              </a:extLst>
            </p:cNvPr>
            <p:cNvSpPr/>
            <p:nvPr userDrawn="1"/>
          </p:nvSpPr>
          <p:spPr>
            <a:xfrm>
              <a:off x="4404293" y="5986627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2B0D79-C60E-4F07-9E6D-4B1558F23F58}"/>
                </a:ext>
              </a:extLst>
            </p:cNvPr>
            <p:cNvSpPr/>
            <p:nvPr userDrawn="1"/>
          </p:nvSpPr>
          <p:spPr>
            <a:xfrm>
              <a:off x="4541637" y="5468975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361E7F-A41E-4B0C-90F9-5FAB1B2BD056}"/>
                </a:ext>
              </a:extLst>
            </p:cNvPr>
            <p:cNvSpPr/>
            <p:nvPr userDrawn="1"/>
          </p:nvSpPr>
          <p:spPr>
            <a:xfrm>
              <a:off x="4494201" y="5147048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3D33315-A58C-45E2-9CEF-CE9C7644E039}"/>
                </a:ext>
              </a:extLst>
            </p:cNvPr>
            <p:cNvSpPr/>
            <p:nvPr userDrawn="1"/>
          </p:nvSpPr>
          <p:spPr>
            <a:xfrm>
              <a:off x="3392780" y="5023397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568A1E0-BFE4-432F-8176-47EBDE9E7C8A}"/>
                </a:ext>
              </a:extLst>
            </p:cNvPr>
            <p:cNvSpPr/>
            <p:nvPr userDrawn="1"/>
          </p:nvSpPr>
          <p:spPr>
            <a:xfrm>
              <a:off x="3823435" y="4747763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4805AAC-245B-41AF-98D6-36D42CB608A5}"/>
                </a:ext>
              </a:extLst>
            </p:cNvPr>
            <p:cNvSpPr/>
            <p:nvPr userDrawn="1"/>
          </p:nvSpPr>
          <p:spPr>
            <a:xfrm>
              <a:off x="4296920" y="4425836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F108654-514D-4278-82B6-9138068C35D8}"/>
                </a:ext>
              </a:extLst>
            </p:cNvPr>
            <p:cNvSpPr/>
            <p:nvPr userDrawn="1"/>
          </p:nvSpPr>
          <p:spPr>
            <a:xfrm>
              <a:off x="4088469" y="5007308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E093897-8F12-48D2-82A1-97ADE01AA870}"/>
                </a:ext>
              </a:extLst>
            </p:cNvPr>
            <p:cNvSpPr/>
            <p:nvPr userDrawn="1"/>
          </p:nvSpPr>
          <p:spPr>
            <a:xfrm>
              <a:off x="3892105" y="4211218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D1408D-0CE4-4DCD-B8E4-4CAC917FC4C9}"/>
                </a:ext>
              </a:extLst>
            </p:cNvPr>
            <p:cNvSpPr/>
            <p:nvPr userDrawn="1"/>
          </p:nvSpPr>
          <p:spPr>
            <a:xfrm>
              <a:off x="4548531" y="5201370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5C3DD74-EACD-4598-B2A0-20491E1F4209}"/>
                </a:ext>
              </a:extLst>
            </p:cNvPr>
            <p:cNvSpPr/>
            <p:nvPr userDrawn="1"/>
          </p:nvSpPr>
          <p:spPr>
            <a:xfrm>
              <a:off x="5062767" y="4961589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5BAC4C0-FDD0-491F-945C-A448FEA429F1}"/>
                </a:ext>
              </a:extLst>
            </p:cNvPr>
            <p:cNvSpPr/>
            <p:nvPr userDrawn="1"/>
          </p:nvSpPr>
          <p:spPr>
            <a:xfrm>
              <a:off x="5103999" y="5962284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AB54317-E15B-42B1-B04E-6A1221906F6D}"/>
                </a:ext>
              </a:extLst>
            </p:cNvPr>
            <p:cNvSpPr/>
            <p:nvPr userDrawn="1"/>
          </p:nvSpPr>
          <p:spPr>
            <a:xfrm>
              <a:off x="5546627" y="5641148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E39ABF4-EAC9-41E6-BB5C-BA963813BA6E}"/>
                </a:ext>
              </a:extLst>
            </p:cNvPr>
            <p:cNvSpPr/>
            <p:nvPr userDrawn="1"/>
          </p:nvSpPr>
          <p:spPr>
            <a:xfrm>
              <a:off x="5879289" y="5241071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4B240A3-0256-4CE4-B3B7-A683EAA9FEBA}"/>
                </a:ext>
              </a:extLst>
            </p:cNvPr>
            <p:cNvSpPr/>
            <p:nvPr userDrawn="1"/>
          </p:nvSpPr>
          <p:spPr>
            <a:xfrm>
              <a:off x="5831853" y="4919144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6CF61E7-6769-4D54-A98E-A53A037DBD2D}"/>
                </a:ext>
              </a:extLst>
            </p:cNvPr>
            <p:cNvSpPr/>
            <p:nvPr userDrawn="1"/>
          </p:nvSpPr>
          <p:spPr>
            <a:xfrm>
              <a:off x="4671972" y="5002977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6D8213C-8A50-438B-A406-A192DBB732CF}"/>
                </a:ext>
              </a:extLst>
            </p:cNvPr>
            <p:cNvSpPr/>
            <p:nvPr userDrawn="1"/>
          </p:nvSpPr>
          <p:spPr>
            <a:xfrm>
              <a:off x="5161087" y="4519858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F3D526D-83B8-4DD7-AA3C-494CFD634D0F}"/>
                </a:ext>
              </a:extLst>
            </p:cNvPr>
            <p:cNvSpPr/>
            <p:nvPr userDrawn="1"/>
          </p:nvSpPr>
          <p:spPr>
            <a:xfrm>
              <a:off x="5634572" y="4197931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BE58FDD-EE1E-4921-B11E-7F6848193CF0}"/>
                </a:ext>
              </a:extLst>
            </p:cNvPr>
            <p:cNvSpPr/>
            <p:nvPr userDrawn="1"/>
          </p:nvSpPr>
          <p:spPr>
            <a:xfrm>
              <a:off x="5426121" y="4779403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B4F0BBE-15C2-4CB7-BED2-D137B3FA6CAC}"/>
                </a:ext>
              </a:extLst>
            </p:cNvPr>
            <p:cNvSpPr/>
            <p:nvPr userDrawn="1"/>
          </p:nvSpPr>
          <p:spPr>
            <a:xfrm>
              <a:off x="5229757" y="3983314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F5E9356-5718-4E5F-B16C-302808E7925C}"/>
                </a:ext>
              </a:extLst>
            </p:cNvPr>
            <p:cNvSpPr/>
            <p:nvPr userDrawn="1"/>
          </p:nvSpPr>
          <p:spPr>
            <a:xfrm>
              <a:off x="6144136" y="5477453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A076A7C-E639-47B5-8579-845059E72B03}"/>
                </a:ext>
              </a:extLst>
            </p:cNvPr>
            <p:cNvSpPr/>
            <p:nvPr userDrawn="1"/>
          </p:nvSpPr>
          <p:spPr>
            <a:xfrm>
              <a:off x="6613891" y="5147048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D9A2872-B310-4B67-AD67-A14D6BA8CF4E}"/>
                </a:ext>
              </a:extLst>
            </p:cNvPr>
            <p:cNvSpPr/>
            <p:nvPr userDrawn="1"/>
          </p:nvSpPr>
          <p:spPr>
            <a:xfrm>
              <a:off x="5866268" y="5975528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D47626E-A506-4743-B7D6-F55DB4D7EFF2}"/>
                </a:ext>
              </a:extLst>
            </p:cNvPr>
            <p:cNvSpPr/>
            <p:nvPr userDrawn="1"/>
          </p:nvSpPr>
          <p:spPr>
            <a:xfrm>
              <a:off x="7293069" y="5944183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426D4EB-7253-4B23-A83E-6A75BC7259D6}"/>
                </a:ext>
              </a:extLst>
            </p:cNvPr>
            <p:cNvSpPr/>
            <p:nvPr userDrawn="1"/>
          </p:nvSpPr>
          <p:spPr>
            <a:xfrm>
              <a:off x="7430413" y="5426530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9E5716A-5B73-49DA-915A-F5E69D284684}"/>
                </a:ext>
              </a:extLst>
            </p:cNvPr>
            <p:cNvSpPr/>
            <p:nvPr userDrawn="1"/>
          </p:nvSpPr>
          <p:spPr>
            <a:xfrm>
              <a:off x="7382977" y="5104603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7879505-28BA-4209-82DB-C44B28007CE7}"/>
                </a:ext>
              </a:extLst>
            </p:cNvPr>
            <p:cNvSpPr/>
            <p:nvPr userDrawn="1"/>
          </p:nvSpPr>
          <p:spPr>
            <a:xfrm>
              <a:off x="6223096" y="5188436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9FBBFCD-E744-42E7-9CC8-DC49C57167BA}"/>
                </a:ext>
              </a:extLst>
            </p:cNvPr>
            <p:cNvSpPr/>
            <p:nvPr userDrawn="1"/>
          </p:nvSpPr>
          <p:spPr>
            <a:xfrm>
              <a:off x="6712211" y="4705318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E390097-D6C9-4CCE-8193-A1CD723E39B6}"/>
                </a:ext>
              </a:extLst>
            </p:cNvPr>
            <p:cNvSpPr/>
            <p:nvPr userDrawn="1"/>
          </p:nvSpPr>
          <p:spPr>
            <a:xfrm>
              <a:off x="7185696" y="4383391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98EE70D-9B27-4E36-AD40-8ED96D8535D2}"/>
                </a:ext>
              </a:extLst>
            </p:cNvPr>
            <p:cNvSpPr/>
            <p:nvPr userDrawn="1"/>
          </p:nvSpPr>
          <p:spPr>
            <a:xfrm>
              <a:off x="6977245" y="4964863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1EF005E-0DEE-41D6-9B59-08BF9872EF25}"/>
                </a:ext>
              </a:extLst>
            </p:cNvPr>
            <p:cNvSpPr/>
            <p:nvPr userDrawn="1"/>
          </p:nvSpPr>
          <p:spPr>
            <a:xfrm>
              <a:off x="6780881" y="4168773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7FF95A4-90B3-4724-AA8A-CBC44FA53587}"/>
                </a:ext>
              </a:extLst>
            </p:cNvPr>
            <p:cNvSpPr/>
            <p:nvPr userDrawn="1"/>
          </p:nvSpPr>
          <p:spPr>
            <a:xfrm>
              <a:off x="7907288" y="5670931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4AE1C7D-F4B0-432A-A793-C08679DC5026}"/>
                </a:ext>
              </a:extLst>
            </p:cNvPr>
            <p:cNvSpPr/>
            <p:nvPr userDrawn="1"/>
          </p:nvSpPr>
          <p:spPr>
            <a:xfrm>
              <a:off x="7043387" y="5597946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EB71315-1B0B-4C01-AF87-4F5FEDBAC6B2}"/>
                </a:ext>
              </a:extLst>
            </p:cNvPr>
            <p:cNvSpPr/>
            <p:nvPr userDrawn="1"/>
          </p:nvSpPr>
          <p:spPr>
            <a:xfrm>
              <a:off x="7890328" y="5390748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F57BBC9-4F58-4DC4-8BA6-C6B25A054CB5}"/>
                </a:ext>
              </a:extLst>
            </p:cNvPr>
            <p:cNvSpPr/>
            <p:nvPr userDrawn="1"/>
          </p:nvSpPr>
          <p:spPr>
            <a:xfrm>
              <a:off x="8632865" y="5608043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9751DBC-53BD-432B-BFF3-F5269D36FA64}"/>
                </a:ext>
              </a:extLst>
            </p:cNvPr>
            <p:cNvSpPr/>
            <p:nvPr userDrawn="1"/>
          </p:nvSpPr>
          <p:spPr>
            <a:xfrm>
              <a:off x="8844193" y="6129642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07B288D-DBBC-47CF-A856-54663E09F8AE}"/>
                </a:ext>
              </a:extLst>
            </p:cNvPr>
            <p:cNvSpPr/>
            <p:nvPr userDrawn="1"/>
          </p:nvSpPr>
          <p:spPr>
            <a:xfrm>
              <a:off x="9139768" y="5427322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B1FA931-3E76-4DE3-8DE8-1549D65FBB08}"/>
                </a:ext>
              </a:extLst>
            </p:cNvPr>
            <p:cNvSpPr/>
            <p:nvPr userDrawn="1"/>
          </p:nvSpPr>
          <p:spPr>
            <a:xfrm>
              <a:off x="8934101" y="5290063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51FFFB1-47A0-4C50-BECD-1D23D17E811D}"/>
                </a:ext>
              </a:extLst>
            </p:cNvPr>
            <p:cNvSpPr/>
            <p:nvPr userDrawn="1"/>
          </p:nvSpPr>
          <p:spPr>
            <a:xfrm>
              <a:off x="7774220" y="5373896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6AECF17-77E1-43ED-8840-C62B6A88F5D4}"/>
                </a:ext>
              </a:extLst>
            </p:cNvPr>
            <p:cNvSpPr/>
            <p:nvPr userDrawn="1"/>
          </p:nvSpPr>
          <p:spPr>
            <a:xfrm>
              <a:off x="8263335" y="4890777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876E484-B037-4F75-9556-971B92DC48BE}"/>
                </a:ext>
              </a:extLst>
            </p:cNvPr>
            <p:cNvSpPr/>
            <p:nvPr userDrawn="1"/>
          </p:nvSpPr>
          <p:spPr>
            <a:xfrm>
              <a:off x="8736820" y="4568850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225F7F8-2ABA-4551-8C71-2D21376891A6}"/>
                </a:ext>
              </a:extLst>
            </p:cNvPr>
            <p:cNvSpPr/>
            <p:nvPr userDrawn="1"/>
          </p:nvSpPr>
          <p:spPr>
            <a:xfrm>
              <a:off x="8528369" y="5150322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2DB6C0E-2520-4218-BA5A-7172D202F2EC}"/>
                </a:ext>
              </a:extLst>
            </p:cNvPr>
            <p:cNvSpPr/>
            <p:nvPr userDrawn="1"/>
          </p:nvSpPr>
          <p:spPr>
            <a:xfrm>
              <a:off x="8332005" y="4354232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52770F6-E26A-4860-9E65-9673B8C9ECE9}"/>
                </a:ext>
              </a:extLst>
            </p:cNvPr>
            <p:cNvSpPr/>
            <p:nvPr userDrawn="1"/>
          </p:nvSpPr>
          <p:spPr>
            <a:xfrm>
              <a:off x="9840980" y="5460687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4607021-E25E-4BDD-AB6C-756887A27726}"/>
                </a:ext>
              </a:extLst>
            </p:cNvPr>
            <p:cNvSpPr/>
            <p:nvPr userDrawn="1"/>
          </p:nvSpPr>
          <p:spPr>
            <a:xfrm>
              <a:off x="9364047" y="5413278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F455D67-07C2-490E-A309-365E96F52755}"/>
                </a:ext>
              </a:extLst>
            </p:cNvPr>
            <p:cNvSpPr/>
            <p:nvPr userDrawn="1"/>
          </p:nvSpPr>
          <p:spPr>
            <a:xfrm>
              <a:off x="9746108" y="5043944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F93BA23-3346-48B4-B2A8-54BC61D2FA98}"/>
                </a:ext>
              </a:extLst>
            </p:cNvPr>
            <p:cNvSpPr/>
            <p:nvPr userDrawn="1"/>
          </p:nvSpPr>
          <p:spPr>
            <a:xfrm>
              <a:off x="6738732" y="5957059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0E9FD8F-5EC9-4F46-B8F7-8199791E1422}"/>
                </a:ext>
              </a:extLst>
            </p:cNvPr>
            <p:cNvSpPr/>
            <p:nvPr userDrawn="1"/>
          </p:nvSpPr>
          <p:spPr>
            <a:xfrm>
              <a:off x="10425287" y="5841079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9E1889B-5C38-4F48-8797-C5B6154F9D23}"/>
                </a:ext>
              </a:extLst>
            </p:cNvPr>
            <p:cNvSpPr/>
            <p:nvPr userDrawn="1"/>
          </p:nvSpPr>
          <p:spPr>
            <a:xfrm>
              <a:off x="10562631" y="5323426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333226C-B3A5-4BDC-B318-FFF9F0EB91C1}"/>
                </a:ext>
              </a:extLst>
            </p:cNvPr>
            <p:cNvSpPr/>
            <p:nvPr userDrawn="1"/>
          </p:nvSpPr>
          <p:spPr>
            <a:xfrm>
              <a:off x="10515195" y="5001499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D58340A-8F19-4A37-86B4-30F8486F1465}"/>
                </a:ext>
              </a:extLst>
            </p:cNvPr>
            <p:cNvSpPr/>
            <p:nvPr userDrawn="1"/>
          </p:nvSpPr>
          <p:spPr>
            <a:xfrm>
              <a:off x="9355313" y="5085332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8C179F6-17FA-4F10-9513-4D039F77BA96}"/>
                </a:ext>
              </a:extLst>
            </p:cNvPr>
            <p:cNvSpPr/>
            <p:nvPr userDrawn="1"/>
          </p:nvSpPr>
          <p:spPr>
            <a:xfrm>
              <a:off x="9844428" y="4602214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D480887-AEFA-4002-B99D-8688ECED7D05}"/>
                </a:ext>
              </a:extLst>
            </p:cNvPr>
            <p:cNvSpPr/>
            <p:nvPr userDrawn="1"/>
          </p:nvSpPr>
          <p:spPr>
            <a:xfrm>
              <a:off x="10317913" y="4280287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06250BB-48EE-45DE-80A7-2EE80D4F433D}"/>
                </a:ext>
              </a:extLst>
            </p:cNvPr>
            <p:cNvSpPr/>
            <p:nvPr userDrawn="1"/>
          </p:nvSpPr>
          <p:spPr>
            <a:xfrm>
              <a:off x="10109463" y="4861759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782C038-380E-4B0D-AB1F-4C6661F26D12}"/>
                </a:ext>
              </a:extLst>
            </p:cNvPr>
            <p:cNvSpPr/>
            <p:nvPr userDrawn="1"/>
          </p:nvSpPr>
          <p:spPr>
            <a:xfrm>
              <a:off x="9913099" y="4065669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2B579F0-93D9-4E09-8305-FC34FC8804CC}"/>
                </a:ext>
              </a:extLst>
            </p:cNvPr>
            <p:cNvSpPr/>
            <p:nvPr userDrawn="1"/>
          </p:nvSpPr>
          <p:spPr>
            <a:xfrm>
              <a:off x="11334019" y="5687764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A98FF35-7E8E-41AD-A124-2E8D0F5BF4C6}"/>
                </a:ext>
              </a:extLst>
            </p:cNvPr>
            <p:cNvSpPr/>
            <p:nvPr userDrawn="1"/>
          </p:nvSpPr>
          <p:spPr>
            <a:xfrm>
              <a:off x="10591056" y="5346919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F5AF565-9505-449A-823A-6C19BC478F89}"/>
                </a:ext>
              </a:extLst>
            </p:cNvPr>
            <p:cNvSpPr/>
            <p:nvPr userDrawn="1"/>
          </p:nvSpPr>
          <p:spPr>
            <a:xfrm>
              <a:off x="10973117" y="4977584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21A7EC6-20A7-4268-80F5-3566AFC4C3E7}"/>
                </a:ext>
              </a:extLst>
            </p:cNvPr>
            <p:cNvSpPr/>
            <p:nvPr userDrawn="1"/>
          </p:nvSpPr>
          <p:spPr>
            <a:xfrm>
              <a:off x="11014349" y="5978279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91DEEB1-F8E4-4CC4-B890-6EE3C10BA60D}"/>
                </a:ext>
              </a:extLst>
            </p:cNvPr>
            <p:cNvSpPr/>
            <p:nvPr userDrawn="1"/>
          </p:nvSpPr>
          <p:spPr>
            <a:xfrm>
              <a:off x="11566035" y="5453506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47C0A9D-FD47-489F-978D-13F090C40A1D}"/>
                </a:ext>
              </a:extLst>
            </p:cNvPr>
            <p:cNvSpPr/>
            <p:nvPr userDrawn="1"/>
          </p:nvSpPr>
          <p:spPr>
            <a:xfrm>
              <a:off x="11789640" y="5257067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BEAFC1C-8560-4CFE-875C-1B7B00E51FFF}"/>
                </a:ext>
              </a:extLst>
            </p:cNvPr>
            <p:cNvSpPr/>
            <p:nvPr userDrawn="1"/>
          </p:nvSpPr>
          <p:spPr>
            <a:xfrm>
              <a:off x="11742204" y="4935140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7785832-F23E-4457-84FA-ED30322D7F61}"/>
                </a:ext>
              </a:extLst>
            </p:cNvPr>
            <p:cNvSpPr/>
            <p:nvPr userDrawn="1"/>
          </p:nvSpPr>
          <p:spPr>
            <a:xfrm>
              <a:off x="10582323" y="5018973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8C147BC-2F0D-4285-8E39-744F76D73117}"/>
                </a:ext>
              </a:extLst>
            </p:cNvPr>
            <p:cNvSpPr/>
            <p:nvPr userDrawn="1"/>
          </p:nvSpPr>
          <p:spPr>
            <a:xfrm>
              <a:off x="11071437" y="4535854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01B6CA8-B4C3-454B-A699-EE892BD28829}"/>
                </a:ext>
              </a:extLst>
            </p:cNvPr>
            <p:cNvSpPr/>
            <p:nvPr userDrawn="1"/>
          </p:nvSpPr>
          <p:spPr>
            <a:xfrm>
              <a:off x="11544923" y="4213927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E6C7104-06A8-4F42-A48F-E38F2F9FA47D}"/>
                </a:ext>
              </a:extLst>
            </p:cNvPr>
            <p:cNvSpPr/>
            <p:nvPr userDrawn="1"/>
          </p:nvSpPr>
          <p:spPr>
            <a:xfrm>
              <a:off x="11336472" y="4795399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F2B351A-88DC-4FE9-B6D9-0D1E32B92C13}"/>
                </a:ext>
              </a:extLst>
            </p:cNvPr>
            <p:cNvSpPr/>
            <p:nvPr userDrawn="1"/>
          </p:nvSpPr>
          <p:spPr>
            <a:xfrm>
              <a:off x="11140108" y="3999309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7D73212-BA54-4857-B2FD-33CDAEAA646D}"/>
                </a:ext>
              </a:extLst>
            </p:cNvPr>
            <p:cNvSpPr/>
            <p:nvPr userDrawn="1"/>
          </p:nvSpPr>
          <p:spPr>
            <a:xfrm>
              <a:off x="2320772" y="4606227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818FA93C-68F6-45BA-B287-E3E18E574AD7}"/>
              </a:ext>
            </a:extLst>
          </p:cNvPr>
          <p:cNvSpPr/>
          <p:nvPr/>
        </p:nvSpPr>
        <p:spPr>
          <a:xfrm>
            <a:off x="0" y="6457057"/>
            <a:ext cx="12192000" cy="400945"/>
          </a:xfrm>
          <a:prstGeom prst="rect">
            <a:avLst/>
          </a:prstGeom>
          <a:solidFill>
            <a:srgbClr val="576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5B317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7B5BBEA-BFB0-4E2D-8007-B5E57205A255}"/>
              </a:ext>
            </a:extLst>
          </p:cNvPr>
          <p:cNvSpPr txBox="1"/>
          <p:nvPr/>
        </p:nvSpPr>
        <p:spPr>
          <a:xfrm>
            <a:off x="8166944" y="159870"/>
            <a:ext cx="1992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Arial" pitchFamily="34" charset="0"/>
              </a:rPr>
              <a:t>Jenis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 pitchFamily="34" charset="0"/>
              </a:rPr>
              <a:t> System 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 pitchFamily="34" charset="0"/>
              </a:rPr>
              <a:t>Tracker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143" name="Oval 7">
            <a:extLst>
              <a:ext uri="{FF2B5EF4-FFF2-40B4-BE49-F238E27FC236}">
                <a16:creationId xmlns:a16="http://schemas.microsoft.com/office/drawing/2014/main" id="{256CE4E2-D42D-45A1-8742-BE2DF5F5818E}"/>
              </a:ext>
            </a:extLst>
          </p:cNvPr>
          <p:cNvSpPr/>
          <p:nvPr/>
        </p:nvSpPr>
        <p:spPr>
          <a:xfrm>
            <a:off x="8000949" y="4577514"/>
            <a:ext cx="462153" cy="462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DBC78254-9C3C-4E77-BC70-16F84BEBA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673" y="3623152"/>
            <a:ext cx="4376582" cy="2375362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EC12A236-AA77-4657-B5C8-ECAA51ABF0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85"/>
          <a:stretch/>
        </p:blipFill>
        <p:spPr>
          <a:xfrm>
            <a:off x="6830290" y="3627967"/>
            <a:ext cx="3952691" cy="2339955"/>
          </a:xfrm>
          <a:prstGeom prst="rect">
            <a:avLst/>
          </a:prstGeom>
        </p:spPr>
      </p:pic>
      <p:sp>
        <p:nvSpPr>
          <p:cNvPr id="155" name="TextBox 154">
            <a:extLst>
              <a:ext uri="{FF2B5EF4-FFF2-40B4-BE49-F238E27FC236}">
                <a16:creationId xmlns:a16="http://schemas.microsoft.com/office/drawing/2014/main" id="{5C7C4323-E4ED-4FDB-9785-2135ED29D59C}"/>
              </a:ext>
            </a:extLst>
          </p:cNvPr>
          <p:cNvSpPr txBox="1"/>
          <p:nvPr/>
        </p:nvSpPr>
        <p:spPr>
          <a:xfrm>
            <a:off x="2451692" y="5986889"/>
            <a:ext cx="1992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 pitchFamily="34" charset="0"/>
              </a:rPr>
              <a:t>Solar Panel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Arial" pitchFamily="34" charset="0"/>
              </a:rPr>
              <a:t>Statis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0D310F99-126B-4749-AC63-A3ABD12C0864}"/>
              </a:ext>
            </a:extLst>
          </p:cNvPr>
          <p:cNvSpPr txBox="1"/>
          <p:nvPr/>
        </p:nvSpPr>
        <p:spPr>
          <a:xfrm>
            <a:off x="8022244" y="5991140"/>
            <a:ext cx="1992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 pitchFamily="34" charset="0"/>
              </a:rPr>
              <a:t>Full Tracking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Arial"/>
                <a:cs typeface="Arial" pitchFamily="34" charset="0"/>
              </a:rPr>
              <a:t>Dual Axis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157" name="직사각형 16">
            <a:extLst>
              <a:ext uri="{FF2B5EF4-FFF2-40B4-BE49-F238E27FC236}">
                <a16:creationId xmlns:a16="http://schemas.microsoft.com/office/drawing/2014/main" id="{3B845125-C422-451C-A3E2-1D748B6B5DEB}"/>
              </a:ext>
            </a:extLst>
          </p:cNvPr>
          <p:cNvSpPr/>
          <p:nvPr/>
        </p:nvSpPr>
        <p:spPr>
          <a:xfrm>
            <a:off x="927242" y="1269571"/>
            <a:ext cx="50956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Terdapat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beberapa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jenis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System Tracker pada Solar Panel,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beberapa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bentuk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mekanisme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ini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memiliki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akurasi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dan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metode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yang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berbeda-beda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.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Jenis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System Tracker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ini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dapat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diklasifikasikan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dengan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mode Gerakan dan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sumbu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yang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digunakan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baik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itu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satu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sumbu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(Single Axis)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ataupun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dua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/>
              </a:rPr>
              <a:t>sumbu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(Dual Axis).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61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55" grpId="0"/>
      <p:bldP spid="156" grpId="0"/>
      <p:bldP spid="1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9B26708-E181-4DC0-88BD-E0F5A3C8887D}"/>
              </a:ext>
            </a:extLst>
          </p:cNvPr>
          <p:cNvGrpSpPr/>
          <p:nvPr/>
        </p:nvGrpSpPr>
        <p:grpSpPr>
          <a:xfrm>
            <a:off x="0" y="3866606"/>
            <a:ext cx="12193012" cy="2967436"/>
            <a:chOff x="0" y="3866606"/>
            <a:chExt cx="12193012" cy="296743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A83C7DA-2792-4320-8FE4-2D62F880F9A1}"/>
                </a:ext>
              </a:extLst>
            </p:cNvPr>
            <p:cNvSpPr/>
            <p:nvPr userDrawn="1"/>
          </p:nvSpPr>
          <p:spPr>
            <a:xfrm>
              <a:off x="700415" y="5374160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ED520B4-14D3-4FA8-B402-776499687A39}"/>
                </a:ext>
              </a:extLst>
            </p:cNvPr>
            <p:cNvSpPr/>
            <p:nvPr userDrawn="1"/>
          </p:nvSpPr>
          <p:spPr>
            <a:xfrm>
              <a:off x="8733" y="5374160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A78361-0FA0-4279-AB3B-C686A02B3428}"/>
                </a:ext>
              </a:extLst>
            </p:cNvPr>
            <p:cNvSpPr/>
            <p:nvPr userDrawn="1"/>
          </p:nvSpPr>
          <p:spPr>
            <a:xfrm>
              <a:off x="593041" y="4989357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54C330-1189-4763-B7F3-52B2E3379156}"/>
                </a:ext>
              </a:extLst>
            </p:cNvPr>
            <p:cNvSpPr/>
            <p:nvPr userDrawn="1"/>
          </p:nvSpPr>
          <p:spPr>
            <a:xfrm>
              <a:off x="432027" y="6005520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B4A3086-0555-4A59-8760-D80DA424D668}"/>
                </a:ext>
              </a:extLst>
            </p:cNvPr>
            <p:cNvSpPr/>
            <p:nvPr userDrawn="1"/>
          </p:nvSpPr>
          <p:spPr>
            <a:xfrm>
              <a:off x="1362504" y="5687764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5F52B1C-57F9-452C-A100-6D7D9EA073DE}"/>
                </a:ext>
              </a:extLst>
            </p:cNvPr>
            <p:cNvSpPr/>
            <p:nvPr userDrawn="1"/>
          </p:nvSpPr>
          <p:spPr>
            <a:xfrm>
              <a:off x="1207317" y="5284307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8D3C1E3-44C8-4010-B81D-16185D3C80C4}"/>
                </a:ext>
              </a:extLst>
            </p:cNvPr>
            <p:cNvSpPr/>
            <p:nvPr userDrawn="1"/>
          </p:nvSpPr>
          <p:spPr>
            <a:xfrm>
              <a:off x="1159881" y="4962380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5DFFC69-FE09-453A-A2FF-F508F4687566}"/>
                </a:ext>
              </a:extLst>
            </p:cNvPr>
            <p:cNvSpPr/>
            <p:nvPr userDrawn="1"/>
          </p:nvSpPr>
          <p:spPr>
            <a:xfrm>
              <a:off x="0" y="5046213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66B9579-467A-4C0E-BBD2-9B3B17F79CB0}"/>
                </a:ext>
              </a:extLst>
            </p:cNvPr>
            <p:cNvSpPr/>
            <p:nvPr userDrawn="1"/>
          </p:nvSpPr>
          <p:spPr>
            <a:xfrm>
              <a:off x="324800" y="5089964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97A6BC-508D-4330-887B-A1DB3A786C12}"/>
                </a:ext>
              </a:extLst>
            </p:cNvPr>
            <p:cNvSpPr/>
            <p:nvPr userDrawn="1"/>
          </p:nvSpPr>
          <p:spPr>
            <a:xfrm>
              <a:off x="962600" y="4241168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E212BBD-D0B8-4A1A-8187-E6F9FBB5C379}"/>
                </a:ext>
              </a:extLst>
            </p:cNvPr>
            <p:cNvSpPr/>
            <p:nvPr userDrawn="1"/>
          </p:nvSpPr>
          <p:spPr>
            <a:xfrm>
              <a:off x="340613" y="4569165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1E5696A-F945-4714-9074-0C5B8748B611}"/>
                </a:ext>
              </a:extLst>
            </p:cNvPr>
            <p:cNvSpPr/>
            <p:nvPr userDrawn="1"/>
          </p:nvSpPr>
          <p:spPr>
            <a:xfrm>
              <a:off x="557785" y="4026550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EDC9346-A0E3-4E6D-82CE-854999975F5F}"/>
                </a:ext>
              </a:extLst>
            </p:cNvPr>
            <p:cNvSpPr/>
            <p:nvPr userDrawn="1"/>
          </p:nvSpPr>
          <p:spPr>
            <a:xfrm>
              <a:off x="2317703" y="5674484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6DB56C8-873B-4753-8968-92007B3EB7B2}"/>
                </a:ext>
              </a:extLst>
            </p:cNvPr>
            <p:cNvSpPr/>
            <p:nvPr userDrawn="1"/>
          </p:nvSpPr>
          <p:spPr>
            <a:xfrm>
              <a:off x="1482004" y="5558827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3F3C00-6A04-46A9-B26C-DFCF9839F776}"/>
                </a:ext>
              </a:extLst>
            </p:cNvPr>
            <p:cNvSpPr/>
            <p:nvPr userDrawn="1"/>
          </p:nvSpPr>
          <p:spPr>
            <a:xfrm>
              <a:off x="1860673" y="4969625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5DAB9C-7092-4A6C-A8C9-4F203AF98713}"/>
                </a:ext>
              </a:extLst>
            </p:cNvPr>
            <p:cNvSpPr/>
            <p:nvPr userDrawn="1"/>
          </p:nvSpPr>
          <p:spPr>
            <a:xfrm>
              <a:off x="2060484" y="5845576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5F44273-5510-4A1F-B6A7-C8918EC60375}"/>
                </a:ext>
              </a:extLst>
            </p:cNvPr>
            <p:cNvSpPr/>
            <p:nvPr userDrawn="1"/>
          </p:nvSpPr>
          <p:spPr>
            <a:xfrm>
              <a:off x="2376308" y="5263421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60DEE8F-C60A-4903-870A-C9E5C309F880}"/>
                </a:ext>
              </a:extLst>
            </p:cNvPr>
            <p:cNvSpPr/>
            <p:nvPr userDrawn="1"/>
          </p:nvSpPr>
          <p:spPr>
            <a:xfrm>
              <a:off x="2835775" y="5124363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E6BBAB-DFF8-4C04-849E-1D41D2914F19}"/>
                </a:ext>
              </a:extLst>
            </p:cNvPr>
            <p:cNvSpPr/>
            <p:nvPr userDrawn="1"/>
          </p:nvSpPr>
          <p:spPr>
            <a:xfrm>
              <a:off x="2788339" y="4802436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C3D4D89-005F-43C7-82A4-1C5A501AFCF4}"/>
                </a:ext>
              </a:extLst>
            </p:cNvPr>
            <p:cNvSpPr/>
            <p:nvPr userDrawn="1"/>
          </p:nvSpPr>
          <p:spPr>
            <a:xfrm>
              <a:off x="1628457" y="4886269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581398D-B48E-4095-8F85-6DACF614FE03}"/>
                </a:ext>
              </a:extLst>
            </p:cNvPr>
            <p:cNvSpPr/>
            <p:nvPr userDrawn="1"/>
          </p:nvSpPr>
          <p:spPr>
            <a:xfrm>
              <a:off x="2117572" y="4403151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27C3A1C-914E-4A0C-B883-C10DA9D44B87}"/>
                </a:ext>
              </a:extLst>
            </p:cNvPr>
            <p:cNvSpPr/>
            <p:nvPr userDrawn="1"/>
          </p:nvSpPr>
          <p:spPr>
            <a:xfrm>
              <a:off x="2591057" y="4081224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F2DD092-9044-4E03-BA2E-30DE0959C14E}"/>
                </a:ext>
              </a:extLst>
            </p:cNvPr>
            <p:cNvSpPr/>
            <p:nvPr userDrawn="1"/>
          </p:nvSpPr>
          <p:spPr>
            <a:xfrm>
              <a:off x="2382607" y="4662696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392A133-6A39-4BD0-A483-441065766A57}"/>
                </a:ext>
              </a:extLst>
            </p:cNvPr>
            <p:cNvSpPr/>
            <p:nvPr userDrawn="1"/>
          </p:nvSpPr>
          <p:spPr>
            <a:xfrm>
              <a:off x="2186243" y="3866606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C4B76E9-F45A-4C69-8CA9-2EBDDB4E76E1}"/>
                </a:ext>
              </a:extLst>
            </p:cNvPr>
            <p:cNvSpPr/>
            <p:nvPr userDrawn="1"/>
          </p:nvSpPr>
          <p:spPr>
            <a:xfrm>
              <a:off x="4062601" y="5725421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3A05D51-983F-4ACF-A4E7-1C0B0B6A9986}"/>
                </a:ext>
              </a:extLst>
            </p:cNvPr>
            <p:cNvSpPr/>
            <p:nvPr userDrawn="1"/>
          </p:nvSpPr>
          <p:spPr>
            <a:xfrm>
              <a:off x="3031955" y="5338960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682ADFF-BFE5-41FD-8FBF-FE12E74B2897}"/>
                </a:ext>
              </a:extLst>
            </p:cNvPr>
            <p:cNvSpPr/>
            <p:nvPr userDrawn="1"/>
          </p:nvSpPr>
          <p:spPr>
            <a:xfrm>
              <a:off x="3794584" y="5464714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8AAC54A-0DF3-4133-9CA3-369B28B229D5}"/>
                </a:ext>
              </a:extLst>
            </p:cNvPr>
            <p:cNvSpPr/>
            <p:nvPr userDrawn="1"/>
          </p:nvSpPr>
          <p:spPr>
            <a:xfrm>
              <a:off x="3766347" y="6190188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9D41C9F-0B4B-4AC9-9308-74C1F3B8654B}"/>
                </a:ext>
              </a:extLst>
            </p:cNvPr>
            <p:cNvSpPr/>
            <p:nvPr userDrawn="1"/>
          </p:nvSpPr>
          <p:spPr>
            <a:xfrm>
              <a:off x="4404293" y="5986627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2B0D79-C60E-4F07-9E6D-4B1558F23F58}"/>
                </a:ext>
              </a:extLst>
            </p:cNvPr>
            <p:cNvSpPr/>
            <p:nvPr userDrawn="1"/>
          </p:nvSpPr>
          <p:spPr>
            <a:xfrm>
              <a:off x="4541637" y="5468975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361E7F-A41E-4B0C-90F9-5FAB1B2BD056}"/>
                </a:ext>
              </a:extLst>
            </p:cNvPr>
            <p:cNvSpPr/>
            <p:nvPr userDrawn="1"/>
          </p:nvSpPr>
          <p:spPr>
            <a:xfrm>
              <a:off x="4494201" y="5147048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3D33315-A58C-45E2-9CEF-CE9C7644E039}"/>
                </a:ext>
              </a:extLst>
            </p:cNvPr>
            <p:cNvSpPr/>
            <p:nvPr userDrawn="1"/>
          </p:nvSpPr>
          <p:spPr>
            <a:xfrm>
              <a:off x="3392780" y="5023397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568A1E0-BFE4-432F-8176-47EBDE9E7C8A}"/>
                </a:ext>
              </a:extLst>
            </p:cNvPr>
            <p:cNvSpPr/>
            <p:nvPr userDrawn="1"/>
          </p:nvSpPr>
          <p:spPr>
            <a:xfrm>
              <a:off x="3823435" y="4747763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4805AAC-245B-41AF-98D6-36D42CB608A5}"/>
                </a:ext>
              </a:extLst>
            </p:cNvPr>
            <p:cNvSpPr/>
            <p:nvPr userDrawn="1"/>
          </p:nvSpPr>
          <p:spPr>
            <a:xfrm>
              <a:off x="4296920" y="4425836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F108654-514D-4278-82B6-9138068C35D8}"/>
                </a:ext>
              </a:extLst>
            </p:cNvPr>
            <p:cNvSpPr/>
            <p:nvPr userDrawn="1"/>
          </p:nvSpPr>
          <p:spPr>
            <a:xfrm>
              <a:off x="4088469" y="5007308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E093897-8F12-48D2-82A1-97ADE01AA870}"/>
                </a:ext>
              </a:extLst>
            </p:cNvPr>
            <p:cNvSpPr/>
            <p:nvPr userDrawn="1"/>
          </p:nvSpPr>
          <p:spPr>
            <a:xfrm>
              <a:off x="3892105" y="4211218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D1408D-0CE4-4DCD-B8E4-4CAC917FC4C9}"/>
                </a:ext>
              </a:extLst>
            </p:cNvPr>
            <p:cNvSpPr/>
            <p:nvPr userDrawn="1"/>
          </p:nvSpPr>
          <p:spPr>
            <a:xfrm>
              <a:off x="4548531" y="5201370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5C3DD74-EACD-4598-B2A0-20491E1F4209}"/>
                </a:ext>
              </a:extLst>
            </p:cNvPr>
            <p:cNvSpPr/>
            <p:nvPr userDrawn="1"/>
          </p:nvSpPr>
          <p:spPr>
            <a:xfrm>
              <a:off x="5062767" y="4961589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5BAC4C0-FDD0-491F-945C-A448FEA429F1}"/>
                </a:ext>
              </a:extLst>
            </p:cNvPr>
            <p:cNvSpPr/>
            <p:nvPr userDrawn="1"/>
          </p:nvSpPr>
          <p:spPr>
            <a:xfrm>
              <a:off x="5103999" y="5962284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AB54317-E15B-42B1-B04E-6A1221906F6D}"/>
                </a:ext>
              </a:extLst>
            </p:cNvPr>
            <p:cNvSpPr/>
            <p:nvPr userDrawn="1"/>
          </p:nvSpPr>
          <p:spPr>
            <a:xfrm>
              <a:off x="5546627" y="5641148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E39ABF4-EAC9-41E6-BB5C-BA963813BA6E}"/>
                </a:ext>
              </a:extLst>
            </p:cNvPr>
            <p:cNvSpPr/>
            <p:nvPr userDrawn="1"/>
          </p:nvSpPr>
          <p:spPr>
            <a:xfrm>
              <a:off x="5879289" y="5241071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4B240A3-0256-4CE4-B3B7-A683EAA9FEBA}"/>
                </a:ext>
              </a:extLst>
            </p:cNvPr>
            <p:cNvSpPr/>
            <p:nvPr userDrawn="1"/>
          </p:nvSpPr>
          <p:spPr>
            <a:xfrm>
              <a:off x="5831853" y="4919144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6CF61E7-6769-4D54-A98E-A53A037DBD2D}"/>
                </a:ext>
              </a:extLst>
            </p:cNvPr>
            <p:cNvSpPr/>
            <p:nvPr userDrawn="1"/>
          </p:nvSpPr>
          <p:spPr>
            <a:xfrm>
              <a:off x="4671972" y="5002977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6D8213C-8A50-438B-A406-A192DBB732CF}"/>
                </a:ext>
              </a:extLst>
            </p:cNvPr>
            <p:cNvSpPr/>
            <p:nvPr userDrawn="1"/>
          </p:nvSpPr>
          <p:spPr>
            <a:xfrm>
              <a:off x="5161087" y="4519858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F3D526D-83B8-4DD7-AA3C-494CFD634D0F}"/>
                </a:ext>
              </a:extLst>
            </p:cNvPr>
            <p:cNvSpPr/>
            <p:nvPr userDrawn="1"/>
          </p:nvSpPr>
          <p:spPr>
            <a:xfrm>
              <a:off x="5634572" y="4197931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BE58FDD-EE1E-4921-B11E-7F6848193CF0}"/>
                </a:ext>
              </a:extLst>
            </p:cNvPr>
            <p:cNvSpPr/>
            <p:nvPr userDrawn="1"/>
          </p:nvSpPr>
          <p:spPr>
            <a:xfrm>
              <a:off x="5426121" y="4779403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B4F0BBE-15C2-4CB7-BED2-D137B3FA6CAC}"/>
                </a:ext>
              </a:extLst>
            </p:cNvPr>
            <p:cNvSpPr/>
            <p:nvPr userDrawn="1"/>
          </p:nvSpPr>
          <p:spPr>
            <a:xfrm>
              <a:off x="5229757" y="3983314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F5E9356-5718-4E5F-B16C-302808E7925C}"/>
                </a:ext>
              </a:extLst>
            </p:cNvPr>
            <p:cNvSpPr/>
            <p:nvPr userDrawn="1"/>
          </p:nvSpPr>
          <p:spPr>
            <a:xfrm>
              <a:off x="6144136" y="5477453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A076A7C-E639-47B5-8579-845059E72B03}"/>
                </a:ext>
              </a:extLst>
            </p:cNvPr>
            <p:cNvSpPr/>
            <p:nvPr userDrawn="1"/>
          </p:nvSpPr>
          <p:spPr>
            <a:xfrm>
              <a:off x="6613891" y="5147048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D9A2872-B310-4B67-AD67-A14D6BA8CF4E}"/>
                </a:ext>
              </a:extLst>
            </p:cNvPr>
            <p:cNvSpPr/>
            <p:nvPr userDrawn="1"/>
          </p:nvSpPr>
          <p:spPr>
            <a:xfrm>
              <a:off x="5866268" y="5975528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D47626E-A506-4743-B7D6-F55DB4D7EFF2}"/>
                </a:ext>
              </a:extLst>
            </p:cNvPr>
            <p:cNvSpPr/>
            <p:nvPr userDrawn="1"/>
          </p:nvSpPr>
          <p:spPr>
            <a:xfrm>
              <a:off x="7293069" y="5944183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426D4EB-7253-4B23-A83E-6A75BC7259D6}"/>
                </a:ext>
              </a:extLst>
            </p:cNvPr>
            <p:cNvSpPr/>
            <p:nvPr userDrawn="1"/>
          </p:nvSpPr>
          <p:spPr>
            <a:xfrm>
              <a:off x="7430413" y="5426530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9E5716A-5B73-49DA-915A-F5E69D284684}"/>
                </a:ext>
              </a:extLst>
            </p:cNvPr>
            <p:cNvSpPr/>
            <p:nvPr userDrawn="1"/>
          </p:nvSpPr>
          <p:spPr>
            <a:xfrm>
              <a:off x="7382977" y="5104603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7879505-28BA-4209-82DB-C44B28007CE7}"/>
                </a:ext>
              </a:extLst>
            </p:cNvPr>
            <p:cNvSpPr/>
            <p:nvPr userDrawn="1"/>
          </p:nvSpPr>
          <p:spPr>
            <a:xfrm>
              <a:off x="6223096" y="5188436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9FBBFCD-E744-42E7-9CC8-DC49C57167BA}"/>
                </a:ext>
              </a:extLst>
            </p:cNvPr>
            <p:cNvSpPr/>
            <p:nvPr userDrawn="1"/>
          </p:nvSpPr>
          <p:spPr>
            <a:xfrm>
              <a:off x="6712211" y="4705318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E390097-D6C9-4CCE-8193-A1CD723E39B6}"/>
                </a:ext>
              </a:extLst>
            </p:cNvPr>
            <p:cNvSpPr/>
            <p:nvPr userDrawn="1"/>
          </p:nvSpPr>
          <p:spPr>
            <a:xfrm>
              <a:off x="7185696" y="4383391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98EE70D-9B27-4E36-AD40-8ED96D8535D2}"/>
                </a:ext>
              </a:extLst>
            </p:cNvPr>
            <p:cNvSpPr/>
            <p:nvPr userDrawn="1"/>
          </p:nvSpPr>
          <p:spPr>
            <a:xfrm>
              <a:off x="6977245" y="4964863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1EF005E-0DEE-41D6-9B59-08BF9872EF25}"/>
                </a:ext>
              </a:extLst>
            </p:cNvPr>
            <p:cNvSpPr/>
            <p:nvPr userDrawn="1"/>
          </p:nvSpPr>
          <p:spPr>
            <a:xfrm>
              <a:off x="6780881" y="4168773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7FF95A4-90B3-4724-AA8A-CBC44FA53587}"/>
                </a:ext>
              </a:extLst>
            </p:cNvPr>
            <p:cNvSpPr/>
            <p:nvPr userDrawn="1"/>
          </p:nvSpPr>
          <p:spPr>
            <a:xfrm>
              <a:off x="7907288" y="5670931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4AE1C7D-F4B0-432A-A793-C08679DC5026}"/>
                </a:ext>
              </a:extLst>
            </p:cNvPr>
            <p:cNvSpPr/>
            <p:nvPr userDrawn="1"/>
          </p:nvSpPr>
          <p:spPr>
            <a:xfrm>
              <a:off x="7043387" y="5597946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EB71315-1B0B-4C01-AF87-4F5FEDBAC6B2}"/>
                </a:ext>
              </a:extLst>
            </p:cNvPr>
            <p:cNvSpPr/>
            <p:nvPr userDrawn="1"/>
          </p:nvSpPr>
          <p:spPr>
            <a:xfrm>
              <a:off x="7890328" y="5390748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F57BBC9-4F58-4DC4-8BA6-C6B25A054CB5}"/>
                </a:ext>
              </a:extLst>
            </p:cNvPr>
            <p:cNvSpPr/>
            <p:nvPr userDrawn="1"/>
          </p:nvSpPr>
          <p:spPr>
            <a:xfrm>
              <a:off x="8632865" y="5608043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9751DBC-53BD-432B-BFF3-F5269D36FA64}"/>
                </a:ext>
              </a:extLst>
            </p:cNvPr>
            <p:cNvSpPr/>
            <p:nvPr userDrawn="1"/>
          </p:nvSpPr>
          <p:spPr>
            <a:xfrm>
              <a:off x="8844193" y="6129642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07B288D-DBBC-47CF-A856-54663E09F8AE}"/>
                </a:ext>
              </a:extLst>
            </p:cNvPr>
            <p:cNvSpPr/>
            <p:nvPr userDrawn="1"/>
          </p:nvSpPr>
          <p:spPr>
            <a:xfrm>
              <a:off x="9139768" y="5427322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B1FA931-3E76-4DE3-8DE8-1549D65FBB08}"/>
                </a:ext>
              </a:extLst>
            </p:cNvPr>
            <p:cNvSpPr/>
            <p:nvPr userDrawn="1"/>
          </p:nvSpPr>
          <p:spPr>
            <a:xfrm>
              <a:off x="8934101" y="5290063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51FFFB1-47A0-4C50-BECD-1D23D17E811D}"/>
                </a:ext>
              </a:extLst>
            </p:cNvPr>
            <p:cNvSpPr/>
            <p:nvPr userDrawn="1"/>
          </p:nvSpPr>
          <p:spPr>
            <a:xfrm>
              <a:off x="7774220" y="5373896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6AECF17-77E1-43ED-8840-C62B6A88F5D4}"/>
                </a:ext>
              </a:extLst>
            </p:cNvPr>
            <p:cNvSpPr/>
            <p:nvPr userDrawn="1"/>
          </p:nvSpPr>
          <p:spPr>
            <a:xfrm>
              <a:off x="8263335" y="4890777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876E484-B037-4F75-9556-971B92DC48BE}"/>
                </a:ext>
              </a:extLst>
            </p:cNvPr>
            <p:cNvSpPr/>
            <p:nvPr userDrawn="1"/>
          </p:nvSpPr>
          <p:spPr>
            <a:xfrm>
              <a:off x="8736820" y="4568850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225F7F8-2ABA-4551-8C71-2D21376891A6}"/>
                </a:ext>
              </a:extLst>
            </p:cNvPr>
            <p:cNvSpPr/>
            <p:nvPr userDrawn="1"/>
          </p:nvSpPr>
          <p:spPr>
            <a:xfrm>
              <a:off x="8528369" y="5150322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2DB6C0E-2520-4218-BA5A-7172D202F2EC}"/>
                </a:ext>
              </a:extLst>
            </p:cNvPr>
            <p:cNvSpPr/>
            <p:nvPr userDrawn="1"/>
          </p:nvSpPr>
          <p:spPr>
            <a:xfrm>
              <a:off x="8332005" y="4354232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52770F6-E26A-4860-9E65-9673B8C9ECE9}"/>
                </a:ext>
              </a:extLst>
            </p:cNvPr>
            <p:cNvSpPr/>
            <p:nvPr userDrawn="1"/>
          </p:nvSpPr>
          <p:spPr>
            <a:xfrm>
              <a:off x="9840980" y="5460687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4607021-E25E-4BDD-AB6C-756887A27726}"/>
                </a:ext>
              </a:extLst>
            </p:cNvPr>
            <p:cNvSpPr/>
            <p:nvPr userDrawn="1"/>
          </p:nvSpPr>
          <p:spPr>
            <a:xfrm>
              <a:off x="9364047" y="5413278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F455D67-07C2-490E-A309-365E96F52755}"/>
                </a:ext>
              </a:extLst>
            </p:cNvPr>
            <p:cNvSpPr/>
            <p:nvPr userDrawn="1"/>
          </p:nvSpPr>
          <p:spPr>
            <a:xfrm>
              <a:off x="9746108" y="5043944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F93BA23-3346-48B4-B2A8-54BC61D2FA98}"/>
                </a:ext>
              </a:extLst>
            </p:cNvPr>
            <p:cNvSpPr/>
            <p:nvPr userDrawn="1"/>
          </p:nvSpPr>
          <p:spPr>
            <a:xfrm>
              <a:off x="6738732" y="5957059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0E9FD8F-5EC9-4F46-B8F7-8199791E1422}"/>
                </a:ext>
              </a:extLst>
            </p:cNvPr>
            <p:cNvSpPr/>
            <p:nvPr userDrawn="1"/>
          </p:nvSpPr>
          <p:spPr>
            <a:xfrm>
              <a:off x="10425287" y="5841079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9E1889B-5C38-4F48-8797-C5B6154F9D23}"/>
                </a:ext>
              </a:extLst>
            </p:cNvPr>
            <p:cNvSpPr/>
            <p:nvPr userDrawn="1"/>
          </p:nvSpPr>
          <p:spPr>
            <a:xfrm>
              <a:off x="10562631" y="5323426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333226C-B3A5-4BDC-B318-FFF9F0EB91C1}"/>
                </a:ext>
              </a:extLst>
            </p:cNvPr>
            <p:cNvSpPr/>
            <p:nvPr userDrawn="1"/>
          </p:nvSpPr>
          <p:spPr>
            <a:xfrm>
              <a:off x="10515195" y="5001499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D58340A-8F19-4A37-86B4-30F8486F1465}"/>
                </a:ext>
              </a:extLst>
            </p:cNvPr>
            <p:cNvSpPr/>
            <p:nvPr userDrawn="1"/>
          </p:nvSpPr>
          <p:spPr>
            <a:xfrm>
              <a:off x="9355313" y="5085332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8C179F6-17FA-4F10-9513-4D039F77BA96}"/>
                </a:ext>
              </a:extLst>
            </p:cNvPr>
            <p:cNvSpPr/>
            <p:nvPr userDrawn="1"/>
          </p:nvSpPr>
          <p:spPr>
            <a:xfrm>
              <a:off x="9844428" y="4602214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D480887-AEFA-4002-B99D-8688ECED7D05}"/>
                </a:ext>
              </a:extLst>
            </p:cNvPr>
            <p:cNvSpPr/>
            <p:nvPr userDrawn="1"/>
          </p:nvSpPr>
          <p:spPr>
            <a:xfrm>
              <a:off x="10317913" y="4280287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06250BB-48EE-45DE-80A7-2EE80D4F433D}"/>
                </a:ext>
              </a:extLst>
            </p:cNvPr>
            <p:cNvSpPr/>
            <p:nvPr userDrawn="1"/>
          </p:nvSpPr>
          <p:spPr>
            <a:xfrm>
              <a:off x="10109463" y="4861759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782C038-380E-4B0D-AB1F-4C6661F26D12}"/>
                </a:ext>
              </a:extLst>
            </p:cNvPr>
            <p:cNvSpPr/>
            <p:nvPr userDrawn="1"/>
          </p:nvSpPr>
          <p:spPr>
            <a:xfrm>
              <a:off x="9913099" y="4065669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2B579F0-93D9-4E09-8305-FC34FC8804CC}"/>
                </a:ext>
              </a:extLst>
            </p:cNvPr>
            <p:cNvSpPr/>
            <p:nvPr userDrawn="1"/>
          </p:nvSpPr>
          <p:spPr>
            <a:xfrm>
              <a:off x="11334019" y="5687764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A98FF35-7E8E-41AD-A124-2E8D0F5BF4C6}"/>
                </a:ext>
              </a:extLst>
            </p:cNvPr>
            <p:cNvSpPr/>
            <p:nvPr userDrawn="1"/>
          </p:nvSpPr>
          <p:spPr>
            <a:xfrm>
              <a:off x="10591056" y="5346919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F5AF565-9505-449A-823A-6C19BC478F89}"/>
                </a:ext>
              </a:extLst>
            </p:cNvPr>
            <p:cNvSpPr/>
            <p:nvPr userDrawn="1"/>
          </p:nvSpPr>
          <p:spPr>
            <a:xfrm>
              <a:off x="10973117" y="4977584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21A7EC6-20A7-4268-80F5-3566AFC4C3E7}"/>
                </a:ext>
              </a:extLst>
            </p:cNvPr>
            <p:cNvSpPr/>
            <p:nvPr userDrawn="1"/>
          </p:nvSpPr>
          <p:spPr>
            <a:xfrm>
              <a:off x="11014349" y="5978279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91DEEB1-F8E4-4CC4-B890-6EE3C10BA60D}"/>
                </a:ext>
              </a:extLst>
            </p:cNvPr>
            <p:cNvSpPr/>
            <p:nvPr userDrawn="1"/>
          </p:nvSpPr>
          <p:spPr>
            <a:xfrm>
              <a:off x="11566035" y="5453506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47C0A9D-FD47-489F-978D-13F090C40A1D}"/>
                </a:ext>
              </a:extLst>
            </p:cNvPr>
            <p:cNvSpPr/>
            <p:nvPr userDrawn="1"/>
          </p:nvSpPr>
          <p:spPr>
            <a:xfrm>
              <a:off x="11789640" y="5257067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BEAFC1C-8560-4CFE-875C-1B7B00E51FFF}"/>
                </a:ext>
              </a:extLst>
            </p:cNvPr>
            <p:cNvSpPr/>
            <p:nvPr userDrawn="1"/>
          </p:nvSpPr>
          <p:spPr>
            <a:xfrm>
              <a:off x="11742204" y="4935140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7785832-F23E-4457-84FA-ED30322D7F61}"/>
                </a:ext>
              </a:extLst>
            </p:cNvPr>
            <p:cNvSpPr/>
            <p:nvPr userDrawn="1"/>
          </p:nvSpPr>
          <p:spPr>
            <a:xfrm>
              <a:off x="10582323" y="5018973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8C147BC-2F0D-4285-8E39-744F76D73117}"/>
                </a:ext>
              </a:extLst>
            </p:cNvPr>
            <p:cNvSpPr/>
            <p:nvPr userDrawn="1"/>
          </p:nvSpPr>
          <p:spPr>
            <a:xfrm>
              <a:off x="11071437" y="4535854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01B6CA8-B4C3-454B-A699-EE892BD28829}"/>
                </a:ext>
              </a:extLst>
            </p:cNvPr>
            <p:cNvSpPr/>
            <p:nvPr userDrawn="1"/>
          </p:nvSpPr>
          <p:spPr>
            <a:xfrm>
              <a:off x="11544923" y="4213927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E6C7104-06A8-4F42-A48F-E38F2F9FA47D}"/>
                </a:ext>
              </a:extLst>
            </p:cNvPr>
            <p:cNvSpPr/>
            <p:nvPr userDrawn="1"/>
          </p:nvSpPr>
          <p:spPr>
            <a:xfrm>
              <a:off x="11336472" y="4795399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F2B351A-88DC-4FE9-B6D9-0D1E32B92C13}"/>
                </a:ext>
              </a:extLst>
            </p:cNvPr>
            <p:cNvSpPr/>
            <p:nvPr userDrawn="1"/>
          </p:nvSpPr>
          <p:spPr>
            <a:xfrm>
              <a:off x="11140108" y="3999309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7D73212-BA54-4857-B2FD-33CDAEAA646D}"/>
                </a:ext>
              </a:extLst>
            </p:cNvPr>
            <p:cNvSpPr/>
            <p:nvPr userDrawn="1"/>
          </p:nvSpPr>
          <p:spPr>
            <a:xfrm>
              <a:off x="2320772" y="4606227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818FA93C-68F6-45BA-B287-E3E18E574AD7}"/>
              </a:ext>
            </a:extLst>
          </p:cNvPr>
          <p:cNvSpPr/>
          <p:nvPr/>
        </p:nvSpPr>
        <p:spPr>
          <a:xfrm>
            <a:off x="0" y="6457057"/>
            <a:ext cx="12192000" cy="400945"/>
          </a:xfrm>
          <a:prstGeom prst="rect">
            <a:avLst/>
          </a:prstGeom>
          <a:solidFill>
            <a:srgbClr val="576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5B317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464AE745-4761-4BFF-BC71-1D07917BC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56" y="826387"/>
            <a:ext cx="4858428" cy="2534004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3FA52645-FE95-493C-9C2B-6539252AA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89" y="704161"/>
            <a:ext cx="4892005" cy="265385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277C899A-3987-4CA8-AAD6-9095D6220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73" y="3456533"/>
            <a:ext cx="4892005" cy="2521746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E7A589DE-4E06-4F55-8E06-9EB20A5FC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92" y="3757552"/>
            <a:ext cx="5753903" cy="1771897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2C7CB550-0EFE-47DD-9A7A-99EFEFDA0ED2}"/>
              </a:ext>
            </a:extLst>
          </p:cNvPr>
          <p:cNvSpPr txBox="1"/>
          <p:nvPr/>
        </p:nvSpPr>
        <p:spPr>
          <a:xfrm>
            <a:off x="2372597" y="436562"/>
            <a:ext cx="1992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86"/>
            <a:r>
              <a:rPr lang="en-US" altLang="ko-KR" sz="1200" dirty="0">
                <a:cs typeface="Arial" pitchFamily="34" charset="0"/>
              </a:rPr>
              <a:t>N-S Axis with E-W Tracking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2A4A4A1-6E01-4593-B764-7D2313666203}"/>
              </a:ext>
            </a:extLst>
          </p:cNvPr>
          <p:cNvSpPr txBox="1"/>
          <p:nvPr/>
        </p:nvSpPr>
        <p:spPr>
          <a:xfrm>
            <a:off x="8247813" y="425393"/>
            <a:ext cx="1992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86"/>
            <a:r>
              <a:rPr lang="en-US" altLang="ko-KR" sz="1200" dirty="0">
                <a:cs typeface="Arial" pitchFamily="34" charset="0"/>
              </a:rPr>
              <a:t>E-W Axis With N-S Tracking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0C73BB55-A8E4-4280-9485-67F096780EE2}"/>
              </a:ext>
            </a:extLst>
          </p:cNvPr>
          <p:cNvSpPr txBox="1"/>
          <p:nvPr/>
        </p:nvSpPr>
        <p:spPr>
          <a:xfrm>
            <a:off x="2265426" y="5951519"/>
            <a:ext cx="1992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86"/>
            <a:r>
              <a:rPr lang="en-US" altLang="ko-KR" sz="1200" dirty="0">
                <a:cs typeface="Arial" pitchFamily="34" charset="0"/>
              </a:rPr>
              <a:t>N-S Axis With E-W Tracking (Horizontal)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FD4BEE3-A262-4097-8C4B-B15A5A232D49}"/>
              </a:ext>
            </a:extLst>
          </p:cNvPr>
          <p:cNvSpPr txBox="1"/>
          <p:nvPr/>
        </p:nvSpPr>
        <p:spPr>
          <a:xfrm>
            <a:off x="8202583" y="5584811"/>
            <a:ext cx="1992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86"/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 pitchFamily="34" charset="0"/>
              </a:rPr>
              <a:t>Comparison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56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40" grpId="0"/>
      <p:bldP spid="147" grpId="0"/>
      <p:bldP spid="1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Fokus</a:t>
            </a:r>
            <a:r>
              <a:rPr lang="en-US" dirty="0"/>
              <a:t> </a:t>
            </a:r>
            <a:r>
              <a:rPr lang="en-US" dirty="0" err="1"/>
              <a:t>Penelitiaan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187748-434E-4833-A9A2-066925E3D3A5}"/>
              </a:ext>
            </a:extLst>
          </p:cNvPr>
          <p:cNvSpPr/>
          <p:nvPr/>
        </p:nvSpPr>
        <p:spPr>
          <a:xfrm>
            <a:off x="6035783" y="2940308"/>
            <a:ext cx="108000" cy="20547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7E4EDA-6116-4903-A3A4-7A67CCC72FBB}"/>
              </a:ext>
            </a:extLst>
          </p:cNvPr>
          <p:cNvSpPr/>
          <p:nvPr/>
        </p:nvSpPr>
        <p:spPr>
          <a:xfrm>
            <a:off x="5630398" y="3264982"/>
            <a:ext cx="108000" cy="173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9F7C5-ECD2-4DEE-948F-B04CF6A0C6D6}"/>
              </a:ext>
            </a:extLst>
          </p:cNvPr>
          <p:cNvSpPr/>
          <p:nvPr/>
        </p:nvSpPr>
        <p:spPr>
          <a:xfrm>
            <a:off x="6441168" y="3264982"/>
            <a:ext cx="108000" cy="173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92DE8D-93F1-4AEA-86DF-9EE9C82D46EE}"/>
              </a:ext>
            </a:extLst>
          </p:cNvPr>
          <p:cNvSpPr/>
          <p:nvPr/>
        </p:nvSpPr>
        <p:spPr>
          <a:xfrm>
            <a:off x="5225013" y="4059101"/>
            <a:ext cx="108000" cy="9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63295C36-B8F1-47CD-B795-351DBFE96084}"/>
              </a:ext>
            </a:extLst>
          </p:cNvPr>
          <p:cNvSpPr>
            <a:spLocks/>
          </p:cNvSpPr>
          <p:nvPr/>
        </p:nvSpPr>
        <p:spPr bwMode="auto">
          <a:xfrm flipH="1">
            <a:off x="4883655" y="4827556"/>
            <a:ext cx="2304256" cy="1690935"/>
          </a:xfrm>
          <a:custGeom>
            <a:avLst/>
            <a:gdLst/>
            <a:ahLst/>
            <a:cxnLst/>
            <a:rect l="l" t="t" r="r" b="b"/>
            <a:pathLst>
              <a:path w="2304256" h="1690935">
                <a:moveTo>
                  <a:pt x="2302739" y="0"/>
                </a:moveTo>
                <a:lnTo>
                  <a:pt x="270214" y="0"/>
                </a:lnTo>
                <a:lnTo>
                  <a:pt x="270214" y="25876"/>
                </a:lnTo>
                <a:lnTo>
                  <a:pt x="266297" y="60666"/>
                </a:lnTo>
                <a:lnTo>
                  <a:pt x="254549" y="96265"/>
                </a:lnTo>
                <a:lnTo>
                  <a:pt x="233402" y="139146"/>
                </a:lnTo>
                <a:lnTo>
                  <a:pt x="207556" y="178790"/>
                </a:lnTo>
                <a:lnTo>
                  <a:pt x="179359" y="213579"/>
                </a:lnTo>
                <a:lnTo>
                  <a:pt x="149597" y="249179"/>
                </a:lnTo>
                <a:lnTo>
                  <a:pt x="118268" y="281542"/>
                </a:lnTo>
                <a:lnTo>
                  <a:pt x="86938" y="313904"/>
                </a:lnTo>
                <a:lnTo>
                  <a:pt x="57176" y="349503"/>
                </a:lnTo>
                <a:lnTo>
                  <a:pt x="46994" y="359212"/>
                </a:lnTo>
                <a:lnTo>
                  <a:pt x="34462" y="371348"/>
                </a:lnTo>
                <a:lnTo>
                  <a:pt x="21148" y="385911"/>
                </a:lnTo>
                <a:lnTo>
                  <a:pt x="10182" y="400475"/>
                </a:lnTo>
                <a:lnTo>
                  <a:pt x="3134" y="418274"/>
                </a:lnTo>
                <a:lnTo>
                  <a:pt x="0" y="437691"/>
                </a:lnTo>
                <a:lnTo>
                  <a:pt x="3916" y="457918"/>
                </a:lnTo>
                <a:lnTo>
                  <a:pt x="14099" y="477336"/>
                </a:lnTo>
                <a:lnTo>
                  <a:pt x="31329" y="493517"/>
                </a:lnTo>
                <a:lnTo>
                  <a:pt x="50910" y="504844"/>
                </a:lnTo>
                <a:lnTo>
                  <a:pt x="75190" y="515362"/>
                </a:lnTo>
                <a:lnTo>
                  <a:pt x="101037" y="524261"/>
                </a:lnTo>
                <a:lnTo>
                  <a:pt x="126883" y="533162"/>
                </a:lnTo>
                <a:lnTo>
                  <a:pt x="151947" y="542060"/>
                </a:lnTo>
                <a:lnTo>
                  <a:pt x="176227" y="552579"/>
                </a:lnTo>
                <a:lnTo>
                  <a:pt x="198157" y="563906"/>
                </a:lnTo>
                <a:lnTo>
                  <a:pt x="213822" y="578469"/>
                </a:lnTo>
                <a:lnTo>
                  <a:pt x="209123" y="597886"/>
                </a:lnTo>
                <a:lnTo>
                  <a:pt x="200507" y="615686"/>
                </a:lnTo>
                <a:lnTo>
                  <a:pt x="191891" y="634295"/>
                </a:lnTo>
                <a:lnTo>
                  <a:pt x="182493" y="652094"/>
                </a:lnTo>
                <a:lnTo>
                  <a:pt x="173877" y="669893"/>
                </a:lnTo>
                <a:lnTo>
                  <a:pt x="167611" y="687693"/>
                </a:lnTo>
                <a:lnTo>
                  <a:pt x="165262" y="703874"/>
                </a:lnTo>
                <a:lnTo>
                  <a:pt x="166828" y="721673"/>
                </a:lnTo>
                <a:lnTo>
                  <a:pt x="175443" y="737855"/>
                </a:lnTo>
                <a:lnTo>
                  <a:pt x="191108" y="754036"/>
                </a:lnTo>
                <a:lnTo>
                  <a:pt x="213822" y="770218"/>
                </a:lnTo>
                <a:lnTo>
                  <a:pt x="209123" y="783163"/>
                </a:lnTo>
                <a:lnTo>
                  <a:pt x="202073" y="796108"/>
                </a:lnTo>
                <a:lnTo>
                  <a:pt x="196591" y="811480"/>
                </a:lnTo>
                <a:lnTo>
                  <a:pt x="195024" y="827661"/>
                </a:lnTo>
                <a:lnTo>
                  <a:pt x="198157" y="843843"/>
                </a:lnTo>
                <a:lnTo>
                  <a:pt x="206773" y="858406"/>
                </a:lnTo>
                <a:lnTo>
                  <a:pt x="217738" y="869733"/>
                </a:lnTo>
                <a:lnTo>
                  <a:pt x="231836" y="880250"/>
                </a:lnTo>
                <a:lnTo>
                  <a:pt x="245934" y="887532"/>
                </a:lnTo>
                <a:lnTo>
                  <a:pt x="259249" y="896432"/>
                </a:lnTo>
                <a:lnTo>
                  <a:pt x="271781" y="908568"/>
                </a:lnTo>
                <a:lnTo>
                  <a:pt x="278829" y="921513"/>
                </a:lnTo>
                <a:lnTo>
                  <a:pt x="285878" y="944976"/>
                </a:lnTo>
                <a:lnTo>
                  <a:pt x="285878" y="971675"/>
                </a:lnTo>
                <a:lnTo>
                  <a:pt x="283529" y="996756"/>
                </a:lnTo>
                <a:lnTo>
                  <a:pt x="277263" y="1022646"/>
                </a:lnTo>
                <a:lnTo>
                  <a:pt x="271781" y="1047727"/>
                </a:lnTo>
                <a:lnTo>
                  <a:pt x="267865" y="1070381"/>
                </a:lnTo>
                <a:lnTo>
                  <a:pt x="264732" y="1102744"/>
                </a:lnTo>
                <a:lnTo>
                  <a:pt x="267865" y="1131870"/>
                </a:lnTo>
                <a:lnTo>
                  <a:pt x="276480" y="1158569"/>
                </a:lnTo>
                <a:lnTo>
                  <a:pt x="287445" y="1182033"/>
                </a:lnTo>
                <a:lnTo>
                  <a:pt x="303109" y="1200640"/>
                </a:lnTo>
                <a:lnTo>
                  <a:pt x="323474" y="1218440"/>
                </a:lnTo>
                <a:lnTo>
                  <a:pt x="343054" y="1233004"/>
                </a:lnTo>
                <a:lnTo>
                  <a:pt x="365767" y="1245140"/>
                </a:lnTo>
                <a:lnTo>
                  <a:pt x="388482" y="1255658"/>
                </a:lnTo>
                <a:lnTo>
                  <a:pt x="411195" y="1261321"/>
                </a:lnTo>
                <a:lnTo>
                  <a:pt x="452706" y="1268603"/>
                </a:lnTo>
                <a:lnTo>
                  <a:pt x="496567" y="1271839"/>
                </a:lnTo>
                <a:lnTo>
                  <a:pt x="542777" y="1270221"/>
                </a:lnTo>
                <a:lnTo>
                  <a:pt x="588205" y="1265367"/>
                </a:lnTo>
                <a:lnTo>
                  <a:pt x="633632" y="1259702"/>
                </a:lnTo>
                <a:lnTo>
                  <a:pt x="676710" y="1250803"/>
                </a:lnTo>
                <a:lnTo>
                  <a:pt x="715087" y="1240286"/>
                </a:lnTo>
                <a:lnTo>
                  <a:pt x="748766" y="1228958"/>
                </a:lnTo>
                <a:lnTo>
                  <a:pt x="762864" y="1224104"/>
                </a:lnTo>
                <a:lnTo>
                  <a:pt x="781662" y="1218440"/>
                </a:lnTo>
                <a:lnTo>
                  <a:pt x="802025" y="1212777"/>
                </a:lnTo>
                <a:lnTo>
                  <a:pt x="823173" y="1207113"/>
                </a:lnTo>
                <a:lnTo>
                  <a:pt x="845886" y="1203877"/>
                </a:lnTo>
                <a:lnTo>
                  <a:pt x="868600" y="1202259"/>
                </a:lnTo>
                <a:lnTo>
                  <a:pt x="888180" y="1205495"/>
                </a:lnTo>
                <a:lnTo>
                  <a:pt x="905412" y="1212777"/>
                </a:lnTo>
                <a:lnTo>
                  <a:pt x="921076" y="1227340"/>
                </a:lnTo>
                <a:lnTo>
                  <a:pt x="935175" y="1250803"/>
                </a:lnTo>
                <a:lnTo>
                  <a:pt x="948489" y="1280738"/>
                </a:lnTo>
                <a:lnTo>
                  <a:pt x="961021" y="1315528"/>
                </a:lnTo>
                <a:lnTo>
                  <a:pt x="971203" y="1355173"/>
                </a:lnTo>
                <a:lnTo>
                  <a:pt x="981385" y="1396435"/>
                </a:lnTo>
                <a:lnTo>
                  <a:pt x="990000" y="1439316"/>
                </a:lnTo>
                <a:lnTo>
                  <a:pt x="997832" y="1483005"/>
                </a:lnTo>
                <a:lnTo>
                  <a:pt x="1005665" y="1525886"/>
                </a:lnTo>
                <a:lnTo>
                  <a:pt x="1011148" y="1565530"/>
                </a:lnTo>
                <a:lnTo>
                  <a:pt x="1018196" y="1602747"/>
                </a:lnTo>
                <a:lnTo>
                  <a:pt x="1023680" y="1633491"/>
                </a:lnTo>
                <a:lnTo>
                  <a:pt x="1028379" y="1660191"/>
                </a:lnTo>
                <a:lnTo>
                  <a:pt x="1134898" y="1678799"/>
                </a:lnTo>
                <a:lnTo>
                  <a:pt x="1242983" y="1689317"/>
                </a:lnTo>
                <a:lnTo>
                  <a:pt x="1354201" y="1690935"/>
                </a:lnTo>
                <a:lnTo>
                  <a:pt x="1467769" y="1685272"/>
                </a:lnTo>
                <a:lnTo>
                  <a:pt x="1585253" y="1669090"/>
                </a:lnTo>
                <a:lnTo>
                  <a:pt x="1705871" y="1646436"/>
                </a:lnTo>
                <a:lnTo>
                  <a:pt x="1829621" y="1615692"/>
                </a:lnTo>
                <a:lnTo>
                  <a:pt x="1959636" y="1577666"/>
                </a:lnTo>
                <a:lnTo>
                  <a:pt x="2093568" y="1533168"/>
                </a:lnTo>
                <a:lnTo>
                  <a:pt x="2078686" y="1496759"/>
                </a:lnTo>
                <a:lnTo>
                  <a:pt x="2064589" y="1455497"/>
                </a:lnTo>
                <a:lnTo>
                  <a:pt x="2052057" y="1410189"/>
                </a:lnTo>
                <a:lnTo>
                  <a:pt x="2039525" y="1365691"/>
                </a:lnTo>
                <a:lnTo>
                  <a:pt x="2027777" y="1326046"/>
                </a:lnTo>
                <a:lnTo>
                  <a:pt x="2015246" y="1293683"/>
                </a:lnTo>
                <a:lnTo>
                  <a:pt x="2006630" y="1271839"/>
                </a:lnTo>
                <a:lnTo>
                  <a:pt x="1996448" y="1241903"/>
                </a:lnTo>
                <a:lnTo>
                  <a:pt x="1986266" y="1207922"/>
                </a:lnTo>
                <a:lnTo>
                  <a:pt x="1975300" y="1169896"/>
                </a:lnTo>
                <a:lnTo>
                  <a:pt x="1965119" y="1130252"/>
                </a:lnTo>
                <a:lnTo>
                  <a:pt x="1954937" y="1088990"/>
                </a:lnTo>
                <a:lnTo>
                  <a:pt x="1946321" y="1047727"/>
                </a:lnTo>
                <a:lnTo>
                  <a:pt x="1940839" y="1009701"/>
                </a:lnTo>
                <a:lnTo>
                  <a:pt x="1936923" y="973293"/>
                </a:lnTo>
                <a:lnTo>
                  <a:pt x="1935356" y="943358"/>
                </a:lnTo>
                <a:lnTo>
                  <a:pt x="1936923" y="918276"/>
                </a:lnTo>
                <a:lnTo>
                  <a:pt x="1949455" y="865687"/>
                </a:lnTo>
                <a:lnTo>
                  <a:pt x="1965119" y="817143"/>
                </a:lnTo>
                <a:lnTo>
                  <a:pt x="1984700" y="771026"/>
                </a:lnTo>
                <a:lnTo>
                  <a:pt x="2008980" y="730573"/>
                </a:lnTo>
                <a:lnTo>
                  <a:pt x="2045008" y="680412"/>
                </a:lnTo>
                <a:lnTo>
                  <a:pt x="2081820" y="630249"/>
                </a:lnTo>
                <a:lnTo>
                  <a:pt x="2118631" y="581705"/>
                </a:lnTo>
                <a:lnTo>
                  <a:pt x="2156226" y="529925"/>
                </a:lnTo>
                <a:lnTo>
                  <a:pt x="2189904" y="477336"/>
                </a:lnTo>
                <a:lnTo>
                  <a:pt x="2222800" y="423128"/>
                </a:lnTo>
                <a:lnTo>
                  <a:pt x="2250214" y="364066"/>
                </a:lnTo>
                <a:lnTo>
                  <a:pt x="2272927" y="300959"/>
                </a:lnTo>
                <a:lnTo>
                  <a:pt x="2290158" y="227334"/>
                </a:lnTo>
                <a:lnTo>
                  <a:pt x="2299557" y="152091"/>
                </a:lnTo>
                <a:lnTo>
                  <a:pt x="2304256" y="7522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0"/>
          </a:p>
        </p:txBody>
      </p:sp>
      <p:sp>
        <p:nvSpPr>
          <p:cNvPr id="13" name="Pentagon 14">
            <a:extLst>
              <a:ext uri="{FF2B5EF4-FFF2-40B4-BE49-F238E27FC236}">
                <a16:creationId xmlns:a16="http://schemas.microsoft.com/office/drawing/2014/main" id="{7EB885E5-F95F-4444-B0F7-5D1AF6658A7D}"/>
              </a:ext>
            </a:extLst>
          </p:cNvPr>
          <p:cNvSpPr/>
          <p:nvPr/>
        </p:nvSpPr>
        <p:spPr>
          <a:xfrm>
            <a:off x="6456040" y="3274505"/>
            <a:ext cx="1898526" cy="484632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Pentagon 15">
            <a:extLst>
              <a:ext uri="{FF2B5EF4-FFF2-40B4-BE49-F238E27FC236}">
                <a16:creationId xmlns:a16="http://schemas.microsoft.com/office/drawing/2014/main" id="{89E741F7-0904-4D78-AB6A-44FA2C446555}"/>
              </a:ext>
            </a:extLst>
          </p:cNvPr>
          <p:cNvSpPr/>
          <p:nvPr/>
        </p:nvSpPr>
        <p:spPr>
          <a:xfrm flipH="1">
            <a:off x="3415406" y="4059101"/>
            <a:ext cx="1898526" cy="484632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Pentagon 16">
            <a:extLst>
              <a:ext uri="{FF2B5EF4-FFF2-40B4-BE49-F238E27FC236}">
                <a16:creationId xmlns:a16="http://schemas.microsoft.com/office/drawing/2014/main" id="{32B77047-4FD5-4C65-9514-AFFCD53CB0CE}"/>
              </a:ext>
            </a:extLst>
          </p:cNvPr>
          <p:cNvSpPr/>
          <p:nvPr/>
        </p:nvSpPr>
        <p:spPr>
          <a:xfrm flipH="1">
            <a:off x="3818906" y="3274505"/>
            <a:ext cx="1898526" cy="484632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3E0B5-6DC9-4B3A-81D6-560A50541C02}"/>
              </a:ext>
            </a:extLst>
          </p:cNvPr>
          <p:cNvSpPr txBox="1"/>
          <p:nvPr/>
        </p:nvSpPr>
        <p:spPr>
          <a:xfrm>
            <a:off x="1909110" y="4632162"/>
            <a:ext cx="2552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prstClr val="black"/>
                </a:solidFill>
              </a:rPr>
              <a:t>Merancang</a:t>
            </a:r>
            <a:r>
              <a:rPr lang="en-US" sz="1200" dirty="0">
                <a:solidFill>
                  <a:prstClr val="black"/>
                </a:solidFill>
              </a:rPr>
              <a:t> solar tracking system yang </a:t>
            </a:r>
            <a:r>
              <a:rPr lang="en-US" sz="1200" dirty="0" err="1">
                <a:solidFill>
                  <a:prstClr val="black"/>
                </a:solidFill>
              </a:rPr>
              <a:t>dapat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meningkatkan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daya</a:t>
            </a:r>
            <a:r>
              <a:rPr lang="en-US" sz="1200" dirty="0">
                <a:solidFill>
                  <a:prstClr val="black"/>
                </a:solidFill>
              </a:rPr>
              <a:t> Output Solar Panel </a:t>
            </a:r>
            <a:r>
              <a:rPr lang="en-US" sz="1200" dirty="0" err="1">
                <a:solidFill>
                  <a:prstClr val="black"/>
                </a:solidFill>
              </a:rPr>
              <a:t>dalam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pengoptimalan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energi</a:t>
            </a:r>
            <a:r>
              <a:rPr lang="en-US" sz="1200" dirty="0">
                <a:solidFill>
                  <a:prstClr val="black"/>
                </a:solidFill>
              </a:rPr>
              <a:t> alternative.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39854F-5EDD-4033-9699-E135B043B41A}"/>
              </a:ext>
            </a:extLst>
          </p:cNvPr>
          <p:cNvSpPr txBox="1"/>
          <p:nvPr/>
        </p:nvSpPr>
        <p:spPr>
          <a:xfrm>
            <a:off x="8381796" y="3139875"/>
            <a:ext cx="2552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Penelitian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diharapkan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mampu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meningkatkan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Daya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Output Solar Panel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pemanfaatan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renewable energy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04AAC6-35C1-4AD9-B788-5977516F3A24}"/>
              </a:ext>
            </a:extLst>
          </p:cNvPr>
          <p:cNvSpPr txBox="1"/>
          <p:nvPr/>
        </p:nvSpPr>
        <p:spPr>
          <a:xfrm>
            <a:off x="1105115" y="3209965"/>
            <a:ext cx="2552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286">
              <a:defRPr/>
            </a:pPr>
            <a:r>
              <a:rPr lang="en-US" altLang="ko-KR" sz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Bagaimana</a:t>
            </a: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merancang</a:t>
            </a: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system </a:t>
            </a:r>
            <a:r>
              <a:rPr lang="en-US" altLang="ko-KR" sz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penggerak</a:t>
            </a: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untuk</a:t>
            </a: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meningkatkan</a:t>
            </a: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Daya</a:t>
            </a: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Output Solar Panel </a:t>
            </a:r>
            <a:r>
              <a:rPr lang="en-US" altLang="ko-KR" sz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Menggunakan</a:t>
            </a: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system solar tracking </a:t>
            </a:r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3897F1-E332-4092-A230-50F27860288E}"/>
              </a:ext>
            </a:extLst>
          </p:cNvPr>
          <p:cNvSpPr txBox="1"/>
          <p:nvPr/>
        </p:nvSpPr>
        <p:spPr>
          <a:xfrm>
            <a:off x="3933151" y="1947641"/>
            <a:ext cx="4333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Sistem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Menggunakan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Motor Linear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sebagai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penggerak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 Solar panel yang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digunakan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memiliki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Daya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Output 200W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Pentagon 30">
            <a:extLst>
              <a:ext uri="{FF2B5EF4-FFF2-40B4-BE49-F238E27FC236}">
                <a16:creationId xmlns:a16="http://schemas.microsoft.com/office/drawing/2014/main" id="{D996E087-40CD-42D8-8BF8-FCEDAA5616EA}"/>
              </a:ext>
            </a:extLst>
          </p:cNvPr>
          <p:cNvSpPr/>
          <p:nvPr/>
        </p:nvSpPr>
        <p:spPr>
          <a:xfrm>
            <a:off x="4476002" y="2470860"/>
            <a:ext cx="3211003" cy="484632"/>
          </a:xfrm>
          <a:custGeom>
            <a:avLst/>
            <a:gdLst/>
            <a:ahLst/>
            <a:cxnLst/>
            <a:rect l="l" t="t" r="r" b="b"/>
            <a:pathLst>
              <a:path w="3211003" h="484632">
                <a:moveTo>
                  <a:pt x="242316" y="0"/>
                </a:moveTo>
                <a:lnTo>
                  <a:pt x="1591003" y="0"/>
                </a:lnTo>
                <a:lnTo>
                  <a:pt x="1620000" y="0"/>
                </a:lnTo>
                <a:lnTo>
                  <a:pt x="2968687" y="0"/>
                </a:lnTo>
                <a:lnTo>
                  <a:pt x="3211003" y="242316"/>
                </a:lnTo>
                <a:lnTo>
                  <a:pt x="2968687" y="484632"/>
                </a:lnTo>
                <a:lnTo>
                  <a:pt x="1620000" y="484632"/>
                </a:lnTo>
                <a:lnTo>
                  <a:pt x="1591003" y="484632"/>
                </a:lnTo>
                <a:lnTo>
                  <a:pt x="242316" y="484632"/>
                </a:lnTo>
                <a:lnTo>
                  <a:pt x="0" y="242316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5F5CBD-78E6-4CA8-96C0-B046780D0257}"/>
              </a:ext>
            </a:extLst>
          </p:cNvPr>
          <p:cNvSpPr txBox="1"/>
          <p:nvPr/>
        </p:nvSpPr>
        <p:spPr>
          <a:xfrm>
            <a:off x="5291448" y="2559288"/>
            <a:ext cx="1609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>
                <a:solidFill>
                  <a:schemeClr val="bg1"/>
                </a:solidFill>
                <a:cs typeface="Arial" pitchFamily="34" charset="0"/>
              </a:rPr>
              <a:t>Fokus</a:t>
            </a:r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cs typeface="Arial" pitchFamily="34" charset="0"/>
              </a:rPr>
              <a:t>Penelitian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A6923B-3798-4A19-B42C-E359F89994C0}"/>
              </a:ext>
            </a:extLst>
          </p:cNvPr>
          <p:cNvSpPr txBox="1"/>
          <p:nvPr/>
        </p:nvSpPr>
        <p:spPr>
          <a:xfrm>
            <a:off x="3933151" y="3337741"/>
            <a:ext cx="1781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Rumusan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Masalah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1CD79B-F8AF-44E2-8973-B795E799D096}"/>
              </a:ext>
            </a:extLst>
          </p:cNvPr>
          <p:cNvSpPr txBox="1"/>
          <p:nvPr/>
        </p:nvSpPr>
        <p:spPr>
          <a:xfrm>
            <a:off x="3657972" y="4147530"/>
            <a:ext cx="1592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Tujuan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B3FB42-2D2C-4076-8BA3-1620216BE551}"/>
              </a:ext>
            </a:extLst>
          </p:cNvPr>
          <p:cNvSpPr txBox="1"/>
          <p:nvPr/>
        </p:nvSpPr>
        <p:spPr>
          <a:xfrm>
            <a:off x="6576398" y="3366594"/>
            <a:ext cx="1592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Manfaat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7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4" grpId="0" animBg="1"/>
      <p:bldP spid="5" grpId="0" animBg="1"/>
      <p:bldP spid="6" grpId="0" animBg="1"/>
      <p:bldP spid="8" grpId="0" animBg="1"/>
      <p:bldP spid="13" grpId="0" animBg="1"/>
      <p:bldP spid="14" grpId="0" animBg="1"/>
      <p:bldP spid="15" grpId="0" animBg="1"/>
      <p:bldP spid="17" grpId="0"/>
      <p:bldP spid="20" grpId="0"/>
      <p:bldP spid="23" grpId="0"/>
      <p:bldP spid="26" grpId="0"/>
      <p:bldP spid="28" grpId="0" animBg="1"/>
      <p:bldP spid="29" grpId="0"/>
      <p:bldP spid="30" grpId="0"/>
      <p:bldP spid="31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0831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Rancangan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Penelitiaan</a:t>
            </a: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306876-491C-4FF4-A133-F6784DEB662B}"/>
              </a:ext>
            </a:extLst>
          </p:cNvPr>
          <p:cNvSpPr txBox="1"/>
          <p:nvPr/>
        </p:nvSpPr>
        <p:spPr>
          <a:xfrm>
            <a:off x="6736197" y="1689099"/>
            <a:ext cx="4685903" cy="230832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just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Dalam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perancangan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penelitiaan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ini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membuat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suatu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system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penggerak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Solar panel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untuk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meningkatkan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Daya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Output Solar panel yang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berada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di Gedung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Elektro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Fakultas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Teknik,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Universitas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Hasanuddin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yang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dimiliki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oleh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Laboratorium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mesin-mesin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listrik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  <a:latin typeface="Arial"/>
            </a:endParaRPr>
          </a:p>
          <a:p>
            <a:pPr marL="0" marR="0" lvl="0" indent="0" algn="just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/>
                </a:solidFill>
                <a:latin typeface="Arial"/>
              </a:rPr>
              <a:t>Sebagai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perbandingan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dengan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menggunakan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Panel Surya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dengan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Output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Daya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sebesar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2 Watt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memiliki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Hasil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pengukuran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rata-rata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daya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listrik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yang paling optimal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untuk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sytem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tracking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yaitu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sebesar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1,349 Watt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dibanding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penggunaan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system solar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statis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yang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hanya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sebesar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1,255 Watt.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Pengukuran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ini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menunjukkan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kenaikan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Output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daya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Panel Surya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mencapai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10,1%. (Muhammad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Asri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1200" dirty="0" err="1">
                <a:solidFill>
                  <a:prstClr val="black"/>
                </a:solidFill>
                <a:latin typeface="Arial"/>
              </a:rPr>
              <a:t>Serwin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, 2019)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27378B-1F67-4E56-B6E3-D087BCE08921}"/>
              </a:ext>
            </a:extLst>
          </p:cNvPr>
          <p:cNvSpPr txBox="1"/>
          <p:nvPr/>
        </p:nvSpPr>
        <p:spPr>
          <a:xfrm>
            <a:off x="6736198" y="415214"/>
            <a:ext cx="468590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dist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itchFamily="34" charset="0"/>
              </a:rPr>
              <a:t>Rancangan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itchFamily="34" charset="0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D3D3F5-524D-4039-A97C-85E6A461DD8F}"/>
              </a:ext>
            </a:extLst>
          </p:cNvPr>
          <p:cNvSpPr txBox="1"/>
          <p:nvPr/>
        </p:nvSpPr>
        <p:spPr>
          <a:xfrm>
            <a:off x="6736198" y="1104324"/>
            <a:ext cx="468590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dist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itchFamily="34" charset="0"/>
              </a:rPr>
              <a:t>Penelitiaan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A57862-1504-4515-8D3B-C2B7A9209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1451" y="996287"/>
            <a:ext cx="3592774" cy="4790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2721C2-EF28-44E5-B12D-1269ACA9C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763" y="3997423"/>
            <a:ext cx="4582770" cy="275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8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1D6A2DF-E9F4-4298-BB8A-2F8D692B2F86}"/>
              </a:ext>
            </a:extLst>
          </p:cNvPr>
          <p:cNvGrpSpPr/>
          <p:nvPr/>
        </p:nvGrpSpPr>
        <p:grpSpPr>
          <a:xfrm flipH="1">
            <a:off x="7135206" y="2080842"/>
            <a:ext cx="4747392" cy="3682236"/>
            <a:chOff x="1070741" y="2355612"/>
            <a:chExt cx="3613027" cy="2331169"/>
          </a:xfrm>
        </p:grpSpPr>
        <p:sp>
          <p:nvSpPr>
            <p:cNvPr id="42" name="Freeform 2">
              <a:extLst>
                <a:ext uri="{FF2B5EF4-FFF2-40B4-BE49-F238E27FC236}">
                  <a16:creationId xmlns:a16="http://schemas.microsoft.com/office/drawing/2014/main" id="{5B950954-E34F-42CC-A697-D05446DD963F}"/>
                </a:ext>
              </a:extLst>
            </p:cNvPr>
            <p:cNvSpPr/>
            <p:nvPr/>
          </p:nvSpPr>
          <p:spPr>
            <a:xfrm>
              <a:off x="2216184" y="2716811"/>
              <a:ext cx="2467584" cy="1722768"/>
            </a:xfrm>
            <a:custGeom>
              <a:avLst/>
              <a:gdLst>
                <a:gd name="connsiteX0" fmla="*/ 0 w 4637314"/>
                <a:gd name="connsiteY0" fmla="*/ 468086 h 2906486"/>
                <a:gd name="connsiteX1" fmla="*/ 65314 w 4637314"/>
                <a:gd name="connsiteY1" fmla="*/ 2906486 h 2906486"/>
                <a:gd name="connsiteX2" fmla="*/ 4637314 w 4637314"/>
                <a:gd name="connsiteY2" fmla="*/ 2862943 h 2906486"/>
                <a:gd name="connsiteX3" fmla="*/ 729343 w 4637314"/>
                <a:gd name="connsiteY3" fmla="*/ 0 h 2906486"/>
                <a:gd name="connsiteX4" fmla="*/ 141514 w 4637314"/>
                <a:gd name="connsiteY4" fmla="*/ 304800 h 2906486"/>
                <a:gd name="connsiteX5" fmla="*/ 0 w 4637314"/>
                <a:gd name="connsiteY5" fmla="*/ 468086 h 2906486"/>
                <a:gd name="connsiteX0" fmla="*/ 0 w 4637314"/>
                <a:gd name="connsiteY0" fmla="*/ 468086 h 2906486"/>
                <a:gd name="connsiteX1" fmla="*/ 65314 w 4637314"/>
                <a:gd name="connsiteY1" fmla="*/ 2906486 h 2906486"/>
                <a:gd name="connsiteX2" fmla="*/ 4637314 w 4637314"/>
                <a:gd name="connsiteY2" fmla="*/ 2862943 h 2906486"/>
                <a:gd name="connsiteX3" fmla="*/ 729343 w 4637314"/>
                <a:gd name="connsiteY3" fmla="*/ 0 h 2906486"/>
                <a:gd name="connsiteX4" fmla="*/ 0 w 4637314"/>
                <a:gd name="connsiteY4" fmla="*/ 468086 h 2906486"/>
                <a:gd name="connsiteX0" fmla="*/ 0 w 4637314"/>
                <a:gd name="connsiteY0" fmla="*/ 468086 h 2906486"/>
                <a:gd name="connsiteX1" fmla="*/ 13507 w 4637314"/>
                <a:gd name="connsiteY1" fmla="*/ 2906486 h 2906486"/>
                <a:gd name="connsiteX2" fmla="*/ 4637314 w 4637314"/>
                <a:gd name="connsiteY2" fmla="*/ 2862943 h 2906486"/>
                <a:gd name="connsiteX3" fmla="*/ 729343 w 4637314"/>
                <a:gd name="connsiteY3" fmla="*/ 0 h 2906486"/>
                <a:gd name="connsiteX4" fmla="*/ 0 w 4637314"/>
                <a:gd name="connsiteY4" fmla="*/ 468086 h 2906486"/>
                <a:gd name="connsiteX0" fmla="*/ 13023 w 4650337"/>
                <a:gd name="connsiteY0" fmla="*/ 468086 h 2915120"/>
                <a:gd name="connsiteX1" fmla="*/ 626 w 4650337"/>
                <a:gd name="connsiteY1" fmla="*/ 2915120 h 2915120"/>
                <a:gd name="connsiteX2" fmla="*/ 4650337 w 4650337"/>
                <a:gd name="connsiteY2" fmla="*/ 2862943 h 2915120"/>
                <a:gd name="connsiteX3" fmla="*/ 742366 w 4650337"/>
                <a:gd name="connsiteY3" fmla="*/ 0 h 2915120"/>
                <a:gd name="connsiteX4" fmla="*/ 13023 w 4650337"/>
                <a:gd name="connsiteY4" fmla="*/ 468086 h 2915120"/>
                <a:gd name="connsiteX0" fmla="*/ 13023 w 4417204"/>
                <a:gd name="connsiteY0" fmla="*/ 468086 h 2915120"/>
                <a:gd name="connsiteX1" fmla="*/ 626 w 4417204"/>
                <a:gd name="connsiteY1" fmla="*/ 2915120 h 2915120"/>
                <a:gd name="connsiteX2" fmla="*/ 4417204 w 4417204"/>
                <a:gd name="connsiteY2" fmla="*/ 2871577 h 2915120"/>
                <a:gd name="connsiteX3" fmla="*/ 742366 w 4417204"/>
                <a:gd name="connsiteY3" fmla="*/ 0 h 2915120"/>
                <a:gd name="connsiteX4" fmla="*/ 13023 w 4417204"/>
                <a:gd name="connsiteY4" fmla="*/ 468086 h 2915120"/>
                <a:gd name="connsiteX0" fmla="*/ 13023 w 4175437"/>
                <a:gd name="connsiteY0" fmla="*/ 468086 h 2915120"/>
                <a:gd name="connsiteX1" fmla="*/ 626 w 4175437"/>
                <a:gd name="connsiteY1" fmla="*/ 2915120 h 2915120"/>
                <a:gd name="connsiteX2" fmla="*/ 4175437 w 4175437"/>
                <a:gd name="connsiteY2" fmla="*/ 2897481 h 2915120"/>
                <a:gd name="connsiteX3" fmla="*/ 742366 w 4175437"/>
                <a:gd name="connsiteY3" fmla="*/ 0 h 2915120"/>
                <a:gd name="connsiteX4" fmla="*/ 13023 w 4175437"/>
                <a:gd name="connsiteY4" fmla="*/ 468086 h 2915120"/>
                <a:gd name="connsiteX0" fmla="*/ 13023 w 4175437"/>
                <a:gd name="connsiteY0" fmla="*/ 468086 h 2915120"/>
                <a:gd name="connsiteX1" fmla="*/ 626 w 4175437"/>
                <a:gd name="connsiteY1" fmla="*/ 2915120 h 2915120"/>
                <a:gd name="connsiteX2" fmla="*/ 4175437 w 4175437"/>
                <a:gd name="connsiteY2" fmla="*/ 2897481 h 2915120"/>
                <a:gd name="connsiteX3" fmla="*/ 742366 w 4175437"/>
                <a:gd name="connsiteY3" fmla="*/ 0 h 2915120"/>
                <a:gd name="connsiteX4" fmla="*/ 13023 w 4175437"/>
                <a:gd name="connsiteY4" fmla="*/ 468086 h 291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5437" h="2915120">
                  <a:moveTo>
                    <a:pt x="13023" y="468086"/>
                  </a:moveTo>
                  <a:cubicBezTo>
                    <a:pt x="17525" y="1280886"/>
                    <a:pt x="-3876" y="2102320"/>
                    <a:pt x="626" y="2915120"/>
                  </a:cubicBezTo>
                  <a:lnTo>
                    <a:pt x="4175437" y="2897481"/>
                  </a:lnTo>
                  <a:lnTo>
                    <a:pt x="742366" y="0"/>
                  </a:lnTo>
                  <a:lnTo>
                    <a:pt x="13023" y="468086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20000"/>
                  </a:schemeClr>
                </a:gs>
                <a:gs pos="27000">
                  <a:schemeClr val="bg1">
                    <a:alpha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90EE5F0-CF33-4B44-B5ED-4544F3C11102}"/>
                </a:ext>
              </a:extLst>
            </p:cNvPr>
            <p:cNvGrpSpPr/>
            <p:nvPr/>
          </p:nvGrpSpPr>
          <p:grpSpPr>
            <a:xfrm rot="3660000">
              <a:off x="1772640" y="2273771"/>
              <a:ext cx="112390" cy="1065317"/>
              <a:chOff x="1039691" y="2468855"/>
              <a:chExt cx="190176" cy="1802639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8975BB8-EE4D-460C-A456-F629A16CE3CB}"/>
                  </a:ext>
                </a:extLst>
              </p:cNvPr>
              <p:cNvSpPr/>
              <p:nvPr/>
            </p:nvSpPr>
            <p:spPr>
              <a:xfrm>
                <a:off x="1039691" y="2471295"/>
                <a:ext cx="72008" cy="180019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37A640E-7961-4F63-ADF0-C0973C96F00E}"/>
                  </a:ext>
                </a:extLst>
              </p:cNvPr>
              <p:cNvSpPr/>
              <p:nvPr/>
            </p:nvSpPr>
            <p:spPr>
              <a:xfrm>
                <a:off x="1157859" y="2468855"/>
                <a:ext cx="72008" cy="18002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4D53A57-8618-4107-9CF2-7291CA3D57D3}"/>
                </a:ext>
              </a:extLst>
            </p:cNvPr>
            <p:cNvGrpSpPr/>
            <p:nvPr/>
          </p:nvGrpSpPr>
          <p:grpSpPr>
            <a:xfrm>
              <a:off x="1314845" y="3097544"/>
              <a:ext cx="136170" cy="1065354"/>
              <a:chOff x="1093356" y="2490394"/>
              <a:chExt cx="230413" cy="1802702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8BDAD56-E049-4BC8-9321-268B090C506F}"/>
                  </a:ext>
                </a:extLst>
              </p:cNvPr>
              <p:cNvSpPr/>
              <p:nvPr/>
            </p:nvSpPr>
            <p:spPr>
              <a:xfrm>
                <a:off x="1093356" y="2492897"/>
                <a:ext cx="72008" cy="180019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2B27242-762D-43FA-A395-BD4C4FD516DD}"/>
                  </a:ext>
                </a:extLst>
              </p:cNvPr>
              <p:cNvSpPr/>
              <p:nvPr/>
            </p:nvSpPr>
            <p:spPr>
              <a:xfrm>
                <a:off x="1251762" y="2490394"/>
                <a:ext cx="72007" cy="180019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14F3918-BFE5-4FDE-9116-05E4F4EAAB3A}"/>
                </a:ext>
              </a:extLst>
            </p:cNvPr>
            <p:cNvGrpSpPr/>
            <p:nvPr/>
          </p:nvGrpSpPr>
          <p:grpSpPr>
            <a:xfrm>
              <a:off x="1243434" y="2957732"/>
              <a:ext cx="279625" cy="279625"/>
              <a:chOff x="3275856" y="4077072"/>
              <a:chExt cx="504056" cy="504056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2992267-EC98-4AEC-BD73-29670DE452B2}"/>
                  </a:ext>
                </a:extLst>
              </p:cNvPr>
              <p:cNvSpPr/>
              <p:nvPr/>
            </p:nvSpPr>
            <p:spPr>
              <a:xfrm>
                <a:off x="3275856" y="4077072"/>
                <a:ext cx="504056" cy="504056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9DC7D0DE-4D7D-47F3-BB72-09BEE66D07B4}"/>
                  </a:ext>
                </a:extLst>
              </p:cNvPr>
              <p:cNvSpPr/>
              <p:nvPr/>
            </p:nvSpPr>
            <p:spPr>
              <a:xfrm>
                <a:off x="3375484" y="417670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46" name="Rounded Rectangle 14">
              <a:extLst>
                <a:ext uri="{FF2B5EF4-FFF2-40B4-BE49-F238E27FC236}">
                  <a16:creationId xmlns:a16="http://schemas.microsoft.com/office/drawing/2014/main" id="{2FF409F9-519B-4CFE-8948-5CA5B624471A}"/>
                </a:ext>
              </a:extLst>
            </p:cNvPr>
            <p:cNvSpPr/>
            <p:nvPr/>
          </p:nvSpPr>
          <p:spPr>
            <a:xfrm rot="19957432">
              <a:off x="2045380" y="2355612"/>
              <a:ext cx="598917" cy="568478"/>
            </a:xfrm>
            <a:custGeom>
              <a:avLst/>
              <a:gdLst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8917" h="568478">
                  <a:moveTo>
                    <a:pt x="298603" y="2"/>
                  </a:moveTo>
                  <a:cubicBezTo>
                    <a:pt x="324583" y="-145"/>
                    <a:pt x="350602" y="6408"/>
                    <a:pt x="373918" y="19676"/>
                  </a:cubicBezTo>
                  <a:cubicBezTo>
                    <a:pt x="421176" y="46569"/>
                    <a:pt x="449886" y="96804"/>
                    <a:pt x="448829" y="150752"/>
                  </a:cubicBezTo>
                  <a:lnTo>
                    <a:pt x="446328" y="150767"/>
                  </a:lnTo>
                  <a:lnTo>
                    <a:pt x="446328" y="252762"/>
                  </a:lnTo>
                  <a:lnTo>
                    <a:pt x="446478" y="252762"/>
                  </a:lnTo>
                  <a:lnTo>
                    <a:pt x="598917" y="565068"/>
                  </a:lnTo>
                  <a:lnTo>
                    <a:pt x="0" y="568478"/>
                  </a:lnTo>
                  <a:lnTo>
                    <a:pt x="142510" y="252762"/>
                  </a:lnTo>
                  <a:lnTo>
                    <a:pt x="143217" y="252762"/>
                  </a:lnTo>
                  <a:lnTo>
                    <a:pt x="143217" y="134244"/>
                  </a:lnTo>
                  <a:cubicBezTo>
                    <a:pt x="143445" y="138297"/>
                    <a:pt x="164730" y="39613"/>
                    <a:pt x="223520" y="20528"/>
                  </a:cubicBezTo>
                  <a:cubicBezTo>
                    <a:pt x="249418" y="-1846"/>
                    <a:pt x="272623" y="149"/>
                    <a:pt x="298603" y="2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Diagonal Stripe 46">
              <a:extLst>
                <a:ext uri="{FF2B5EF4-FFF2-40B4-BE49-F238E27FC236}">
                  <a16:creationId xmlns:a16="http://schemas.microsoft.com/office/drawing/2014/main" id="{06841D58-DB19-4BBA-9BD4-0487CCADE2F6}"/>
                </a:ext>
              </a:extLst>
            </p:cNvPr>
            <p:cNvSpPr/>
            <p:nvPr/>
          </p:nvSpPr>
          <p:spPr>
            <a:xfrm rot="2700000">
              <a:off x="1070741" y="4062402"/>
              <a:ext cx="624379" cy="624379"/>
            </a:xfrm>
            <a:prstGeom prst="diagStrip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A528BAA-487C-4A6D-8281-1FDB2685FB80}"/>
              </a:ext>
            </a:extLst>
          </p:cNvPr>
          <p:cNvGrpSpPr/>
          <p:nvPr/>
        </p:nvGrpSpPr>
        <p:grpSpPr>
          <a:xfrm>
            <a:off x="8255120" y="4439594"/>
            <a:ext cx="2122406" cy="1866023"/>
            <a:chOff x="3983887" y="4061275"/>
            <a:chExt cx="2122406" cy="18660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0E57BFC-9D05-49A7-88D7-DD1CC2201B03}"/>
                </a:ext>
              </a:extLst>
            </p:cNvPr>
            <p:cNvGrpSpPr/>
            <p:nvPr/>
          </p:nvGrpSpPr>
          <p:grpSpPr>
            <a:xfrm>
              <a:off x="3983887" y="5358975"/>
              <a:ext cx="2049157" cy="568323"/>
              <a:chOff x="3622676" y="3492499"/>
              <a:chExt cx="2575763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1045BF2B-8E84-4D36-89EB-4FCBA5647010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5763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2985"/>
                  <a:gd name="connsiteY0" fmla="*/ 0 h 714375"/>
                  <a:gd name="connsiteX1" fmla="*/ 6350 w 2572985"/>
                  <a:gd name="connsiteY1" fmla="*/ 177800 h 714375"/>
                  <a:gd name="connsiteX2" fmla="*/ 9525 w 2572985"/>
                  <a:gd name="connsiteY2" fmla="*/ 266700 h 714375"/>
                  <a:gd name="connsiteX3" fmla="*/ 2460625 w 2572985"/>
                  <a:gd name="connsiteY3" fmla="*/ 273050 h 714375"/>
                  <a:gd name="connsiteX4" fmla="*/ 2457450 w 2572985"/>
                  <a:gd name="connsiteY4" fmla="*/ 587375 h 714375"/>
                  <a:gd name="connsiteX5" fmla="*/ 66675 w 2572985"/>
                  <a:gd name="connsiteY5" fmla="*/ 590550 h 714375"/>
                  <a:gd name="connsiteX6" fmla="*/ 88900 w 2572985"/>
                  <a:gd name="connsiteY6" fmla="*/ 593725 h 714375"/>
                  <a:gd name="connsiteX7" fmla="*/ 92075 w 2572985"/>
                  <a:gd name="connsiteY7" fmla="*/ 546100 h 714375"/>
                  <a:gd name="connsiteX8" fmla="*/ 0 w 2572985"/>
                  <a:gd name="connsiteY8" fmla="*/ 619125 h 714375"/>
                  <a:gd name="connsiteX9" fmla="*/ 6350 w 2572985"/>
                  <a:gd name="connsiteY9" fmla="*/ 714375 h 714375"/>
                  <a:gd name="connsiteX10" fmla="*/ 2565400 w 2572985"/>
                  <a:gd name="connsiteY10" fmla="*/ 714375 h 714375"/>
                  <a:gd name="connsiteX11" fmla="*/ 2565567 w 2572985"/>
                  <a:gd name="connsiteY11" fmla="*/ 205427 h 714375"/>
                  <a:gd name="connsiteX12" fmla="*/ 2295525 w 2572985"/>
                  <a:gd name="connsiteY12" fmla="*/ 0 h 714375"/>
                  <a:gd name="connsiteX13" fmla="*/ 225425 w 2572985"/>
                  <a:gd name="connsiteY13" fmla="*/ 0 h 714375"/>
                  <a:gd name="connsiteX0" fmla="*/ 225425 w 2575763"/>
                  <a:gd name="connsiteY0" fmla="*/ 0 h 714375"/>
                  <a:gd name="connsiteX1" fmla="*/ 6350 w 2575763"/>
                  <a:gd name="connsiteY1" fmla="*/ 177800 h 714375"/>
                  <a:gd name="connsiteX2" fmla="*/ 9525 w 2575763"/>
                  <a:gd name="connsiteY2" fmla="*/ 266700 h 714375"/>
                  <a:gd name="connsiteX3" fmla="*/ 2460625 w 2575763"/>
                  <a:gd name="connsiteY3" fmla="*/ 273050 h 714375"/>
                  <a:gd name="connsiteX4" fmla="*/ 2457450 w 2575763"/>
                  <a:gd name="connsiteY4" fmla="*/ 587375 h 714375"/>
                  <a:gd name="connsiteX5" fmla="*/ 66675 w 2575763"/>
                  <a:gd name="connsiteY5" fmla="*/ 590550 h 714375"/>
                  <a:gd name="connsiteX6" fmla="*/ 88900 w 2575763"/>
                  <a:gd name="connsiteY6" fmla="*/ 593725 h 714375"/>
                  <a:gd name="connsiteX7" fmla="*/ 92075 w 2575763"/>
                  <a:gd name="connsiteY7" fmla="*/ 546100 h 714375"/>
                  <a:gd name="connsiteX8" fmla="*/ 0 w 2575763"/>
                  <a:gd name="connsiteY8" fmla="*/ 619125 h 714375"/>
                  <a:gd name="connsiteX9" fmla="*/ 6350 w 2575763"/>
                  <a:gd name="connsiteY9" fmla="*/ 714375 h 714375"/>
                  <a:gd name="connsiteX10" fmla="*/ 2565400 w 2575763"/>
                  <a:gd name="connsiteY10" fmla="*/ 714375 h 714375"/>
                  <a:gd name="connsiteX11" fmla="*/ 2574145 w 2575763"/>
                  <a:gd name="connsiteY11" fmla="*/ 205427 h 714375"/>
                  <a:gd name="connsiteX12" fmla="*/ 2295525 w 2575763"/>
                  <a:gd name="connsiteY12" fmla="*/ 0 h 714375"/>
                  <a:gd name="connsiteX13" fmla="*/ 225425 w 2575763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5763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2028" y="381110"/>
                      <a:pt x="2574145" y="205427"/>
                    </a:cubicBezTo>
                    <a:cubicBezTo>
                      <a:pt x="2488420" y="123935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Rectangle 22">
                <a:extLst>
                  <a:ext uri="{FF2B5EF4-FFF2-40B4-BE49-F238E27FC236}">
                    <a16:creationId xmlns:a16="http://schemas.microsoft.com/office/drawing/2014/main" id="{2426B174-F9BA-4BE0-9EEF-D79C9D345A95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EEFC269-96A4-4FD1-8AAC-2F6F7AC82BC2}"/>
                </a:ext>
              </a:extLst>
            </p:cNvPr>
            <p:cNvGrpSpPr/>
            <p:nvPr/>
          </p:nvGrpSpPr>
          <p:grpSpPr>
            <a:xfrm>
              <a:off x="4035197" y="5083389"/>
              <a:ext cx="2071096" cy="442029"/>
              <a:chOff x="3644106" y="3130550"/>
              <a:chExt cx="2603340" cy="5556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Freeform 18">
                <a:extLst>
                  <a:ext uri="{FF2B5EF4-FFF2-40B4-BE49-F238E27FC236}">
                    <a16:creationId xmlns:a16="http://schemas.microsoft.com/office/drawing/2014/main" id="{3FF7FD47-6EC3-4E22-8E9D-983D44891565}"/>
                  </a:ext>
                </a:extLst>
              </p:cNvPr>
              <p:cNvSpPr/>
              <p:nvPr/>
            </p:nvSpPr>
            <p:spPr>
              <a:xfrm>
                <a:off x="3644106" y="3130550"/>
                <a:ext cx="2603340" cy="555625"/>
              </a:xfrm>
              <a:custGeom>
                <a:avLst/>
                <a:gdLst>
                  <a:gd name="connsiteX0" fmla="*/ 47625 w 2552700"/>
                  <a:gd name="connsiteY0" fmla="*/ 374650 h 685800"/>
                  <a:gd name="connsiteX1" fmla="*/ 0 w 2552700"/>
                  <a:gd name="connsiteY1" fmla="*/ 422275 h 685800"/>
                  <a:gd name="connsiteX2" fmla="*/ 447675 w 2552700"/>
                  <a:gd name="connsiteY2" fmla="*/ 685800 h 685800"/>
                  <a:gd name="connsiteX3" fmla="*/ 2549525 w 2552700"/>
                  <a:gd name="connsiteY3" fmla="*/ 615950 h 685800"/>
                  <a:gd name="connsiteX4" fmla="*/ 2552700 w 2552700"/>
                  <a:gd name="connsiteY4" fmla="*/ 273050 h 685800"/>
                  <a:gd name="connsiteX5" fmla="*/ 1384300 w 2552700"/>
                  <a:gd name="connsiteY5" fmla="*/ 0 h 685800"/>
                  <a:gd name="connsiteX6" fmla="*/ 6350 w 2552700"/>
                  <a:gd name="connsiteY6" fmla="*/ 168275 h 685800"/>
                  <a:gd name="connsiteX7" fmla="*/ 3175 w 2552700"/>
                  <a:gd name="connsiteY7" fmla="*/ 206375 h 685800"/>
                  <a:gd name="connsiteX8" fmla="*/ 463550 w 2552700"/>
                  <a:gd name="connsiteY8" fmla="*/ 374650 h 685800"/>
                  <a:gd name="connsiteX9" fmla="*/ 2520950 w 2552700"/>
                  <a:gd name="connsiteY9" fmla="*/ 333375 h 685800"/>
                  <a:gd name="connsiteX10" fmla="*/ 2501900 w 2552700"/>
                  <a:gd name="connsiteY10" fmla="*/ 549275 h 685800"/>
                  <a:gd name="connsiteX11" fmla="*/ 473075 w 2552700"/>
                  <a:gd name="connsiteY11" fmla="*/ 622300 h 685800"/>
                  <a:gd name="connsiteX12" fmla="*/ 47625 w 2552700"/>
                  <a:gd name="connsiteY12" fmla="*/ 374650 h 685800"/>
                  <a:gd name="connsiteX0" fmla="*/ 47625 w 2552700"/>
                  <a:gd name="connsiteY0" fmla="*/ 263525 h 574675"/>
                  <a:gd name="connsiteX1" fmla="*/ 0 w 2552700"/>
                  <a:gd name="connsiteY1" fmla="*/ 311150 h 574675"/>
                  <a:gd name="connsiteX2" fmla="*/ 447675 w 2552700"/>
                  <a:gd name="connsiteY2" fmla="*/ 574675 h 574675"/>
                  <a:gd name="connsiteX3" fmla="*/ 2549525 w 2552700"/>
                  <a:gd name="connsiteY3" fmla="*/ 504825 h 574675"/>
                  <a:gd name="connsiteX4" fmla="*/ 2552700 w 2552700"/>
                  <a:gd name="connsiteY4" fmla="*/ 161925 h 574675"/>
                  <a:gd name="connsiteX5" fmla="*/ 1552575 w 2552700"/>
                  <a:gd name="connsiteY5" fmla="*/ 0 h 574675"/>
                  <a:gd name="connsiteX6" fmla="*/ 6350 w 2552700"/>
                  <a:gd name="connsiteY6" fmla="*/ 57150 h 574675"/>
                  <a:gd name="connsiteX7" fmla="*/ 3175 w 2552700"/>
                  <a:gd name="connsiteY7" fmla="*/ 95250 h 574675"/>
                  <a:gd name="connsiteX8" fmla="*/ 463550 w 2552700"/>
                  <a:gd name="connsiteY8" fmla="*/ 263525 h 574675"/>
                  <a:gd name="connsiteX9" fmla="*/ 2520950 w 2552700"/>
                  <a:gd name="connsiteY9" fmla="*/ 222250 h 574675"/>
                  <a:gd name="connsiteX10" fmla="*/ 2501900 w 2552700"/>
                  <a:gd name="connsiteY10" fmla="*/ 438150 h 574675"/>
                  <a:gd name="connsiteX11" fmla="*/ 473075 w 2552700"/>
                  <a:gd name="connsiteY11" fmla="*/ 511175 h 574675"/>
                  <a:gd name="connsiteX12" fmla="*/ 47625 w 2552700"/>
                  <a:gd name="connsiteY12" fmla="*/ 263525 h 574675"/>
                  <a:gd name="connsiteX0" fmla="*/ 47625 w 2552700"/>
                  <a:gd name="connsiteY0" fmla="*/ 244475 h 555625"/>
                  <a:gd name="connsiteX1" fmla="*/ 0 w 2552700"/>
                  <a:gd name="connsiteY1" fmla="*/ 292100 h 555625"/>
                  <a:gd name="connsiteX2" fmla="*/ 447675 w 2552700"/>
                  <a:gd name="connsiteY2" fmla="*/ 555625 h 555625"/>
                  <a:gd name="connsiteX3" fmla="*/ 2549525 w 2552700"/>
                  <a:gd name="connsiteY3" fmla="*/ 485775 h 555625"/>
                  <a:gd name="connsiteX4" fmla="*/ 2552700 w 2552700"/>
                  <a:gd name="connsiteY4" fmla="*/ 142875 h 555625"/>
                  <a:gd name="connsiteX5" fmla="*/ 1606550 w 2552700"/>
                  <a:gd name="connsiteY5" fmla="*/ 0 h 555625"/>
                  <a:gd name="connsiteX6" fmla="*/ 6350 w 2552700"/>
                  <a:gd name="connsiteY6" fmla="*/ 38100 h 555625"/>
                  <a:gd name="connsiteX7" fmla="*/ 3175 w 2552700"/>
                  <a:gd name="connsiteY7" fmla="*/ 76200 h 555625"/>
                  <a:gd name="connsiteX8" fmla="*/ 463550 w 2552700"/>
                  <a:gd name="connsiteY8" fmla="*/ 244475 h 555625"/>
                  <a:gd name="connsiteX9" fmla="*/ 2520950 w 2552700"/>
                  <a:gd name="connsiteY9" fmla="*/ 203200 h 555625"/>
                  <a:gd name="connsiteX10" fmla="*/ 2501900 w 2552700"/>
                  <a:gd name="connsiteY10" fmla="*/ 419100 h 555625"/>
                  <a:gd name="connsiteX11" fmla="*/ 473075 w 2552700"/>
                  <a:gd name="connsiteY11" fmla="*/ 492125 h 555625"/>
                  <a:gd name="connsiteX12" fmla="*/ 47625 w 2552700"/>
                  <a:gd name="connsiteY12" fmla="*/ 244475 h 555625"/>
                  <a:gd name="connsiteX0" fmla="*/ 47625 w 2585519"/>
                  <a:gd name="connsiteY0" fmla="*/ 244475 h 555625"/>
                  <a:gd name="connsiteX1" fmla="*/ 0 w 2585519"/>
                  <a:gd name="connsiteY1" fmla="*/ 292100 h 555625"/>
                  <a:gd name="connsiteX2" fmla="*/ 447675 w 2585519"/>
                  <a:gd name="connsiteY2" fmla="*/ 555625 h 555625"/>
                  <a:gd name="connsiteX3" fmla="*/ 2549525 w 2585519"/>
                  <a:gd name="connsiteY3" fmla="*/ 485775 h 555625"/>
                  <a:gd name="connsiteX4" fmla="*/ 2552700 w 2585519"/>
                  <a:gd name="connsiteY4" fmla="*/ 142875 h 555625"/>
                  <a:gd name="connsiteX5" fmla="*/ 1606550 w 2585519"/>
                  <a:gd name="connsiteY5" fmla="*/ 0 h 555625"/>
                  <a:gd name="connsiteX6" fmla="*/ 6350 w 2585519"/>
                  <a:gd name="connsiteY6" fmla="*/ 38100 h 555625"/>
                  <a:gd name="connsiteX7" fmla="*/ 3175 w 2585519"/>
                  <a:gd name="connsiteY7" fmla="*/ 76200 h 555625"/>
                  <a:gd name="connsiteX8" fmla="*/ 463550 w 2585519"/>
                  <a:gd name="connsiteY8" fmla="*/ 244475 h 555625"/>
                  <a:gd name="connsiteX9" fmla="*/ 2520950 w 2585519"/>
                  <a:gd name="connsiteY9" fmla="*/ 203200 h 555625"/>
                  <a:gd name="connsiteX10" fmla="*/ 2501900 w 2585519"/>
                  <a:gd name="connsiteY10" fmla="*/ 419100 h 555625"/>
                  <a:gd name="connsiteX11" fmla="*/ 473075 w 2585519"/>
                  <a:gd name="connsiteY11" fmla="*/ 492125 h 555625"/>
                  <a:gd name="connsiteX12" fmla="*/ 47625 w 2585519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520950 w 2599371"/>
                  <a:gd name="connsiteY9" fmla="*/ 203200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501900 w 2599371"/>
                  <a:gd name="connsiteY11" fmla="*/ 41910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479675 w 2599371"/>
                  <a:gd name="connsiteY11" fmla="*/ 42545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740156"/>
                  <a:gd name="connsiteY0" fmla="*/ 244475 h 555625"/>
                  <a:gd name="connsiteX1" fmla="*/ 0 w 2740156"/>
                  <a:gd name="connsiteY1" fmla="*/ 292100 h 555625"/>
                  <a:gd name="connsiteX2" fmla="*/ 447675 w 2740156"/>
                  <a:gd name="connsiteY2" fmla="*/ 555625 h 555625"/>
                  <a:gd name="connsiteX3" fmla="*/ 2549525 w 2740156"/>
                  <a:gd name="connsiteY3" fmla="*/ 485775 h 555625"/>
                  <a:gd name="connsiteX4" fmla="*/ 2552700 w 2740156"/>
                  <a:gd name="connsiteY4" fmla="*/ 142875 h 555625"/>
                  <a:gd name="connsiteX5" fmla="*/ 1606550 w 2740156"/>
                  <a:gd name="connsiteY5" fmla="*/ 0 h 555625"/>
                  <a:gd name="connsiteX6" fmla="*/ 6350 w 2740156"/>
                  <a:gd name="connsiteY6" fmla="*/ 38100 h 555625"/>
                  <a:gd name="connsiteX7" fmla="*/ 3175 w 2740156"/>
                  <a:gd name="connsiteY7" fmla="*/ 76200 h 555625"/>
                  <a:gd name="connsiteX8" fmla="*/ 463550 w 2740156"/>
                  <a:gd name="connsiteY8" fmla="*/ 244475 h 555625"/>
                  <a:gd name="connsiteX9" fmla="*/ 2495550 w 2740156"/>
                  <a:gd name="connsiteY9" fmla="*/ 206375 h 555625"/>
                  <a:gd name="connsiteX10" fmla="*/ 2479675 w 2740156"/>
                  <a:gd name="connsiteY10" fmla="*/ 425450 h 555625"/>
                  <a:gd name="connsiteX11" fmla="*/ 473075 w 2740156"/>
                  <a:gd name="connsiteY11" fmla="*/ 492125 h 555625"/>
                  <a:gd name="connsiteX12" fmla="*/ 47625 w 2740156"/>
                  <a:gd name="connsiteY12" fmla="*/ 244475 h 555625"/>
                  <a:gd name="connsiteX0" fmla="*/ 47625 w 2646925"/>
                  <a:gd name="connsiteY0" fmla="*/ 244475 h 555625"/>
                  <a:gd name="connsiteX1" fmla="*/ 0 w 2646925"/>
                  <a:gd name="connsiteY1" fmla="*/ 292100 h 555625"/>
                  <a:gd name="connsiteX2" fmla="*/ 447675 w 2646925"/>
                  <a:gd name="connsiteY2" fmla="*/ 555625 h 555625"/>
                  <a:gd name="connsiteX3" fmla="*/ 2549525 w 2646925"/>
                  <a:gd name="connsiteY3" fmla="*/ 485775 h 555625"/>
                  <a:gd name="connsiteX4" fmla="*/ 2552700 w 2646925"/>
                  <a:gd name="connsiteY4" fmla="*/ 142875 h 555625"/>
                  <a:gd name="connsiteX5" fmla="*/ 1606550 w 2646925"/>
                  <a:gd name="connsiteY5" fmla="*/ 0 h 555625"/>
                  <a:gd name="connsiteX6" fmla="*/ 6350 w 2646925"/>
                  <a:gd name="connsiteY6" fmla="*/ 38100 h 555625"/>
                  <a:gd name="connsiteX7" fmla="*/ 3175 w 2646925"/>
                  <a:gd name="connsiteY7" fmla="*/ 76200 h 555625"/>
                  <a:gd name="connsiteX8" fmla="*/ 463550 w 2646925"/>
                  <a:gd name="connsiteY8" fmla="*/ 244475 h 555625"/>
                  <a:gd name="connsiteX9" fmla="*/ 2495550 w 2646925"/>
                  <a:gd name="connsiteY9" fmla="*/ 206375 h 555625"/>
                  <a:gd name="connsiteX10" fmla="*/ 2479675 w 2646925"/>
                  <a:gd name="connsiteY10" fmla="*/ 425450 h 555625"/>
                  <a:gd name="connsiteX11" fmla="*/ 473075 w 2646925"/>
                  <a:gd name="connsiteY11" fmla="*/ 492125 h 555625"/>
                  <a:gd name="connsiteX12" fmla="*/ 47625 w 2646925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24625 w 2608121"/>
                  <a:gd name="connsiteY0" fmla="*/ 244475 h 555625"/>
                  <a:gd name="connsiteX1" fmla="*/ 8750 w 2608121"/>
                  <a:gd name="connsiteY1" fmla="*/ 292100 h 555625"/>
                  <a:gd name="connsiteX2" fmla="*/ 456425 w 2608121"/>
                  <a:gd name="connsiteY2" fmla="*/ 555625 h 555625"/>
                  <a:gd name="connsiteX3" fmla="*/ 2558275 w 2608121"/>
                  <a:gd name="connsiteY3" fmla="*/ 485775 h 555625"/>
                  <a:gd name="connsiteX4" fmla="*/ 2561450 w 2608121"/>
                  <a:gd name="connsiteY4" fmla="*/ 142875 h 555625"/>
                  <a:gd name="connsiteX5" fmla="*/ 1615300 w 2608121"/>
                  <a:gd name="connsiteY5" fmla="*/ 0 h 555625"/>
                  <a:gd name="connsiteX6" fmla="*/ 15100 w 2608121"/>
                  <a:gd name="connsiteY6" fmla="*/ 38100 h 555625"/>
                  <a:gd name="connsiteX7" fmla="*/ 11925 w 2608121"/>
                  <a:gd name="connsiteY7" fmla="*/ 76200 h 555625"/>
                  <a:gd name="connsiteX8" fmla="*/ 472300 w 2608121"/>
                  <a:gd name="connsiteY8" fmla="*/ 244475 h 555625"/>
                  <a:gd name="connsiteX9" fmla="*/ 2478900 w 2608121"/>
                  <a:gd name="connsiteY9" fmla="*/ 209550 h 555625"/>
                  <a:gd name="connsiteX10" fmla="*/ 2488425 w 2608121"/>
                  <a:gd name="connsiteY10" fmla="*/ 425450 h 555625"/>
                  <a:gd name="connsiteX11" fmla="*/ 481825 w 2608121"/>
                  <a:gd name="connsiteY11" fmla="*/ 492125 h 555625"/>
                  <a:gd name="connsiteX12" fmla="*/ 24625 w 2608121"/>
                  <a:gd name="connsiteY12" fmla="*/ 244475 h 555625"/>
                  <a:gd name="connsiteX0" fmla="*/ 20208 w 2622754"/>
                  <a:gd name="connsiteY0" fmla="*/ 244475 h 555625"/>
                  <a:gd name="connsiteX1" fmla="*/ 23383 w 2622754"/>
                  <a:gd name="connsiteY1" fmla="*/ 292100 h 555625"/>
                  <a:gd name="connsiteX2" fmla="*/ 471058 w 2622754"/>
                  <a:gd name="connsiteY2" fmla="*/ 555625 h 555625"/>
                  <a:gd name="connsiteX3" fmla="*/ 2572908 w 2622754"/>
                  <a:gd name="connsiteY3" fmla="*/ 485775 h 555625"/>
                  <a:gd name="connsiteX4" fmla="*/ 2576083 w 2622754"/>
                  <a:gd name="connsiteY4" fmla="*/ 142875 h 555625"/>
                  <a:gd name="connsiteX5" fmla="*/ 1629933 w 2622754"/>
                  <a:gd name="connsiteY5" fmla="*/ 0 h 555625"/>
                  <a:gd name="connsiteX6" fmla="*/ 29733 w 2622754"/>
                  <a:gd name="connsiteY6" fmla="*/ 38100 h 555625"/>
                  <a:gd name="connsiteX7" fmla="*/ 26558 w 2622754"/>
                  <a:gd name="connsiteY7" fmla="*/ 76200 h 555625"/>
                  <a:gd name="connsiteX8" fmla="*/ 486933 w 2622754"/>
                  <a:gd name="connsiteY8" fmla="*/ 244475 h 555625"/>
                  <a:gd name="connsiteX9" fmla="*/ 2493533 w 2622754"/>
                  <a:gd name="connsiteY9" fmla="*/ 209550 h 555625"/>
                  <a:gd name="connsiteX10" fmla="*/ 2503058 w 2622754"/>
                  <a:gd name="connsiteY10" fmla="*/ 425450 h 555625"/>
                  <a:gd name="connsiteX11" fmla="*/ 496458 w 2622754"/>
                  <a:gd name="connsiteY11" fmla="*/ 492125 h 555625"/>
                  <a:gd name="connsiteX12" fmla="*/ 20208 w 2622754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63500 w 2599371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85775 w 2599371"/>
                  <a:gd name="connsiteY11" fmla="*/ 488950 h 555625"/>
                  <a:gd name="connsiteX12" fmla="*/ 63500 w 2599371"/>
                  <a:gd name="connsiteY12" fmla="*/ 244475 h 555625"/>
                  <a:gd name="connsiteX0" fmla="*/ 96355 w 2632226"/>
                  <a:gd name="connsiteY0" fmla="*/ 244475 h 555625"/>
                  <a:gd name="connsiteX1" fmla="*/ 36030 w 2632226"/>
                  <a:gd name="connsiteY1" fmla="*/ 247650 h 555625"/>
                  <a:gd name="connsiteX2" fmla="*/ 32855 w 2632226"/>
                  <a:gd name="connsiteY2" fmla="*/ 292100 h 555625"/>
                  <a:gd name="connsiteX3" fmla="*/ 480530 w 2632226"/>
                  <a:gd name="connsiteY3" fmla="*/ 555625 h 555625"/>
                  <a:gd name="connsiteX4" fmla="*/ 2582380 w 2632226"/>
                  <a:gd name="connsiteY4" fmla="*/ 485775 h 555625"/>
                  <a:gd name="connsiteX5" fmla="*/ 2585555 w 2632226"/>
                  <a:gd name="connsiteY5" fmla="*/ 142875 h 555625"/>
                  <a:gd name="connsiteX6" fmla="*/ 1639405 w 2632226"/>
                  <a:gd name="connsiteY6" fmla="*/ 0 h 555625"/>
                  <a:gd name="connsiteX7" fmla="*/ 39205 w 2632226"/>
                  <a:gd name="connsiteY7" fmla="*/ 38100 h 555625"/>
                  <a:gd name="connsiteX8" fmla="*/ 36030 w 2632226"/>
                  <a:gd name="connsiteY8" fmla="*/ 76200 h 555625"/>
                  <a:gd name="connsiteX9" fmla="*/ 496405 w 2632226"/>
                  <a:gd name="connsiteY9" fmla="*/ 244475 h 555625"/>
                  <a:gd name="connsiteX10" fmla="*/ 2503005 w 2632226"/>
                  <a:gd name="connsiteY10" fmla="*/ 209550 h 555625"/>
                  <a:gd name="connsiteX11" fmla="*/ 2512530 w 2632226"/>
                  <a:gd name="connsiteY11" fmla="*/ 425450 h 555625"/>
                  <a:gd name="connsiteX12" fmla="*/ 518630 w 2632226"/>
                  <a:gd name="connsiteY12" fmla="*/ 488950 h 555625"/>
                  <a:gd name="connsiteX13" fmla="*/ 96355 w 2632226"/>
                  <a:gd name="connsiteY13" fmla="*/ 244475 h 555625"/>
                  <a:gd name="connsiteX0" fmla="*/ 105580 w 2641451"/>
                  <a:gd name="connsiteY0" fmla="*/ 244475 h 555625"/>
                  <a:gd name="connsiteX1" fmla="*/ 19061 w 2641451"/>
                  <a:gd name="connsiteY1" fmla="*/ 226218 h 555625"/>
                  <a:gd name="connsiteX2" fmla="*/ 42080 w 2641451"/>
                  <a:gd name="connsiteY2" fmla="*/ 292100 h 555625"/>
                  <a:gd name="connsiteX3" fmla="*/ 489755 w 2641451"/>
                  <a:gd name="connsiteY3" fmla="*/ 555625 h 555625"/>
                  <a:gd name="connsiteX4" fmla="*/ 2591605 w 2641451"/>
                  <a:gd name="connsiteY4" fmla="*/ 485775 h 555625"/>
                  <a:gd name="connsiteX5" fmla="*/ 2594780 w 2641451"/>
                  <a:gd name="connsiteY5" fmla="*/ 142875 h 555625"/>
                  <a:gd name="connsiteX6" fmla="*/ 1648630 w 2641451"/>
                  <a:gd name="connsiteY6" fmla="*/ 0 h 555625"/>
                  <a:gd name="connsiteX7" fmla="*/ 48430 w 2641451"/>
                  <a:gd name="connsiteY7" fmla="*/ 38100 h 555625"/>
                  <a:gd name="connsiteX8" fmla="*/ 45255 w 2641451"/>
                  <a:gd name="connsiteY8" fmla="*/ 76200 h 555625"/>
                  <a:gd name="connsiteX9" fmla="*/ 505630 w 2641451"/>
                  <a:gd name="connsiteY9" fmla="*/ 244475 h 555625"/>
                  <a:gd name="connsiteX10" fmla="*/ 2512230 w 2641451"/>
                  <a:gd name="connsiteY10" fmla="*/ 209550 h 555625"/>
                  <a:gd name="connsiteX11" fmla="*/ 2521755 w 2641451"/>
                  <a:gd name="connsiteY11" fmla="*/ 425450 h 555625"/>
                  <a:gd name="connsiteX12" fmla="*/ 527855 w 2641451"/>
                  <a:gd name="connsiteY12" fmla="*/ 488950 h 555625"/>
                  <a:gd name="connsiteX13" fmla="*/ 105580 w 2641451"/>
                  <a:gd name="connsiteY13" fmla="*/ 244475 h 555625"/>
                  <a:gd name="connsiteX0" fmla="*/ 100036 w 2635907"/>
                  <a:gd name="connsiteY0" fmla="*/ 244475 h 555625"/>
                  <a:gd name="connsiteX1" fmla="*/ 27804 w 2635907"/>
                  <a:gd name="connsiteY1" fmla="*/ 266699 h 555625"/>
                  <a:gd name="connsiteX2" fmla="*/ 36536 w 2635907"/>
                  <a:gd name="connsiteY2" fmla="*/ 292100 h 555625"/>
                  <a:gd name="connsiteX3" fmla="*/ 484211 w 2635907"/>
                  <a:gd name="connsiteY3" fmla="*/ 555625 h 555625"/>
                  <a:gd name="connsiteX4" fmla="*/ 2586061 w 2635907"/>
                  <a:gd name="connsiteY4" fmla="*/ 485775 h 555625"/>
                  <a:gd name="connsiteX5" fmla="*/ 2589236 w 2635907"/>
                  <a:gd name="connsiteY5" fmla="*/ 142875 h 555625"/>
                  <a:gd name="connsiteX6" fmla="*/ 1643086 w 2635907"/>
                  <a:gd name="connsiteY6" fmla="*/ 0 h 555625"/>
                  <a:gd name="connsiteX7" fmla="*/ 42886 w 2635907"/>
                  <a:gd name="connsiteY7" fmla="*/ 38100 h 555625"/>
                  <a:gd name="connsiteX8" fmla="*/ 39711 w 2635907"/>
                  <a:gd name="connsiteY8" fmla="*/ 76200 h 555625"/>
                  <a:gd name="connsiteX9" fmla="*/ 500086 w 2635907"/>
                  <a:gd name="connsiteY9" fmla="*/ 244475 h 555625"/>
                  <a:gd name="connsiteX10" fmla="*/ 2506686 w 2635907"/>
                  <a:gd name="connsiteY10" fmla="*/ 209550 h 555625"/>
                  <a:gd name="connsiteX11" fmla="*/ 2516211 w 2635907"/>
                  <a:gd name="connsiteY11" fmla="*/ 425450 h 555625"/>
                  <a:gd name="connsiteX12" fmla="*/ 522311 w 2635907"/>
                  <a:gd name="connsiteY12" fmla="*/ 488950 h 555625"/>
                  <a:gd name="connsiteX13" fmla="*/ 100036 w 2635907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98616 w 2634487"/>
                  <a:gd name="connsiteY0" fmla="*/ 244475 h 555625"/>
                  <a:gd name="connsiteX1" fmla="*/ 16859 w 2634487"/>
                  <a:gd name="connsiteY1" fmla="*/ 226218 h 555625"/>
                  <a:gd name="connsiteX2" fmla="*/ 35116 w 2634487"/>
                  <a:gd name="connsiteY2" fmla="*/ 292100 h 555625"/>
                  <a:gd name="connsiteX3" fmla="*/ 482791 w 2634487"/>
                  <a:gd name="connsiteY3" fmla="*/ 555625 h 555625"/>
                  <a:gd name="connsiteX4" fmla="*/ 2584641 w 2634487"/>
                  <a:gd name="connsiteY4" fmla="*/ 485775 h 555625"/>
                  <a:gd name="connsiteX5" fmla="*/ 2587816 w 2634487"/>
                  <a:gd name="connsiteY5" fmla="*/ 142875 h 555625"/>
                  <a:gd name="connsiteX6" fmla="*/ 1641666 w 2634487"/>
                  <a:gd name="connsiteY6" fmla="*/ 0 h 555625"/>
                  <a:gd name="connsiteX7" fmla="*/ 41466 w 2634487"/>
                  <a:gd name="connsiteY7" fmla="*/ 38100 h 555625"/>
                  <a:gd name="connsiteX8" fmla="*/ 38291 w 2634487"/>
                  <a:gd name="connsiteY8" fmla="*/ 76200 h 555625"/>
                  <a:gd name="connsiteX9" fmla="*/ 498666 w 2634487"/>
                  <a:gd name="connsiteY9" fmla="*/ 244475 h 555625"/>
                  <a:gd name="connsiteX10" fmla="*/ 2505266 w 2634487"/>
                  <a:gd name="connsiteY10" fmla="*/ 209550 h 555625"/>
                  <a:gd name="connsiteX11" fmla="*/ 2514791 w 2634487"/>
                  <a:gd name="connsiteY11" fmla="*/ 425450 h 555625"/>
                  <a:gd name="connsiteX12" fmla="*/ 520891 w 2634487"/>
                  <a:gd name="connsiteY12" fmla="*/ 488950 h 555625"/>
                  <a:gd name="connsiteX13" fmla="*/ 98616 w 2634487"/>
                  <a:gd name="connsiteY13" fmla="*/ 244475 h 555625"/>
                  <a:gd name="connsiteX0" fmla="*/ 81757 w 2617628"/>
                  <a:gd name="connsiteY0" fmla="*/ 244475 h 555625"/>
                  <a:gd name="connsiteX1" fmla="*/ 0 w 2617628"/>
                  <a:gd name="connsiteY1" fmla="*/ 226218 h 555625"/>
                  <a:gd name="connsiteX2" fmla="*/ 18257 w 2617628"/>
                  <a:gd name="connsiteY2" fmla="*/ 292100 h 555625"/>
                  <a:gd name="connsiteX3" fmla="*/ 465932 w 2617628"/>
                  <a:gd name="connsiteY3" fmla="*/ 555625 h 555625"/>
                  <a:gd name="connsiteX4" fmla="*/ 2567782 w 2617628"/>
                  <a:gd name="connsiteY4" fmla="*/ 485775 h 555625"/>
                  <a:gd name="connsiteX5" fmla="*/ 2570957 w 2617628"/>
                  <a:gd name="connsiteY5" fmla="*/ 142875 h 555625"/>
                  <a:gd name="connsiteX6" fmla="*/ 1624807 w 2617628"/>
                  <a:gd name="connsiteY6" fmla="*/ 0 h 555625"/>
                  <a:gd name="connsiteX7" fmla="*/ 24607 w 2617628"/>
                  <a:gd name="connsiteY7" fmla="*/ 38100 h 555625"/>
                  <a:gd name="connsiteX8" fmla="*/ 21432 w 2617628"/>
                  <a:gd name="connsiteY8" fmla="*/ 76200 h 555625"/>
                  <a:gd name="connsiteX9" fmla="*/ 481807 w 2617628"/>
                  <a:gd name="connsiteY9" fmla="*/ 244475 h 555625"/>
                  <a:gd name="connsiteX10" fmla="*/ 2488407 w 2617628"/>
                  <a:gd name="connsiteY10" fmla="*/ 209550 h 555625"/>
                  <a:gd name="connsiteX11" fmla="*/ 2497932 w 2617628"/>
                  <a:gd name="connsiteY11" fmla="*/ 425450 h 555625"/>
                  <a:gd name="connsiteX12" fmla="*/ 504032 w 2617628"/>
                  <a:gd name="connsiteY12" fmla="*/ 488950 h 555625"/>
                  <a:gd name="connsiteX13" fmla="*/ 81757 w 2617628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9844 w 2603340"/>
                  <a:gd name="connsiteY7" fmla="*/ 33337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0955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03340" h="555625">
                    <a:moveTo>
                      <a:pt x="67469" y="244475"/>
                    </a:moveTo>
                    <a:cubicBezTo>
                      <a:pt x="66940" y="247651"/>
                      <a:pt x="46301" y="239713"/>
                      <a:pt x="0" y="242887"/>
                    </a:cubicBezTo>
                    <a:cubicBezTo>
                      <a:pt x="6086" y="288924"/>
                      <a:pt x="-2116" y="262732"/>
                      <a:pt x="3969" y="292100"/>
                    </a:cubicBezTo>
                    <a:lnTo>
                      <a:pt x="451644" y="555625"/>
                    </a:lnTo>
                    <a:lnTo>
                      <a:pt x="2553494" y="485775"/>
                    </a:lnTo>
                    <a:cubicBezTo>
                      <a:pt x="2605352" y="396875"/>
                      <a:pt x="2631811" y="276225"/>
                      <a:pt x="2556669" y="142875"/>
                    </a:cubicBezTo>
                    <a:lnTo>
                      <a:pt x="1610519" y="0"/>
                    </a:lnTo>
                    <a:lnTo>
                      <a:pt x="10319" y="30955"/>
                    </a:lnTo>
                    <a:lnTo>
                      <a:pt x="7144" y="76200"/>
                    </a:lnTo>
                    <a:lnTo>
                      <a:pt x="467519" y="244475"/>
                    </a:lnTo>
                    <a:lnTo>
                      <a:pt x="2474119" y="209550"/>
                    </a:lnTo>
                    <a:cubicBezTo>
                      <a:pt x="2527565" y="280988"/>
                      <a:pt x="2515923" y="346075"/>
                      <a:pt x="2483644" y="425450"/>
                    </a:cubicBezTo>
                    <a:lnTo>
                      <a:pt x="489744" y="488950"/>
                    </a:lnTo>
                    <a:lnTo>
                      <a:pt x="67469" y="24447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Freeform 19">
                <a:extLst>
                  <a:ext uri="{FF2B5EF4-FFF2-40B4-BE49-F238E27FC236}">
                    <a16:creationId xmlns:a16="http://schemas.microsoft.com/office/drawing/2014/main" id="{E8039A20-0078-4C61-B924-F31526FD1E54}"/>
                  </a:ext>
                </a:extLst>
              </p:cNvPr>
              <p:cNvSpPr/>
              <p:nvPr/>
            </p:nvSpPr>
            <p:spPr>
              <a:xfrm>
                <a:off x="3695702" y="3233738"/>
                <a:ext cx="2458684" cy="383382"/>
              </a:xfrm>
              <a:custGeom>
                <a:avLst/>
                <a:gdLst>
                  <a:gd name="connsiteX0" fmla="*/ 7144 w 2424113"/>
                  <a:gd name="connsiteY0" fmla="*/ 0 h 378619"/>
                  <a:gd name="connsiteX1" fmla="*/ 0 w 2424113"/>
                  <a:gd name="connsiteY1" fmla="*/ 130969 h 378619"/>
                  <a:gd name="connsiteX2" fmla="*/ 431007 w 2424113"/>
                  <a:gd name="connsiteY2" fmla="*/ 378619 h 378619"/>
                  <a:gd name="connsiteX3" fmla="*/ 2424113 w 2424113"/>
                  <a:gd name="connsiteY3" fmla="*/ 304800 h 378619"/>
                  <a:gd name="connsiteX4" fmla="*/ 2414588 w 2424113"/>
                  <a:gd name="connsiteY4" fmla="*/ 109538 h 378619"/>
                  <a:gd name="connsiteX5" fmla="*/ 428625 w 2424113"/>
                  <a:gd name="connsiteY5" fmla="*/ 150019 h 378619"/>
                  <a:gd name="connsiteX6" fmla="*/ 7144 w 2424113"/>
                  <a:gd name="connsiteY6" fmla="*/ 0 h 378619"/>
                  <a:gd name="connsiteX0" fmla="*/ 7144 w 2436996"/>
                  <a:gd name="connsiteY0" fmla="*/ 0 h 378619"/>
                  <a:gd name="connsiteX1" fmla="*/ 0 w 2436996"/>
                  <a:gd name="connsiteY1" fmla="*/ 130969 h 378619"/>
                  <a:gd name="connsiteX2" fmla="*/ 431007 w 2436996"/>
                  <a:gd name="connsiteY2" fmla="*/ 378619 h 378619"/>
                  <a:gd name="connsiteX3" fmla="*/ 2424113 w 2436996"/>
                  <a:gd name="connsiteY3" fmla="*/ 304800 h 378619"/>
                  <a:gd name="connsiteX4" fmla="*/ 2414588 w 2436996"/>
                  <a:gd name="connsiteY4" fmla="*/ 109538 h 378619"/>
                  <a:gd name="connsiteX5" fmla="*/ 428625 w 2436996"/>
                  <a:gd name="connsiteY5" fmla="*/ 150019 h 378619"/>
                  <a:gd name="connsiteX6" fmla="*/ 7144 w 2436996"/>
                  <a:gd name="connsiteY6" fmla="*/ 0 h 378619"/>
                  <a:gd name="connsiteX0" fmla="*/ 7144 w 2448855"/>
                  <a:gd name="connsiteY0" fmla="*/ 0 h 378619"/>
                  <a:gd name="connsiteX1" fmla="*/ 0 w 2448855"/>
                  <a:gd name="connsiteY1" fmla="*/ 130969 h 378619"/>
                  <a:gd name="connsiteX2" fmla="*/ 431007 w 2448855"/>
                  <a:gd name="connsiteY2" fmla="*/ 378619 h 378619"/>
                  <a:gd name="connsiteX3" fmla="*/ 2424113 w 2448855"/>
                  <a:gd name="connsiteY3" fmla="*/ 304800 h 378619"/>
                  <a:gd name="connsiteX4" fmla="*/ 2414588 w 2448855"/>
                  <a:gd name="connsiteY4" fmla="*/ 109538 h 378619"/>
                  <a:gd name="connsiteX5" fmla="*/ 428625 w 2448855"/>
                  <a:gd name="connsiteY5" fmla="*/ 150019 h 378619"/>
                  <a:gd name="connsiteX6" fmla="*/ 7144 w 2448855"/>
                  <a:gd name="connsiteY6" fmla="*/ 0 h 378619"/>
                  <a:gd name="connsiteX0" fmla="*/ 7144 w 2444270"/>
                  <a:gd name="connsiteY0" fmla="*/ 0 h 378619"/>
                  <a:gd name="connsiteX1" fmla="*/ 0 w 2444270"/>
                  <a:gd name="connsiteY1" fmla="*/ 130969 h 378619"/>
                  <a:gd name="connsiteX2" fmla="*/ 431007 w 2444270"/>
                  <a:gd name="connsiteY2" fmla="*/ 378619 h 378619"/>
                  <a:gd name="connsiteX3" fmla="*/ 2414588 w 2444270"/>
                  <a:gd name="connsiteY3" fmla="*/ 314325 h 378619"/>
                  <a:gd name="connsiteX4" fmla="*/ 2414588 w 2444270"/>
                  <a:gd name="connsiteY4" fmla="*/ 109538 h 378619"/>
                  <a:gd name="connsiteX5" fmla="*/ 428625 w 2444270"/>
                  <a:gd name="connsiteY5" fmla="*/ 150019 h 378619"/>
                  <a:gd name="connsiteX6" fmla="*/ 7144 w 2444270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28625 w 2446779"/>
                  <a:gd name="connsiteY5" fmla="*/ 150019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2913 w 2446779"/>
                  <a:gd name="connsiteY5" fmla="*/ 142875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5294 w 2446779"/>
                  <a:gd name="connsiteY5" fmla="*/ 135731 h 378619"/>
                  <a:gd name="connsiteX6" fmla="*/ 7144 w 2446779"/>
                  <a:gd name="connsiteY6" fmla="*/ 0 h 378619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14287 w 2451541"/>
                  <a:gd name="connsiteY0" fmla="*/ 0 h 385763"/>
                  <a:gd name="connsiteX1" fmla="*/ 0 w 2451541"/>
                  <a:gd name="connsiteY1" fmla="*/ 145257 h 385763"/>
                  <a:gd name="connsiteX2" fmla="*/ 435769 w 2451541"/>
                  <a:gd name="connsiteY2" fmla="*/ 385763 h 385763"/>
                  <a:gd name="connsiteX3" fmla="*/ 2419350 w 2451541"/>
                  <a:gd name="connsiteY3" fmla="*/ 321469 h 385763"/>
                  <a:gd name="connsiteX4" fmla="*/ 2419350 w 2451541"/>
                  <a:gd name="connsiteY4" fmla="*/ 107157 h 385763"/>
                  <a:gd name="connsiteX5" fmla="*/ 450056 w 2451541"/>
                  <a:gd name="connsiteY5" fmla="*/ 142875 h 385763"/>
                  <a:gd name="connsiteX6" fmla="*/ 14287 w 2451541"/>
                  <a:gd name="connsiteY6" fmla="*/ 0 h 385763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11905 w 2458684"/>
                  <a:gd name="connsiteY0" fmla="*/ 0 h 383382"/>
                  <a:gd name="connsiteX1" fmla="*/ 0 w 2458684"/>
                  <a:gd name="connsiteY1" fmla="*/ 138114 h 383382"/>
                  <a:gd name="connsiteX2" fmla="*/ 442912 w 2458684"/>
                  <a:gd name="connsiteY2" fmla="*/ 383382 h 383382"/>
                  <a:gd name="connsiteX3" fmla="*/ 2426493 w 2458684"/>
                  <a:gd name="connsiteY3" fmla="*/ 319088 h 383382"/>
                  <a:gd name="connsiteX4" fmla="*/ 2426493 w 2458684"/>
                  <a:gd name="connsiteY4" fmla="*/ 104776 h 383382"/>
                  <a:gd name="connsiteX5" fmla="*/ 457199 w 2458684"/>
                  <a:gd name="connsiteY5" fmla="*/ 140494 h 383382"/>
                  <a:gd name="connsiteX6" fmla="*/ 11905 w 2458684"/>
                  <a:gd name="connsiteY6" fmla="*/ 0 h 38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8684" h="383382">
                    <a:moveTo>
                      <a:pt x="11905" y="0"/>
                    </a:moveTo>
                    <a:cubicBezTo>
                      <a:pt x="25399" y="53182"/>
                      <a:pt x="19843" y="123033"/>
                      <a:pt x="0" y="138114"/>
                    </a:cubicBezTo>
                    <a:lnTo>
                      <a:pt x="442912" y="383382"/>
                    </a:lnTo>
                    <a:lnTo>
                      <a:pt x="2426493" y="319088"/>
                    </a:lnTo>
                    <a:cubicBezTo>
                      <a:pt x="2466181" y="277813"/>
                      <a:pt x="2472531" y="174625"/>
                      <a:pt x="2426493" y="104776"/>
                    </a:cubicBezTo>
                    <a:lnTo>
                      <a:pt x="457199" y="140494"/>
                    </a:lnTo>
                    <a:lnTo>
                      <a:pt x="1190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D66FACA-1C63-447E-81F6-3087FBA1B14D}"/>
                </a:ext>
              </a:extLst>
            </p:cNvPr>
            <p:cNvGrpSpPr/>
            <p:nvPr/>
          </p:nvGrpSpPr>
          <p:grpSpPr>
            <a:xfrm flipH="1">
              <a:off x="4155315" y="4711652"/>
              <a:ext cx="1753505" cy="486436"/>
              <a:chOff x="3622676" y="3492499"/>
              <a:chExt cx="2575177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Freeform 21">
                <a:extLst>
                  <a:ext uri="{FF2B5EF4-FFF2-40B4-BE49-F238E27FC236}">
                    <a16:creationId xmlns:a16="http://schemas.microsoft.com/office/drawing/2014/main" id="{16BAE55A-1D80-42D3-80C0-F44A1490FE72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5177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3535"/>
                  <a:gd name="connsiteY0" fmla="*/ 0 h 714375"/>
                  <a:gd name="connsiteX1" fmla="*/ 6350 w 2573535"/>
                  <a:gd name="connsiteY1" fmla="*/ 177800 h 714375"/>
                  <a:gd name="connsiteX2" fmla="*/ 9525 w 2573535"/>
                  <a:gd name="connsiteY2" fmla="*/ 266700 h 714375"/>
                  <a:gd name="connsiteX3" fmla="*/ 2460625 w 2573535"/>
                  <a:gd name="connsiteY3" fmla="*/ 273050 h 714375"/>
                  <a:gd name="connsiteX4" fmla="*/ 2457450 w 2573535"/>
                  <a:gd name="connsiteY4" fmla="*/ 587375 h 714375"/>
                  <a:gd name="connsiteX5" fmla="*/ 66675 w 2573535"/>
                  <a:gd name="connsiteY5" fmla="*/ 590550 h 714375"/>
                  <a:gd name="connsiteX6" fmla="*/ 88900 w 2573535"/>
                  <a:gd name="connsiteY6" fmla="*/ 593725 h 714375"/>
                  <a:gd name="connsiteX7" fmla="*/ 92075 w 2573535"/>
                  <a:gd name="connsiteY7" fmla="*/ 546100 h 714375"/>
                  <a:gd name="connsiteX8" fmla="*/ 0 w 2573535"/>
                  <a:gd name="connsiteY8" fmla="*/ 619125 h 714375"/>
                  <a:gd name="connsiteX9" fmla="*/ 6350 w 2573535"/>
                  <a:gd name="connsiteY9" fmla="*/ 714375 h 714375"/>
                  <a:gd name="connsiteX10" fmla="*/ 2565400 w 2573535"/>
                  <a:gd name="connsiteY10" fmla="*/ 714375 h 714375"/>
                  <a:gd name="connsiteX11" fmla="*/ 2567732 w 2573535"/>
                  <a:gd name="connsiteY11" fmla="*/ 201861 h 714375"/>
                  <a:gd name="connsiteX12" fmla="*/ 2295525 w 2573535"/>
                  <a:gd name="connsiteY12" fmla="*/ 0 h 714375"/>
                  <a:gd name="connsiteX13" fmla="*/ 225425 w 2573535"/>
                  <a:gd name="connsiteY13" fmla="*/ 0 h 714375"/>
                  <a:gd name="connsiteX0" fmla="*/ 225425 w 2575177"/>
                  <a:gd name="connsiteY0" fmla="*/ 0 h 714375"/>
                  <a:gd name="connsiteX1" fmla="*/ 6350 w 2575177"/>
                  <a:gd name="connsiteY1" fmla="*/ 177800 h 714375"/>
                  <a:gd name="connsiteX2" fmla="*/ 9525 w 2575177"/>
                  <a:gd name="connsiteY2" fmla="*/ 266700 h 714375"/>
                  <a:gd name="connsiteX3" fmla="*/ 2460625 w 2575177"/>
                  <a:gd name="connsiteY3" fmla="*/ 273050 h 714375"/>
                  <a:gd name="connsiteX4" fmla="*/ 2457450 w 2575177"/>
                  <a:gd name="connsiteY4" fmla="*/ 587375 h 714375"/>
                  <a:gd name="connsiteX5" fmla="*/ 66675 w 2575177"/>
                  <a:gd name="connsiteY5" fmla="*/ 590550 h 714375"/>
                  <a:gd name="connsiteX6" fmla="*/ 88900 w 2575177"/>
                  <a:gd name="connsiteY6" fmla="*/ 593725 h 714375"/>
                  <a:gd name="connsiteX7" fmla="*/ 92075 w 2575177"/>
                  <a:gd name="connsiteY7" fmla="*/ 546100 h 714375"/>
                  <a:gd name="connsiteX8" fmla="*/ 0 w 2575177"/>
                  <a:gd name="connsiteY8" fmla="*/ 619125 h 714375"/>
                  <a:gd name="connsiteX9" fmla="*/ 6350 w 2575177"/>
                  <a:gd name="connsiteY9" fmla="*/ 714375 h 714375"/>
                  <a:gd name="connsiteX10" fmla="*/ 2565400 w 2575177"/>
                  <a:gd name="connsiteY10" fmla="*/ 714375 h 714375"/>
                  <a:gd name="connsiteX11" fmla="*/ 2572743 w 2575177"/>
                  <a:gd name="connsiteY11" fmla="*/ 201861 h 714375"/>
                  <a:gd name="connsiteX12" fmla="*/ 2295525 w 2575177"/>
                  <a:gd name="connsiteY12" fmla="*/ 0 h 714375"/>
                  <a:gd name="connsiteX13" fmla="*/ 225425 w 2575177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5177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0626" y="377544"/>
                      <a:pt x="2572743" y="201861"/>
                    </a:cubicBezTo>
                    <a:cubicBezTo>
                      <a:pt x="2487018" y="120369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Rectangle 22">
                <a:extLst>
                  <a:ext uri="{FF2B5EF4-FFF2-40B4-BE49-F238E27FC236}">
                    <a16:creationId xmlns:a16="http://schemas.microsoft.com/office/drawing/2014/main" id="{92E7BFD0-7A70-47A3-B62D-273B4D7B0EE6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03B896E-AFBB-4CED-80AE-BACD9D40BAA4}"/>
                </a:ext>
              </a:extLst>
            </p:cNvPr>
            <p:cNvGrpSpPr/>
            <p:nvPr/>
          </p:nvGrpSpPr>
          <p:grpSpPr>
            <a:xfrm>
              <a:off x="4203709" y="4329734"/>
              <a:ext cx="1681345" cy="465751"/>
              <a:chOff x="3622676" y="3492499"/>
              <a:chExt cx="2578868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Freeform 24">
                <a:extLst>
                  <a:ext uri="{FF2B5EF4-FFF2-40B4-BE49-F238E27FC236}">
                    <a16:creationId xmlns:a16="http://schemas.microsoft.com/office/drawing/2014/main" id="{4A4834E8-40A2-40F8-BBC0-644FF4EA6CC4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8868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8868"/>
                  <a:gd name="connsiteY0" fmla="*/ 0 h 714375"/>
                  <a:gd name="connsiteX1" fmla="*/ 6350 w 2578868"/>
                  <a:gd name="connsiteY1" fmla="*/ 177800 h 714375"/>
                  <a:gd name="connsiteX2" fmla="*/ 9525 w 2578868"/>
                  <a:gd name="connsiteY2" fmla="*/ 266700 h 714375"/>
                  <a:gd name="connsiteX3" fmla="*/ 2460625 w 2578868"/>
                  <a:gd name="connsiteY3" fmla="*/ 273050 h 714375"/>
                  <a:gd name="connsiteX4" fmla="*/ 2457450 w 2578868"/>
                  <a:gd name="connsiteY4" fmla="*/ 587375 h 714375"/>
                  <a:gd name="connsiteX5" fmla="*/ 66675 w 2578868"/>
                  <a:gd name="connsiteY5" fmla="*/ 590550 h 714375"/>
                  <a:gd name="connsiteX6" fmla="*/ 88900 w 2578868"/>
                  <a:gd name="connsiteY6" fmla="*/ 593725 h 714375"/>
                  <a:gd name="connsiteX7" fmla="*/ 92075 w 2578868"/>
                  <a:gd name="connsiteY7" fmla="*/ 546100 h 714375"/>
                  <a:gd name="connsiteX8" fmla="*/ 0 w 2578868"/>
                  <a:gd name="connsiteY8" fmla="*/ 619125 h 714375"/>
                  <a:gd name="connsiteX9" fmla="*/ 6350 w 2578868"/>
                  <a:gd name="connsiteY9" fmla="*/ 714375 h 714375"/>
                  <a:gd name="connsiteX10" fmla="*/ 2565400 w 2578868"/>
                  <a:gd name="connsiteY10" fmla="*/ 714375 h 714375"/>
                  <a:gd name="connsiteX11" fmla="*/ 2578868 w 2578868"/>
                  <a:gd name="connsiteY11" fmla="*/ 202083 h 714375"/>
                  <a:gd name="connsiteX12" fmla="*/ 2295525 w 2578868"/>
                  <a:gd name="connsiteY12" fmla="*/ 0 h 714375"/>
                  <a:gd name="connsiteX13" fmla="*/ 225425 w 2578868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8868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6751" y="377766"/>
                      <a:pt x="2578868" y="202083"/>
                    </a:cubicBezTo>
                    <a:cubicBezTo>
                      <a:pt x="2493143" y="120591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Rectangle 22">
                <a:extLst>
                  <a:ext uri="{FF2B5EF4-FFF2-40B4-BE49-F238E27FC236}">
                    <a16:creationId xmlns:a16="http://schemas.microsoft.com/office/drawing/2014/main" id="{35D2E122-1EF3-4220-ABE2-04041E76EE92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8A3C7EA-4A71-46E6-BD8C-824D91264A10}"/>
                </a:ext>
              </a:extLst>
            </p:cNvPr>
            <p:cNvGrpSpPr/>
            <p:nvPr/>
          </p:nvGrpSpPr>
          <p:grpSpPr>
            <a:xfrm>
              <a:off x="4117666" y="4061275"/>
              <a:ext cx="1832471" cy="391100"/>
              <a:chOff x="3644106" y="3130550"/>
              <a:chExt cx="2603340" cy="5556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Freeform 27">
                <a:extLst>
                  <a:ext uri="{FF2B5EF4-FFF2-40B4-BE49-F238E27FC236}">
                    <a16:creationId xmlns:a16="http://schemas.microsoft.com/office/drawing/2014/main" id="{91AF17A4-D0DF-44B6-85AE-9E95BC013F17}"/>
                  </a:ext>
                </a:extLst>
              </p:cNvPr>
              <p:cNvSpPr/>
              <p:nvPr/>
            </p:nvSpPr>
            <p:spPr>
              <a:xfrm>
                <a:off x="3644106" y="3130550"/>
                <a:ext cx="2603340" cy="555625"/>
              </a:xfrm>
              <a:custGeom>
                <a:avLst/>
                <a:gdLst>
                  <a:gd name="connsiteX0" fmla="*/ 47625 w 2552700"/>
                  <a:gd name="connsiteY0" fmla="*/ 374650 h 685800"/>
                  <a:gd name="connsiteX1" fmla="*/ 0 w 2552700"/>
                  <a:gd name="connsiteY1" fmla="*/ 422275 h 685800"/>
                  <a:gd name="connsiteX2" fmla="*/ 447675 w 2552700"/>
                  <a:gd name="connsiteY2" fmla="*/ 685800 h 685800"/>
                  <a:gd name="connsiteX3" fmla="*/ 2549525 w 2552700"/>
                  <a:gd name="connsiteY3" fmla="*/ 615950 h 685800"/>
                  <a:gd name="connsiteX4" fmla="*/ 2552700 w 2552700"/>
                  <a:gd name="connsiteY4" fmla="*/ 273050 h 685800"/>
                  <a:gd name="connsiteX5" fmla="*/ 1384300 w 2552700"/>
                  <a:gd name="connsiteY5" fmla="*/ 0 h 685800"/>
                  <a:gd name="connsiteX6" fmla="*/ 6350 w 2552700"/>
                  <a:gd name="connsiteY6" fmla="*/ 168275 h 685800"/>
                  <a:gd name="connsiteX7" fmla="*/ 3175 w 2552700"/>
                  <a:gd name="connsiteY7" fmla="*/ 206375 h 685800"/>
                  <a:gd name="connsiteX8" fmla="*/ 463550 w 2552700"/>
                  <a:gd name="connsiteY8" fmla="*/ 374650 h 685800"/>
                  <a:gd name="connsiteX9" fmla="*/ 2520950 w 2552700"/>
                  <a:gd name="connsiteY9" fmla="*/ 333375 h 685800"/>
                  <a:gd name="connsiteX10" fmla="*/ 2501900 w 2552700"/>
                  <a:gd name="connsiteY10" fmla="*/ 549275 h 685800"/>
                  <a:gd name="connsiteX11" fmla="*/ 473075 w 2552700"/>
                  <a:gd name="connsiteY11" fmla="*/ 622300 h 685800"/>
                  <a:gd name="connsiteX12" fmla="*/ 47625 w 2552700"/>
                  <a:gd name="connsiteY12" fmla="*/ 374650 h 685800"/>
                  <a:gd name="connsiteX0" fmla="*/ 47625 w 2552700"/>
                  <a:gd name="connsiteY0" fmla="*/ 263525 h 574675"/>
                  <a:gd name="connsiteX1" fmla="*/ 0 w 2552700"/>
                  <a:gd name="connsiteY1" fmla="*/ 311150 h 574675"/>
                  <a:gd name="connsiteX2" fmla="*/ 447675 w 2552700"/>
                  <a:gd name="connsiteY2" fmla="*/ 574675 h 574675"/>
                  <a:gd name="connsiteX3" fmla="*/ 2549525 w 2552700"/>
                  <a:gd name="connsiteY3" fmla="*/ 504825 h 574675"/>
                  <a:gd name="connsiteX4" fmla="*/ 2552700 w 2552700"/>
                  <a:gd name="connsiteY4" fmla="*/ 161925 h 574675"/>
                  <a:gd name="connsiteX5" fmla="*/ 1552575 w 2552700"/>
                  <a:gd name="connsiteY5" fmla="*/ 0 h 574675"/>
                  <a:gd name="connsiteX6" fmla="*/ 6350 w 2552700"/>
                  <a:gd name="connsiteY6" fmla="*/ 57150 h 574675"/>
                  <a:gd name="connsiteX7" fmla="*/ 3175 w 2552700"/>
                  <a:gd name="connsiteY7" fmla="*/ 95250 h 574675"/>
                  <a:gd name="connsiteX8" fmla="*/ 463550 w 2552700"/>
                  <a:gd name="connsiteY8" fmla="*/ 263525 h 574675"/>
                  <a:gd name="connsiteX9" fmla="*/ 2520950 w 2552700"/>
                  <a:gd name="connsiteY9" fmla="*/ 222250 h 574675"/>
                  <a:gd name="connsiteX10" fmla="*/ 2501900 w 2552700"/>
                  <a:gd name="connsiteY10" fmla="*/ 438150 h 574675"/>
                  <a:gd name="connsiteX11" fmla="*/ 473075 w 2552700"/>
                  <a:gd name="connsiteY11" fmla="*/ 511175 h 574675"/>
                  <a:gd name="connsiteX12" fmla="*/ 47625 w 2552700"/>
                  <a:gd name="connsiteY12" fmla="*/ 263525 h 574675"/>
                  <a:gd name="connsiteX0" fmla="*/ 47625 w 2552700"/>
                  <a:gd name="connsiteY0" fmla="*/ 244475 h 555625"/>
                  <a:gd name="connsiteX1" fmla="*/ 0 w 2552700"/>
                  <a:gd name="connsiteY1" fmla="*/ 292100 h 555625"/>
                  <a:gd name="connsiteX2" fmla="*/ 447675 w 2552700"/>
                  <a:gd name="connsiteY2" fmla="*/ 555625 h 555625"/>
                  <a:gd name="connsiteX3" fmla="*/ 2549525 w 2552700"/>
                  <a:gd name="connsiteY3" fmla="*/ 485775 h 555625"/>
                  <a:gd name="connsiteX4" fmla="*/ 2552700 w 2552700"/>
                  <a:gd name="connsiteY4" fmla="*/ 142875 h 555625"/>
                  <a:gd name="connsiteX5" fmla="*/ 1606550 w 2552700"/>
                  <a:gd name="connsiteY5" fmla="*/ 0 h 555625"/>
                  <a:gd name="connsiteX6" fmla="*/ 6350 w 2552700"/>
                  <a:gd name="connsiteY6" fmla="*/ 38100 h 555625"/>
                  <a:gd name="connsiteX7" fmla="*/ 3175 w 2552700"/>
                  <a:gd name="connsiteY7" fmla="*/ 76200 h 555625"/>
                  <a:gd name="connsiteX8" fmla="*/ 463550 w 2552700"/>
                  <a:gd name="connsiteY8" fmla="*/ 244475 h 555625"/>
                  <a:gd name="connsiteX9" fmla="*/ 2520950 w 2552700"/>
                  <a:gd name="connsiteY9" fmla="*/ 203200 h 555625"/>
                  <a:gd name="connsiteX10" fmla="*/ 2501900 w 2552700"/>
                  <a:gd name="connsiteY10" fmla="*/ 419100 h 555625"/>
                  <a:gd name="connsiteX11" fmla="*/ 473075 w 2552700"/>
                  <a:gd name="connsiteY11" fmla="*/ 492125 h 555625"/>
                  <a:gd name="connsiteX12" fmla="*/ 47625 w 2552700"/>
                  <a:gd name="connsiteY12" fmla="*/ 244475 h 555625"/>
                  <a:gd name="connsiteX0" fmla="*/ 47625 w 2585519"/>
                  <a:gd name="connsiteY0" fmla="*/ 244475 h 555625"/>
                  <a:gd name="connsiteX1" fmla="*/ 0 w 2585519"/>
                  <a:gd name="connsiteY1" fmla="*/ 292100 h 555625"/>
                  <a:gd name="connsiteX2" fmla="*/ 447675 w 2585519"/>
                  <a:gd name="connsiteY2" fmla="*/ 555625 h 555625"/>
                  <a:gd name="connsiteX3" fmla="*/ 2549525 w 2585519"/>
                  <a:gd name="connsiteY3" fmla="*/ 485775 h 555625"/>
                  <a:gd name="connsiteX4" fmla="*/ 2552700 w 2585519"/>
                  <a:gd name="connsiteY4" fmla="*/ 142875 h 555625"/>
                  <a:gd name="connsiteX5" fmla="*/ 1606550 w 2585519"/>
                  <a:gd name="connsiteY5" fmla="*/ 0 h 555625"/>
                  <a:gd name="connsiteX6" fmla="*/ 6350 w 2585519"/>
                  <a:gd name="connsiteY6" fmla="*/ 38100 h 555625"/>
                  <a:gd name="connsiteX7" fmla="*/ 3175 w 2585519"/>
                  <a:gd name="connsiteY7" fmla="*/ 76200 h 555625"/>
                  <a:gd name="connsiteX8" fmla="*/ 463550 w 2585519"/>
                  <a:gd name="connsiteY8" fmla="*/ 244475 h 555625"/>
                  <a:gd name="connsiteX9" fmla="*/ 2520950 w 2585519"/>
                  <a:gd name="connsiteY9" fmla="*/ 203200 h 555625"/>
                  <a:gd name="connsiteX10" fmla="*/ 2501900 w 2585519"/>
                  <a:gd name="connsiteY10" fmla="*/ 419100 h 555625"/>
                  <a:gd name="connsiteX11" fmla="*/ 473075 w 2585519"/>
                  <a:gd name="connsiteY11" fmla="*/ 492125 h 555625"/>
                  <a:gd name="connsiteX12" fmla="*/ 47625 w 2585519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520950 w 2599371"/>
                  <a:gd name="connsiteY9" fmla="*/ 203200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501900 w 2599371"/>
                  <a:gd name="connsiteY11" fmla="*/ 41910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479675 w 2599371"/>
                  <a:gd name="connsiteY11" fmla="*/ 42545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740156"/>
                  <a:gd name="connsiteY0" fmla="*/ 244475 h 555625"/>
                  <a:gd name="connsiteX1" fmla="*/ 0 w 2740156"/>
                  <a:gd name="connsiteY1" fmla="*/ 292100 h 555625"/>
                  <a:gd name="connsiteX2" fmla="*/ 447675 w 2740156"/>
                  <a:gd name="connsiteY2" fmla="*/ 555625 h 555625"/>
                  <a:gd name="connsiteX3" fmla="*/ 2549525 w 2740156"/>
                  <a:gd name="connsiteY3" fmla="*/ 485775 h 555625"/>
                  <a:gd name="connsiteX4" fmla="*/ 2552700 w 2740156"/>
                  <a:gd name="connsiteY4" fmla="*/ 142875 h 555625"/>
                  <a:gd name="connsiteX5" fmla="*/ 1606550 w 2740156"/>
                  <a:gd name="connsiteY5" fmla="*/ 0 h 555625"/>
                  <a:gd name="connsiteX6" fmla="*/ 6350 w 2740156"/>
                  <a:gd name="connsiteY6" fmla="*/ 38100 h 555625"/>
                  <a:gd name="connsiteX7" fmla="*/ 3175 w 2740156"/>
                  <a:gd name="connsiteY7" fmla="*/ 76200 h 555625"/>
                  <a:gd name="connsiteX8" fmla="*/ 463550 w 2740156"/>
                  <a:gd name="connsiteY8" fmla="*/ 244475 h 555625"/>
                  <a:gd name="connsiteX9" fmla="*/ 2495550 w 2740156"/>
                  <a:gd name="connsiteY9" fmla="*/ 206375 h 555625"/>
                  <a:gd name="connsiteX10" fmla="*/ 2479675 w 2740156"/>
                  <a:gd name="connsiteY10" fmla="*/ 425450 h 555625"/>
                  <a:gd name="connsiteX11" fmla="*/ 473075 w 2740156"/>
                  <a:gd name="connsiteY11" fmla="*/ 492125 h 555625"/>
                  <a:gd name="connsiteX12" fmla="*/ 47625 w 2740156"/>
                  <a:gd name="connsiteY12" fmla="*/ 244475 h 555625"/>
                  <a:gd name="connsiteX0" fmla="*/ 47625 w 2646925"/>
                  <a:gd name="connsiteY0" fmla="*/ 244475 h 555625"/>
                  <a:gd name="connsiteX1" fmla="*/ 0 w 2646925"/>
                  <a:gd name="connsiteY1" fmla="*/ 292100 h 555625"/>
                  <a:gd name="connsiteX2" fmla="*/ 447675 w 2646925"/>
                  <a:gd name="connsiteY2" fmla="*/ 555625 h 555625"/>
                  <a:gd name="connsiteX3" fmla="*/ 2549525 w 2646925"/>
                  <a:gd name="connsiteY3" fmla="*/ 485775 h 555625"/>
                  <a:gd name="connsiteX4" fmla="*/ 2552700 w 2646925"/>
                  <a:gd name="connsiteY4" fmla="*/ 142875 h 555625"/>
                  <a:gd name="connsiteX5" fmla="*/ 1606550 w 2646925"/>
                  <a:gd name="connsiteY5" fmla="*/ 0 h 555625"/>
                  <a:gd name="connsiteX6" fmla="*/ 6350 w 2646925"/>
                  <a:gd name="connsiteY6" fmla="*/ 38100 h 555625"/>
                  <a:gd name="connsiteX7" fmla="*/ 3175 w 2646925"/>
                  <a:gd name="connsiteY7" fmla="*/ 76200 h 555625"/>
                  <a:gd name="connsiteX8" fmla="*/ 463550 w 2646925"/>
                  <a:gd name="connsiteY8" fmla="*/ 244475 h 555625"/>
                  <a:gd name="connsiteX9" fmla="*/ 2495550 w 2646925"/>
                  <a:gd name="connsiteY9" fmla="*/ 206375 h 555625"/>
                  <a:gd name="connsiteX10" fmla="*/ 2479675 w 2646925"/>
                  <a:gd name="connsiteY10" fmla="*/ 425450 h 555625"/>
                  <a:gd name="connsiteX11" fmla="*/ 473075 w 2646925"/>
                  <a:gd name="connsiteY11" fmla="*/ 492125 h 555625"/>
                  <a:gd name="connsiteX12" fmla="*/ 47625 w 2646925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24625 w 2608121"/>
                  <a:gd name="connsiteY0" fmla="*/ 244475 h 555625"/>
                  <a:gd name="connsiteX1" fmla="*/ 8750 w 2608121"/>
                  <a:gd name="connsiteY1" fmla="*/ 292100 h 555625"/>
                  <a:gd name="connsiteX2" fmla="*/ 456425 w 2608121"/>
                  <a:gd name="connsiteY2" fmla="*/ 555625 h 555625"/>
                  <a:gd name="connsiteX3" fmla="*/ 2558275 w 2608121"/>
                  <a:gd name="connsiteY3" fmla="*/ 485775 h 555625"/>
                  <a:gd name="connsiteX4" fmla="*/ 2561450 w 2608121"/>
                  <a:gd name="connsiteY4" fmla="*/ 142875 h 555625"/>
                  <a:gd name="connsiteX5" fmla="*/ 1615300 w 2608121"/>
                  <a:gd name="connsiteY5" fmla="*/ 0 h 555625"/>
                  <a:gd name="connsiteX6" fmla="*/ 15100 w 2608121"/>
                  <a:gd name="connsiteY6" fmla="*/ 38100 h 555625"/>
                  <a:gd name="connsiteX7" fmla="*/ 11925 w 2608121"/>
                  <a:gd name="connsiteY7" fmla="*/ 76200 h 555625"/>
                  <a:gd name="connsiteX8" fmla="*/ 472300 w 2608121"/>
                  <a:gd name="connsiteY8" fmla="*/ 244475 h 555625"/>
                  <a:gd name="connsiteX9" fmla="*/ 2478900 w 2608121"/>
                  <a:gd name="connsiteY9" fmla="*/ 209550 h 555625"/>
                  <a:gd name="connsiteX10" fmla="*/ 2488425 w 2608121"/>
                  <a:gd name="connsiteY10" fmla="*/ 425450 h 555625"/>
                  <a:gd name="connsiteX11" fmla="*/ 481825 w 2608121"/>
                  <a:gd name="connsiteY11" fmla="*/ 492125 h 555625"/>
                  <a:gd name="connsiteX12" fmla="*/ 24625 w 2608121"/>
                  <a:gd name="connsiteY12" fmla="*/ 244475 h 555625"/>
                  <a:gd name="connsiteX0" fmla="*/ 20208 w 2622754"/>
                  <a:gd name="connsiteY0" fmla="*/ 244475 h 555625"/>
                  <a:gd name="connsiteX1" fmla="*/ 23383 w 2622754"/>
                  <a:gd name="connsiteY1" fmla="*/ 292100 h 555625"/>
                  <a:gd name="connsiteX2" fmla="*/ 471058 w 2622754"/>
                  <a:gd name="connsiteY2" fmla="*/ 555625 h 555625"/>
                  <a:gd name="connsiteX3" fmla="*/ 2572908 w 2622754"/>
                  <a:gd name="connsiteY3" fmla="*/ 485775 h 555625"/>
                  <a:gd name="connsiteX4" fmla="*/ 2576083 w 2622754"/>
                  <a:gd name="connsiteY4" fmla="*/ 142875 h 555625"/>
                  <a:gd name="connsiteX5" fmla="*/ 1629933 w 2622754"/>
                  <a:gd name="connsiteY5" fmla="*/ 0 h 555625"/>
                  <a:gd name="connsiteX6" fmla="*/ 29733 w 2622754"/>
                  <a:gd name="connsiteY6" fmla="*/ 38100 h 555625"/>
                  <a:gd name="connsiteX7" fmla="*/ 26558 w 2622754"/>
                  <a:gd name="connsiteY7" fmla="*/ 76200 h 555625"/>
                  <a:gd name="connsiteX8" fmla="*/ 486933 w 2622754"/>
                  <a:gd name="connsiteY8" fmla="*/ 244475 h 555625"/>
                  <a:gd name="connsiteX9" fmla="*/ 2493533 w 2622754"/>
                  <a:gd name="connsiteY9" fmla="*/ 209550 h 555625"/>
                  <a:gd name="connsiteX10" fmla="*/ 2503058 w 2622754"/>
                  <a:gd name="connsiteY10" fmla="*/ 425450 h 555625"/>
                  <a:gd name="connsiteX11" fmla="*/ 496458 w 2622754"/>
                  <a:gd name="connsiteY11" fmla="*/ 492125 h 555625"/>
                  <a:gd name="connsiteX12" fmla="*/ 20208 w 2622754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63500 w 2599371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85775 w 2599371"/>
                  <a:gd name="connsiteY11" fmla="*/ 488950 h 555625"/>
                  <a:gd name="connsiteX12" fmla="*/ 63500 w 2599371"/>
                  <a:gd name="connsiteY12" fmla="*/ 244475 h 555625"/>
                  <a:gd name="connsiteX0" fmla="*/ 96355 w 2632226"/>
                  <a:gd name="connsiteY0" fmla="*/ 244475 h 555625"/>
                  <a:gd name="connsiteX1" fmla="*/ 36030 w 2632226"/>
                  <a:gd name="connsiteY1" fmla="*/ 247650 h 555625"/>
                  <a:gd name="connsiteX2" fmla="*/ 32855 w 2632226"/>
                  <a:gd name="connsiteY2" fmla="*/ 292100 h 555625"/>
                  <a:gd name="connsiteX3" fmla="*/ 480530 w 2632226"/>
                  <a:gd name="connsiteY3" fmla="*/ 555625 h 555625"/>
                  <a:gd name="connsiteX4" fmla="*/ 2582380 w 2632226"/>
                  <a:gd name="connsiteY4" fmla="*/ 485775 h 555625"/>
                  <a:gd name="connsiteX5" fmla="*/ 2585555 w 2632226"/>
                  <a:gd name="connsiteY5" fmla="*/ 142875 h 555625"/>
                  <a:gd name="connsiteX6" fmla="*/ 1639405 w 2632226"/>
                  <a:gd name="connsiteY6" fmla="*/ 0 h 555625"/>
                  <a:gd name="connsiteX7" fmla="*/ 39205 w 2632226"/>
                  <a:gd name="connsiteY7" fmla="*/ 38100 h 555625"/>
                  <a:gd name="connsiteX8" fmla="*/ 36030 w 2632226"/>
                  <a:gd name="connsiteY8" fmla="*/ 76200 h 555625"/>
                  <a:gd name="connsiteX9" fmla="*/ 496405 w 2632226"/>
                  <a:gd name="connsiteY9" fmla="*/ 244475 h 555625"/>
                  <a:gd name="connsiteX10" fmla="*/ 2503005 w 2632226"/>
                  <a:gd name="connsiteY10" fmla="*/ 209550 h 555625"/>
                  <a:gd name="connsiteX11" fmla="*/ 2512530 w 2632226"/>
                  <a:gd name="connsiteY11" fmla="*/ 425450 h 555625"/>
                  <a:gd name="connsiteX12" fmla="*/ 518630 w 2632226"/>
                  <a:gd name="connsiteY12" fmla="*/ 488950 h 555625"/>
                  <a:gd name="connsiteX13" fmla="*/ 96355 w 2632226"/>
                  <a:gd name="connsiteY13" fmla="*/ 244475 h 555625"/>
                  <a:gd name="connsiteX0" fmla="*/ 105580 w 2641451"/>
                  <a:gd name="connsiteY0" fmla="*/ 244475 h 555625"/>
                  <a:gd name="connsiteX1" fmla="*/ 19061 w 2641451"/>
                  <a:gd name="connsiteY1" fmla="*/ 226218 h 555625"/>
                  <a:gd name="connsiteX2" fmla="*/ 42080 w 2641451"/>
                  <a:gd name="connsiteY2" fmla="*/ 292100 h 555625"/>
                  <a:gd name="connsiteX3" fmla="*/ 489755 w 2641451"/>
                  <a:gd name="connsiteY3" fmla="*/ 555625 h 555625"/>
                  <a:gd name="connsiteX4" fmla="*/ 2591605 w 2641451"/>
                  <a:gd name="connsiteY4" fmla="*/ 485775 h 555625"/>
                  <a:gd name="connsiteX5" fmla="*/ 2594780 w 2641451"/>
                  <a:gd name="connsiteY5" fmla="*/ 142875 h 555625"/>
                  <a:gd name="connsiteX6" fmla="*/ 1648630 w 2641451"/>
                  <a:gd name="connsiteY6" fmla="*/ 0 h 555625"/>
                  <a:gd name="connsiteX7" fmla="*/ 48430 w 2641451"/>
                  <a:gd name="connsiteY7" fmla="*/ 38100 h 555625"/>
                  <a:gd name="connsiteX8" fmla="*/ 45255 w 2641451"/>
                  <a:gd name="connsiteY8" fmla="*/ 76200 h 555625"/>
                  <a:gd name="connsiteX9" fmla="*/ 505630 w 2641451"/>
                  <a:gd name="connsiteY9" fmla="*/ 244475 h 555625"/>
                  <a:gd name="connsiteX10" fmla="*/ 2512230 w 2641451"/>
                  <a:gd name="connsiteY10" fmla="*/ 209550 h 555625"/>
                  <a:gd name="connsiteX11" fmla="*/ 2521755 w 2641451"/>
                  <a:gd name="connsiteY11" fmla="*/ 425450 h 555625"/>
                  <a:gd name="connsiteX12" fmla="*/ 527855 w 2641451"/>
                  <a:gd name="connsiteY12" fmla="*/ 488950 h 555625"/>
                  <a:gd name="connsiteX13" fmla="*/ 105580 w 2641451"/>
                  <a:gd name="connsiteY13" fmla="*/ 244475 h 555625"/>
                  <a:gd name="connsiteX0" fmla="*/ 100036 w 2635907"/>
                  <a:gd name="connsiteY0" fmla="*/ 244475 h 555625"/>
                  <a:gd name="connsiteX1" fmla="*/ 27804 w 2635907"/>
                  <a:gd name="connsiteY1" fmla="*/ 266699 h 555625"/>
                  <a:gd name="connsiteX2" fmla="*/ 36536 w 2635907"/>
                  <a:gd name="connsiteY2" fmla="*/ 292100 h 555625"/>
                  <a:gd name="connsiteX3" fmla="*/ 484211 w 2635907"/>
                  <a:gd name="connsiteY3" fmla="*/ 555625 h 555625"/>
                  <a:gd name="connsiteX4" fmla="*/ 2586061 w 2635907"/>
                  <a:gd name="connsiteY4" fmla="*/ 485775 h 555625"/>
                  <a:gd name="connsiteX5" fmla="*/ 2589236 w 2635907"/>
                  <a:gd name="connsiteY5" fmla="*/ 142875 h 555625"/>
                  <a:gd name="connsiteX6" fmla="*/ 1643086 w 2635907"/>
                  <a:gd name="connsiteY6" fmla="*/ 0 h 555625"/>
                  <a:gd name="connsiteX7" fmla="*/ 42886 w 2635907"/>
                  <a:gd name="connsiteY7" fmla="*/ 38100 h 555625"/>
                  <a:gd name="connsiteX8" fmla="*/ 39711 w 2635907"/>
                  <a:gd name="connsiteY8" fmla="*/ 76200 h 555625"/>
                  <a:gd name="connsiteX9" fmla="*/ 500086 w 2635907"/>
                  <a:gd name="connsiteY9" fmla="*/ 244475 h 555625"/>
                  <a:gd name="connsiteX10" fmla="*/ 2506686 w 2635907"/>
                  <a:gd name="connsiteY10" fmla="*/ 209550 h 555625"/>
                  <a:gd name="connsiteX11" fmla="*/ 2516211 w 2635907"/>
                  <a:gd name="connsiteY11" fmla="*/ 425450 h 555625"/>
                  <a:gd name="connsiteX12" fmla="*/ 522311 w 2635907"/>
                  <a:gd name="connsiteY12" fmla="*/ 488950 h 555625"/>
                  <a:gd name="connsiteX13" fmla="*/ 100036 w 2635907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98616 w 2634487"/>
                  <a:gd name="connsiteY0" fmla="*/ 244475 h 555625"/>
                  <a:gd name="connsiteX1" fmla="*/ 16859 w 2634487"/>
                  <a:gd name="connsiteY1" fmla="*/ 226218 h 555625"/>
                  <a:gd name="connsiteX2" fmla="*/ 35116 w 2634487"/>
                  <a:gd name="connsiteY2" fmla="*/ 292100 h 555625"/>
                  <a:gd name="connsiteX3" fmla="*/ 482791 w 2634487"/>
                  <a:gd name="connsiteY3" fmla="*/ 555625 h 555625"/>
                  <a:gd name="connsiteX4" fmla="*/ 2584641 w 2634487"/>
                  <a:gd name="connsiteY4" fmla="*/ 485775 h 555625"/>
                  <a:gd name="connsiteX5" fmla="*/ 2587816 w 2634487"/>
                  <a:gd name="connsiteY5" fmla="*/ 142875 h 555625"/>
                  <a:gd name="connsiteX6" fmla="*/ 1641666 w 2634487"/>
                  <a:gd name="connsiteY6" fmla="*/ 0 h 555625"/>
                  <a:gd name="connsiteX7" fmla="*/ 41466 w 2634487"/>
                  <a:gd name="connsiteY7" fmla="*/ 38100 h 555625"/>
                  <a:gd name="connsiteX8" fmla="*/ 38291 w 2634487"/>
                  <a:gd name="connsiteY8" fmla="*/ 76200 h 555625"/>
                  <a:gd name="connsiteX9" fmla="*/ 498666 w 2634487"/>
                  <a:gd name="connsiteY9" fmla="*/ 244475 h 555625"/>
                  <a:gd name="connsiteX10" fmla="*/ 2505266 w 2634487"/>
                  <a:gd name="connsiteY10" fmla="*/ 209550 h 555625"/>
                  <a:gd name="connsiteX11" fmla="*/ 2514791 w 2634487"/>
                  <a:gd name="connsiteY11" fmla="*/ 425450 h 555625"/>
                  <a:gd name="connsiteX12" fmla="*/ 520891 w 2634487"/>
                  <a:gd name="connsiteY12" fmla="*/ 488950 h 555625"/>
                  <a:gd name="connsiteX13" fmla="*/ 98616 w 2634487"/>
                  <a:gd name="connsiteY13" fmla="*/ 244475 h 555625"/>
                  <a:gd name="connsiteX0" fmla="*/ 81757 w 2617628"/>
                  <a:gd name="connsiteY0" fmla="*/ 244475 h 555625"/>
                  <a:gd name="connsiteX1" fmla="*/ 0 w 2617628"/>
                  <a:gd name="connsiteY1" fmla="*/ 226218 h 555625"/>
                  <a:gd name="connsiteX2" fmla="*/ 18257 w 2617628"/>
                  <a:gd name="connsiteY2" fmla="*/ 292100 h 555625"/>
                  <a:gd name="connsiteX3" fmla="*/ 465932 w 2617628"/>
                  <a:gd name="connsiteY3" fmla="*/ 555625 h 555625"/>
                  <a:gd name="connsiteX4" fmla="*/ 2567782 w 2617628"/>
                  <a:gd name="connsiteY4" fmla="*/ 485775 h 555625"/>
                  <a:gd name="connsiteX5" fmla="*/ 2570957 w 2617628"/>
                  <a:gd name="connsiteY5" fmla="*/ 142875 h 555625"/>
                  <a:gd name="connsiteX6" fmla="*/ 1624807 w 2617628"/>
                  <a:gd name="connsiteY6" fmla="*/ 0 h 555625"/>
                  <a:gd name="connsiteX7" fmla="*/ 24607 w 2617628"/>
                  <a:gd name="connsiteY7" fmla="*/ 38100 h 555625"/>
                  <a:gd name="connsiteX8" fmla="*/ 21432 w 2617628"/>
                  <a:gd name="connsiteY8" fmla="*/ 76200 h 555625"/>
                  <a:gd name="connsiteX9" fmla="*/ 481807 w 2617628"/>
                  <a:gd name="connsiteY9" fmla="*/ 244475 h 555625"/>
                  <a:gd name="connsiteX10" fmla="*/ 2488407 w 2617628"/>
                  <a:gd name="connsiteY10" fmla="*/ 209550 h 555625"/>
                  <a:gd name="connsiteX11" fmla="*/ 2497932 w 2617628"/>
                  <a:gd name="connsiteY11" fmla="*/ 425450 h 555625"/>
                  <a:gd name="connsiteX12" fmla="*/ 504032 w 2617628"/>
                  <a:gd name="connsiteY12" fmla="*/ 488950 h 555625"/>
                  <a:gd name="connsiteX13" fmla="*/ 81757 w 2617628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9844 w 2603340"/>
                  <a:gd name="connsiteY7" fmla="*/ 33337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0955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03340" h="555625">
                    <a:moveTo>
                      <a:pt x="67469" y="244475"/>
                    </a:moveTo>
                    <a:cubicBezTo>
                      <a:pt x="66940" y="247651"/>
                      <a:pt x="46301" y="239713"/>
                      <a:pt x="0" y="242887"/>
                    </a:cubicBezTo>
                    <a:cubicBezTo>
                      <a:pt x="6086" y="288924"/>
                      <a:pt x="-2116" y="262732"/>
                      <a:pt x="3969" y="292100"/>
                    </a:cubicBezTo>
                    <a:lnTo>
                      <a:pt x="451644" y="555625"/>
                    </a:lnTo>
                    <a:lnTo>
                      <a:pt x="2553494" y="485775"/>
                    </a:lnTo>
                    <a:cubicBezTo>
                      <a:pt x="2605352" y="396875"/>
                      <a:pt x="2631811" y="276225"/>
                      <a:pt x="2556669" y="142875"/>
                    </a:cubicBezTo>
                    <a:lnTo>
                      <a:pt x="1610519" y="0"/>
                    </a:lnTo>
                    <a:lnTo>
                      <a:pt x="10319" y="30955"/>
                    </a:lnTo>
                    <a:lnTo>
                      <a:pt x="7144" y="76200"/>
                    </a:lnTo>
                    <a:lnTo>
                      <a:pt x="467519" y="244475"/>
                    </a:lnTo>
                    <a:lnTo>
                      <a:pt x="2474119" y="209550"/>
                    </a:lnTo>
                    <a:cubicBezTo>
                      <a:pt x="2527565" y="280988"/>
                      <a:pt x="2515923" y="346075"/>
                      <a:pt x="2483644" y="425450"/>
                    </a:cubicBezTo>
                    <a:lnTo>
                      <a:pt x="489744" y="488950"/>
                    </a:lnTo>
                    <a:lnTo>
                      <a:pt x="67469" y="2444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" name="Freeform 28">
                <a:extLst>
                  <a:ext uri="{FF2B5EF4-FFF2-40B4-BE49-F238E27FC236}">
                    <a16:creationId xmlns:a16="http://schemas.microsoft.com/office/drawing/2014/main" id="{F44BB2BC-C1D3-40BC-8E43-22AAAB93E982}"/>
                  </a:ext>
                </a:extLst>
              </p:cNvPr>
              <p:cNvSpPr/>
              <p:nvPr/>
            </p:nvSpPr>
            <p:spPr>
              <a:xfrm>
                <a:off x="3695702" y="3233738"/>
                <a:ext cx="2458684" cy="383382"/>
              </a:xfrm>
              <a:custGeom>
                <a:avLst/>
                <a:gdLst>
                  <a:gd name="connsiteX0" fmla="*/ 7144 w 2424113"/>
                  <a:gd name="connsiteY0" fmla="*/ 0 h 378619"/>
                  <a:gd name="connsiteX1" fmla="*/ 0 w 2424113"/>
                  <a:gd name="connsiteY1" fmla="*/ 130969 h 378619"/>
                  <a:gd name="connsiteX2" fmla="*/ 431007 w 2424113"/>
                  <a:gd name="connsiteY2" fmla="*/ 378619 h 378619"/>
                  <a:gd name="connsiteX3" fmla="*/ 2424113 w 2424113"/>
                  <a:gd name="connsiteY3" fmla="*/ 304800 h 378619"/>
                  <a:gd name="connsiteX4" fmla="*/ 2414588 w 2424113"/>
                  <a:gd name="connsiteY4" fmla="*/ 109538 h 378619"/>
                  <a:gd name="connsiteX5" fmla="*/ 428625 w 2424113"/>
                  <a:gd name="connsiteY5" fmla="*/ 150019 h 378619"/>
                  <a:gd name="connsiteX6" fmla="*/ 7144 w 2424113"/>
                  <a:gd name="connsiteY6" fmla="*/ 0 h 378619"/>
                  <a:gd name="connsiteX0" fmla="*/ 7144 w 2436996"/>
                  <a:gd name="connsiteY0" fmla="*/ 0 h 378619"/>
                  <a:gd name="connsiteX1" fmla="*/ 0 w 2436996"/>
                  <a:gd name="connsiteY1" fmla="*/ 130969 h 378619"/>
                  <a:gd name="connsiteX2" fmla="*/ 431007 w 2436996"/>
                  <a:gd name="connsiteY2" fmla="*/ 378619 h 378619"/>
                  <a:gd name="connsiteX3" fmla="*/ 2424113 w 2436996"/>
                  <a:gd name="connsiteY3" fmla="*/ 304800 h 378619"/>
                  <a:gd name="connsiteX4" fmla="*/ 2414588 w 2436996"/>
                  <a:gd name="connsiteY4" fmla="*/ 109538 h 378619"/>
                  <a:gd name="connsiteX5" fmla="*/ 428625 w 2436996"/>
                  <a:gd name="connsiteY5" fmla="*/ 150019 h 378619"/>
                  <a:gd name="connsiteX6" fmla="*/ 7144 w 2436996"/>
                  <a:gd name="connsiteY6" fmla="*/ 0 h 378619"/>
                  <a:gd name="connsiteX0" fmla="*/ 7144 w 2448855"/>
                  <a:gd name="connsiteY0" fmla="*/ 0 h 378619"/>
                  <a:gd name="connsiteX1" fmla="*/ 0 w 2448855"/>
                  <a:gd name="connsiteY1" fmla="*/ 130969 h 378619"/>
                  <a:gd name="connsiteX2" fmla="*/ 431007 w 2448855"/>
                  <a:gd name="connsiteY2" fmla="*/ 378619 h 378619"/>
                  <a:gd name="connsiteX3" fmla="*/ 2424113 w 2448855"/>
                  <a:gd name="connsiteY3" fmla="*/ 304800 h 378619"/>
                  <a:gd name="connsiteX4" fmla="*/ 2414588 w 2448855"/>
                  <a:gd name="connsiteY4" fmla="*/ 109538 h 378619"/>
                  <a:gd name="connsiteX5" fmla="*/ 428625 w 2448855"/>
                  <a:gd name="connsiteY5" fmla="*/ 150019 h 378619"/>
                  <a:gd name="connsiteX6" fmla="*/ 7144 w 2448855"/>
                  <a:gd name="connsiteY6" fmla="*/ 0 h 378619"/>
                  <a:gd name="connsiteX0" fmla="*/ 7144 w 2444270"/>
                  <a:gd name="connsiteY0" fmla="*/ 0 h 378619"/>
                  <a:gd name="connsiteX1" fmla="*/ 0 w 2444270"/>
                  <a:gd name="connsiteY1" fmla="*/ 130969 h 378619"/>
                  <a:gd name="connsiteX2" fmla="*/ 431007 w 2444270"/>
                  <a:gd name="connsiteY2" fmla="*/ 378619 h 378619"/>
                  <a:gd name="connsiteX3" fmla="*/ 2414588 w 2444270"/>
                  <a:gd name="connsiteY3" fmla="*/ 314325 h 378619"/>
                  <a:gd name="connsiteX4" fmla="*/ 2414588 w 2444270"/>
                  <a:gd name="connsiteY4" fmla="*/ 109538 h 378619"/>
                  <a:gd name="connsiteX5" fmla="*/ 428625 w 2444270"/>
                  <a:gd name="connsiteY5" fmla="*/ 150019 h 378619"/>
                  <a:gd name="connsiteX6" fmla="*/ 7144 w 2444270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28625 w 2446779"/>
                  <a:gd name="connsiteY5" fmla="*/ 150019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2913 w 2446779"/>
                  <a:gd name="connsiteY5" fmla="*/ 142875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5294 w 2446779"/>
                  <a:gd name="connsiteY5" fmla="*/ 135731 h 378619"/>
                  <a:gd name="connsiteX6" fmla="*/ 7144 w 2446779"/>
                  <a:gd name="connsiteY6" fmla="*/ 0 h 378619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14287 w 2451541"/>
                  <a:gd name="connsiteY0" fmla="*/ 0 h 385763"/>
                  <a:gd name="connsiteX1" fmla="*/ 0 w 2451541"/>
                  <a:gd name="connsiteY1" fmla="*/ 145257 h 385763"/>
                  <a:gd name="connsiteX2" fmla="*/ 435769 w 2451541"/>
                  <a:gd name="connsiteY2" fmla="*/ 385763 h 385763"/>
                  <a:gd name="connsiteX3" fmla="*/ 2419350 w 2451541"/>
                  <a:gd name="connsiteY3" fmla="*/ 321469 h 385763"/>
                  <a:gd name="connsiteX4" fmla="*/ 2419350 w 2451541"/>
                  <a:gd name="connsiteY4" fmla="*/ 107157 h 385763"/>
                  <a:gd name="connsiteX5" fmla="*/ 450056 w 2451541"/>
                  <a:gd name="connsiteY5" fmla="*/ 142875 h 385763"/>
                  <a:gd name="connsiteX6" fmla="*/ 14287 w 2451541"/>
                  <a:gd name="connsiteY6" fmla="*/ 0 h 385763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11905 w 2458684"/>
                  <a:gd name="connsiteY0" fmla="*/ 0 h 383382"/>
                  <a:gd name="connsiteX1" fmla="*/ 0 w 2458684"/>
                  <a:gd name="connsiteY1" fmla="*/ 138114 h 383382"/>
                  <a:gd name="connsiteX2" fmla="*/ 442912 w 2458684"/>
                  <a:gd name="connsiteY2" fmla="*/ 383382 h 383382"/>
                  <a:gd name="connsiteX3" fmla="*/ 2426493 w 2458684"/>
                  <a:gd name="connsiteY3" fmla="*/ 319088 h 383382"/>
                  <a:gd name="connsiteX4" fmla="*/ 2426493 w 2458684"/>
                  <a:gd name="connsiteY4" fmla="*/ 104776 h 383382"/>
                  <a:gd name="connsiteX5" fmla="*/ 457199 w 2458684"/>
                  <a:gd name="connsiteY5" fmla="*/ 140494 h 383382"/>
                  <a:gd name="connsiteX6" fmla="*/ 11905 w 2458684"/>
                  <a:gd name="connsiteY6" fmla="*/ 0 h 38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8684" h="383382">
                    <a:moveTo>
                      <a:pt x="11905" y="0"/>
                    </a:moveTo>
                    <a:cubicBezTo>
                      <a:pt x="25399" y="53182"/>
                      <a:pt x="19843" y="123033"/>
                      <a:pt x="0" y="138114"/>
                    </a:cubicBezTo>
                    <a:lnTo>
                      <a:pt x="442912" y="383382"/>
                    </a:lnTo>
                    <a:lnTo>
                      <a:pt x="2426493" y="319088"/>
                    </a:lnTo>
                    <a:cubicBezTo>
                      <a:pt x="2466181" y="277813"/>
                      <a:pt x="2472531" y="174625"/>
                      <a:pt x="2426493" y="104776"/>
                    </a:cubicBezTo>
                    <a:lnTo>
                      <a:pt x="457199" y="140494"/>
                    </a:lnTo>
                    <a:lnTo>
                      <a:pt x="1190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pic>
        <p:nvPicPr>
          <p:cNvPr id="232" name="Picture 231">
            <a:extLst>
              <a:ext uri="{FF2B5EF4-FFF2-40B4-BE49-F238E27FC236}">
                <a16:creationId xmlns:a16="http://schemas.microsoft.com/office/drawing/2014/main" id="{07497ED2-E1B6-48A0-B0E7-BEE81D944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682" y="108960"/>
            <a:ext cx="5416184" cy="6640079"/>
          </a:xfrm>
          <a:prstGeom prst="rect">
            <a:avLst/>
          </a:prstGeom>
        </p:spPr>
      </p:pic>
      <p:sp>
        <p:nvSpPr>
          <p:cNvPr id="235" name="Text Placeholder 1">
            <a:extLst>
              <a:ext uri="{FF2B5EF4-FFF2-40B4-BE49-F238E27FC236}">
                <a16:creationId xmlns:a16="http://schemas.microsoft.com/office/drawing/2014/main" id="{877AC0CE-13E1-4875-8440-B2F949DD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433" y="108960"/>
            <a:ext cx="4462818" cy="724247"/>
          </a:xfrm>
        </p:spPr>
        <p:txBody>
          <a:bodyPr>
            <a:normAutofit/>
          </a:bodyPr>
          <a:lstStyle/>
          <a:p>
            <a:r>
              <a:rPr lang="en-US" sz="3600" dirty="0"/>
              <a:t>Alur </a:t>
            </a:r>
            <a:r>
              <a:rPr lang="en-US" sz="3600" dirty="0" err="1"/>
              <a:t>Penelitiian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3321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Time Schedule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AFF243-3A48-4767-9F1C-FA27E7B5D41C}"/>
              </a:ext>
            </a:extLst>
          </p:cNvPr>
          <p:cNvGrpSpPr/>
          <p:nvPr/>
        </p:nvGrpSpPr>
        <p:grpSpPr>
          <a:xfrm rot="10800000" flipH="1" flipV="1">
            <a:off x="951326" y="792609"/>
            <a:ext cx="1378814" cy="1378814"/>
            <a:chOff x="6876256" y="3063517"/>
            <a:chExt cx="1944216" cy="1944216"/>
          </a:xfrm>
          <a:solidFill>
            <a:schemeClr val="bg1"/>
          </a:solidFill>
          <a:effectLst>
            <a:outerShdw blurRad="1270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Left">
              <a:rot lat="0" lon="2400000" rev="0"/>
            </a:camera>
            <a:lightRig rig="threePt" dir="t"/>
          </a:scene3d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D1FF7C0-D262-4801-A161-4D05367E0628}"/>
                </a:ext>
              </a:extLst>
            </p:cNvPr>
            <p:cNvSpPr/>
            <p:nvPr/>
          </p:nvSpPr>
          <p:spPr>
            <a:xfrm>
              <a:off x="6876256" y="3063517"/>
              <a:ext cx="1944216" cy="1944216"/>
            </a:xfrm>
            <a:prstGeom prst="ellipse">
              <a:avLst/>
            </a:prstGeom>
            <a:solidFill>
              <a:schemeClr val="bg1"/>
            </a:solidFill>
            <a:ln w="165100">
              <a:solidFill>
                <a:schemeClr val="accent5"/>
              </a:solidFill>
            </a:ln>
            <a:sp3d extrusionH="16510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E8C5D37-9685-4F23-870B-8614EA4681AB}"/>
                </a:ext>
              </a:extLst>
            </p:cNvPr>
            <p:cNvSpPr/>
            <p:nvPr/>
          </p:nvSpPr>
          <p:spPr>
            <a:xfrm>
              <a:off x="7165759" y="3353020"/>
              <a:ext cx="1365211" cy="1365211"/>
            </a:xfrm>
            <a:prstGeom prst="ellipse">
              <a:avLst/>
            </a:prstGeom>
            <a:solidFill>
              <a:schemeClr val="bg1"/>
            </a:solidFill>
            <a:ln w="165100">
              <a:solidFill>
                <a:schemeClr val="accent5"/>
              </a:solidFill>
            </a:ln>
            <a:sp3d extrusionH="17145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3E12DD2-841E-4537-9CF6-486A0C325410}"/>
                </a:ext>
              </a:extLst>
            </p:cNvPr>
            <p:cNvSpPr/>
            <p:nvPr/>
          </p:nvSpPr>
          <p:spPr>
            <a:xfrm>
              <a:off x="7487073" y="3674334"/>
              <a:ext cx="722583" cy="722583"/>
            </a:xfrm>
            <a:prstGeom prst="ellipse">
              <a:avLst/>
            </a:prstGeom>
            <a:grpFill/>
            <a:ln w="165100">
              <a:solidFill>
                <a:schemeClr val="accent5"/>
              </a:solidFill>
            </a:ln>
            <a:sp3d extrusionH="17145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5" name="Oval 21">
            <a:extLst>
              <a:ext uri="{FF2B5EF4-FFF2-40B4-BE49-F238E27FC236}">
                <a16:creationId xmlns:a16="http://schemas.microsoft.com/office/drawing/2014/main" id="{34E3C28E-7910-4D1A-AEAB-4AF818BC82F7}"/>
              </a:ext>
            </a:extLst>
          </p:cNvPr>
          <p:cNvSpPr>
            <a:spLocks noChangeAspect="1"/>
          </p:cNvSpPr>
          <p:nvPr/>
        </p:nvSpPr>
        <p:spPr>
          <a:xfrm>
            <a:off x="3066482" y="1650562"/>
            <a:ext cx="382712" cy="385909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Rounded Rectangle 27">
            <a:extLst>
              <a:ext uri="{FF2B5EF4-FFF2-40B4-BE49-F238E27FC236}">
                <a16:creationId xmlns:a16="http://schemas.microsoft.com/office/drawing/2014/main" id="{841133AF-E6BF-4D13-A146-B6F559CBF505}"/>
              </a:ext>
            </a:extLst>
          </p:cNvPr>
          <p:cNvSpPr/>
          <p:nvPr/>
        </p:nvSpPr>
        <p:spPr>
          <a:xfrm>
            <a:off x="3090380" y="3362072"/>
            <a:ext cx="334915" cy="190072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6E1E164C-B52E-413D-8AD5-B71EF4494B90}"/>
              </a:ext>
            </a:extLst>
          </p:cNvPr>
          <p:cNvSpPr/>
          <p:nvPr/>
        </p:nvSpPr>
        <p:spPr>
          <a:xfrm>
            <a:off x="7209008" y="2433754"/>
            <a:ext cx="360990" cy="311530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Rectangle 9">
            <a:extLst>
              <a:ext uri="{FF2B5EF4-FFF2-40B4-BE49-F238E27FC236}">
                <a16:creationId xmlns:a16="http://schemas.microsoft.com/office/drawing/2014/main" id="{3F293A6B-53F8-42B4-A64A-57EDD05C88CB}"/>
              </a:ext>
            </a:extLst>
          </p:cNvPr>
          <p:cNvSpPr/>
          <p:nvPr/>
        </p:nvSpPr>
        <p:spPr>
          <a:xfrm>
            <a:off x="7217567" y="3985641"/>
            <a:ext cx="343878" cy="321901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32749A-4C7E-4F08-B8BF-065E8EFF9DFD}"/>
              </a:ext>
            </a:extLst>
          </p:cNvPr>
          <p:cNvSpPr txBox="1"/>
          <p:nvPr/>
        </p:nvSpPr>
        <p:spPr>
          <a:xfrm>
            <a:off x="3499514" y="1612761"/>
            <a:ext cx="35552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 pitchFamily="34" charset="0"/>
              </a:rPr>
              <a:t>PENGOLAHAN DATA DAN PENULISAN LAPORAN/SKRIPSI</a:t>
            </a:r>
            <a:endParaRPr kumimoji="0" lang="en-US" altLang="ko-KR" sz="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grpSp>
        <p:nvGrpSpPr>
          <p:cNvPr id="40" name="그룹 69">
            <a:extLst>
              <a:ext uri="{FF2B5EF4-FFF2-40B4-BE49-F238E27FC236}">
                <a16:creationId xmlns:a16="http://schemas.microsoft.com/office/drawing/2014/main" id="{57CB5D9D-B99E-4850-978C-C142A9B98C0D}"/>
              </a:ext>
            </a:extLst>
          </p:cNvPr>
          <p:cNvGrpSpPr/>
          <p:nvPr/>
        </p:nvGrpSpPr>
        <p:grpSpPr>
          <a:xfrm flipH="1">
            <a:off x="1606803" y="1063756"/>
            <a:ext cx="6991680" cy="1291986"/>
            <a:chOff x="488003" y="4414792"/>
            <a:chExt cx="6991680" cy="1291985"/>
          </a:xfrm>
          <a:solidFill>
            <a:schemeClr val="accent4"/>
          </a:solidFill>
        </p:grpSpPr>
        <p:sp>
          <p:nvSpPr>
            <p:cNvPr id="41" name="Block Arc 15">
              <a:extLst>
                <a:ext uri="{FF2B5EF4-FFF2-40B4-BE49-F238E27FC236}">
                  <a16:creationId xmlns:a16="http://schemas.microsoft.com/office/drawing/2014/main" id="{D0A0EA16-E9BE-4A33-9622-CE6D34E44DFE}"/>
                </a:ext>
              </a:extLst>
            </p:cNvPr>
            <p:cNvSpPr/>
            <p:nvPr/>
          </p:nvSpPr>
          <p:spPr>
            <a:xfrm rot="5400000" flipV="1">
              <a:off x="488003" y="4698777"/>
              <a:ext cx="1008000" cy="1008000"/>
            </a:xfrm>
            <a:prstGeom prst="blockArc">
              <a:avLst>
                <a:gd name="adj1" fmla="val 10800000"/>
                <a:gd name="adj2" fmla="val 21546813"/>
                <a:gd name="adj3" fmla="val 2234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42" name="그룹 81">
              <a:extLst>
                <a:ext uri="{FF2B5EF4-FFF2-40B4-BE49-F238E27FC236}">
                  <a16:creationId xmlns:a16="http://schemas.microsoft.com/office/drawing/2014/main" id="{A99D365F-C26D-4A86-87E7-ED05EAC4F835}"/>
                </a:ext>
              </a:extLst>
            </p:cNvPr>
            <p:cNvGrpSpPr/>
            <p:nvPr/>
          </p:nvGrpSpPr>
          <p:grpSpPr>
            <a:xfrm>
              <a:off x="890894" y="4414792"/>
              <a:ext cx="6588789" cy="599644"/>
              <a:chOff x="515045" y="4471958"/>
              <a:chExt cx="7207798" cy="655980"/>
            </a:xfrm>
            <a:grpFill/>
          </p:grpSpPr>
          <p:sp>
            <p:nvSpPr>
              <p:cNvPr id="43" name="Rounded Rectangle 17">
                <a:extLst>
                  <a:ext uri="{FF2B5EF4-FFF2-40B4-BE49-F238E27FC236}">
                    <a16:creationId xmlns:a16="http://schemas.microsoft.com/office/drawing/2014/main" id="{616394BB-9ED8-4C6B-9C40-04CD236EB244}"/>
                  </a:ext>
                </a:extLst>
              </p:cNvPr>
              <p:cNvSpPr/>
              <p:nvPr/>
            </p:nvSpPr>
            <p:spPr>
              <a:xfrm rot="5400000" flipV="1">
                <a:off x="3936814" y="1360992"/>
                <a:ext cx="245250" cy="708878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44" name="그룹 83">
                <a:extLst>
                  <a:ext uri="{FF2B5EF4-FFF2-40B4-BE49-F238E27FC236}">
                    <a16:creationId xmlns:a16="http://schemas.microsoft.com/office/drawing/2014/main" id="{03287BA2-7CDE-460D-B5A5-3EE1D1F5A412}"/>
                  </a:ext>
                </a:extLst>
              </p:cNvPr>
              <p:cNvGrpSpPr/>
              <p:nvPr/>
            </p:nvGrpSpPr>
            <p:grpSpPr>
              <a:xfrm rot="10800000">
                <a:off x="7149450" y="4471958"/>
                <a:ext cx="573393" cy="655980"/>
                <a:chOff x="2988919" y="5712881"/>
                <a:chExt cx="573393" cy="655980"/>
              </a:xfrm>
              <a:grpFill/>
            </p:grpSpPr>
            <p:sp>
              <p:nvSpPr>
                <p:cNvPr id="45" name="Rounded Rectangle 12">
                  <a:extLst>
                    <a:ext uri="{FF2B5EF4-FFF2-40B4-BE49-F238E27FC236}">
                      <a16:creationId xmlns:a16="http://schemas.microsoft.com/office/drawing/2014/main" id="{12BE1668-93B7-4968-925B-D23B7ABF3B76}"/>
                    </a:ext>
                  </a:extLst>
                </p:cNvPr>
                <p:cNvSpPr/>
                <p:nvPr/>
              </p:nvSpPr>
              <p:spPr>
                <a:xfrm rot="2700000" flipV="1">
                  <a:off x="3188309" y="5513491"/>
                  <a:ext cx="174614" cy="57339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6" name="Rounded Rectangle 13">
                  <a:extLst>
                    <a:ext uri="{FF2B5EF4-FFF2-40B4-BE49-F238E27FC236}">
                      <a16:creationId xmlns:a16="http://schemas.microsoft.com/office/drawing/2014/main" id="{21B1967D-4288-4EB1-B479-A6C7AE138953}"/>
                    </a:ext>
                  </a:extLst>
                </p:cNvPr>
                <p:cNvSpPr/>
                <p:nvPr/>
              </p:nvSpPr>
              <p:spPr>
                <a:xfrm rot="8100000" flipV="1">
                  <a:off x="3188307" y="5795471"/>
                  <a:ext cx="174614" cy="57339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</p:grpSp>
      <p:grpSp>
        <p:nvGrpSpPr>
          <p:cNvPr id="47" name="그룹 86">
            <a:extLst>
              <a:ext uri="{FF2B5EF4-FFF2-40B4-BE49-F238E27FC236}">
                <a16:creationId xmlns:a16="http://schemas.microsoft.com/office/drawing/2014/main" id="{83ED51AB-8C5C-4F7C-A979-AC58A8428C68}"/>
              </a:ext>
            </a:extLst>
          </p:cNvPr>
          <p:cNvGrpSpPr/>
          <p:nvPr/>
        </p:nvGrpSpPr>
        <p:grpSpPr>
          <a:xfrm>
            <a:off x="2013449" y="1838905"/>
            <a:ext cx="6256739" cy="1291986"/>
            <a:chOff x="1222944" y="4414792"/>
            <a:chExt cx="6256739" cy="1291985"/>
          </a:xfrm>
          <a:solidFill>
            <a:schemeClr val="accent3"/>
          </a:solidFill>
        </p:grpSpPr>
        <p:sp>
          <p:nvSpPr>
            <p:cNvPr id="48" name="Block Arc 15">
              <a:extLst>
                <a:ext uri="{FF2B5EF4-FFF2-40B4-BE49-F238E27FC236}">
                  <a16:creationId xmlns:a16="http://schemas.microsoft.com/office/drawing/2014/main" id="{820C2A27-8B13-4B8F-9088-AF83A0857A29}"/>
                </a:ext>
              </a:extLst>
            </p:cNvPr>
            <p:cNvSpPr/>
            <p:nvPr/>
          </p:nvSpPr>
          <p:spPr>
            <a:xfrm rot="5400000" flipV="1">
              <a:off x="1222944" y="4698777"/>
              <a:ext cx="1008000" cy="1008000"/>
            </a:xfrm>
            <a:prstGeom prst="blockArc">
              <a:avLst>
                <a:gd name="adj1" fmla="val 10800000"/>
                <a:gd name="adj2" fmla="val 21546813"/>
                <a:gd name="adj3" fmla="val 2234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49" name="그룹 88">
              <a:extLst>
                <a:ext uri="{FF2B5EF4-FFF2-40B4-BE49-F238E27FC236}">
                  <a16:creationId xmlns:a16="http://schemas.microsoft.com/office/drawing/2014/main" id="{140DEAB7-3494-4C71-80AF-EE05FD4C6701}"/>
                </a:ext>
              </a:extLst>
            </p:cNvPr>
            <p:cNvGrpSpPr/>
            <p:nvPr/>
          </p:nvGrpSpPr>
          <p:grpSpPr>
            <a:xfrm>
              <a:off x="1610894" y="4414792"/>
              <a:ext cx="5868789" cy="599644"/>
              <a:chOff x="1302685" y="4471958"/>
              <a:chExt cx="6420158" cy="655980"/>
            </a:xfrm>
            <a:grpFill/>
          </p:grpSpPr>
          <p:sp>
            <p:nvSpPr>
              <p:cNvPr id="50" name="Rounded Rectangle 17">
                <a:extLst>
                  <a:ext uri="{FF2B5EF4-FFF2-40B4-BE49-F238E27FC236}">
                    <a16:creationId xmlns:a16="http://schemas.microsoft.com/office/drawing/2014/main" id="{2FFB04BC-FCC7-4793-B1A1-ED433F81AFBA}"/>
                  </a:ext>
                </a:extLst>
              </p:cNvPr>
              <p:cNvSpPr/>
              <p:nvPr/>
            </p:nvSpPr>
            <p:spPr>
              <a:xfrm rot="5400000" flipV="1">
                <a:off x="4330634" y="1754812"/>
                <a:ext cx="245250" cy="630114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51" name="그룹 90">
                <a:extLst>
                  <a:ext uri="{FF2B5EF4-FFF2-40B4-BE49-F238E27FC236}">
                    <a16:creationId xmlns:a16="http://schemas.microsoft.com/office/drawing/2014/main" id="{F27006B7-FEC3-42EB-8FA5-56CB96D265E8}"/>
                  </a:ext>
                </a:extLst>
              </p:cNvPr>
              <p:cNvGrpSpPr/>
              <p:nvPr/>
            </p:nvGrpSpPr>
            <p:grpSpPr>
              <a:xfrm rot="10800000">
                <a:off x="7149450" y="4471958"/>
                <a:ext cx="573393" cy="655980"/>
                <a:chOff x="2988919" y="5712881"/>
                <a:chExt cx="573393" cy="655980"/>
              </a:xfrm>
              <a:grpFill/>
            </p:grpSpPr>
            <p:sp>
              <p:nvSpPr>
                <p:cNvPr id="52" name="Rounded Rectangle 12">
                  <a:extLst>
                    <a:ext uri="{FF2B5EF4-FFF2-40B4-BE49-F238E27FC236}">
                      <a16:creationId xmlns:a16="http://schemas.microsoft.com/office/drawing/2014/main" id="{5CEC4FD2-FC73-43A2-A2C5-B43C55E58F04}"/>
                    </a:ext>
                  </a:extLst>
                </p:cNvPr>
                <p:cNvSpPr/>
                <p:nvPr/>
              </p:nvSpPr>
              <p:spPr>
                <a:xfrm rot="2700000" flipV="1">
                  <a:off x="3188309" y="5513491"/>
                  <a:ext cx="174614" cy="57339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53" name="Rounded Rectangle 13">
                  <a:extLst>
                    <a:ext uri="{FF2B5EF4-FFF2-40B4-BE49-F238E27FC236}">
                      <a16:creationId xmlns:a16="http://schemas.microsoft.com/office/drawing/2014/main" id="{1E0AF897-4B02-4FDD-9843-220D7EC99109}"/>
                    </a:ext>
                  </a:extLst>
                </p:cNvPr>
                <p:cNvSpPr/>
                <p:nvPr/>
              </p:nvSpPr>
              <p:spPr>
                <a:xfrm rot="8100000" flipV="1">
                  <a:off x="3188307" y="5795471"/>
                  <a:ext cx="174614" cy="57339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</p:grpSp>
      <p:grpSp>
        <p:nvGrpSpPr>
          <p:cNvPr id="54" name="그룹 93">
            <a:extLst>
              <a:ext uri="{FF2B5EF4-FFF2-40B4-BE49-F238E27FC236}">
                <a16:creationId xmlns:a16="http://schemas.microsoft.com/office/drawing/2014/main" id="{A8A74AE9-67CD-4B0C-9D8B-C1B4229BB459}"/>
              </a:ext>
            </a:extLst>
          </p:cNvPr>
          <p:cNvGrpSpPr/>
          <p:nvPr/>
        </p:nvGrpSpPr>
        <p:grpSpPr>
          <a:xfrm flipH="1">
            <a:off x="2330139" y="2600487"/>
            <a:ext cx="6991680" cy="1291986"/>
            <a:chOff x="488003" y="4414792"/>
            <a:chExt cx="6991680" cy="1291985"/>
          </a:xfrm>
          <a:solidFill>
            <a:schemeClr val="accent2"/>
          </a:solidFill>
        </p:grpSpPr>
        <p:sp>
          <p:nvSpPr>
            <p:cNvPr id="55" name="Block Arc 15">
              <a:extLst>
                <a:ext uri="{FF2B5EF4-FFF2-40B4-BE49-F238E27FC236}">
                  <a16:creationId xmlns:a16="http://schemas.microsoft.com/office/drawing/2014/main" id="{278605F0-3A12-4831-BC3B-DE1DF572F941}"/>
                </a:ext>
              </a:extLst>
            </p:cNvPr>
            <p:cNvSpPr/>
            <p:nvPr/>
          </p:nvSpPr>
          <p:spPr>
            <a:xfrm rot="5400000" flipV="1">
              <a:off x="488003" y="4698777"/>
              <a:ext cx="1008000" cy="1008000"/>
            </a:xfrm>
            <a:prstGeom prst="blockArc">
              <a:avLst>
                <a:gd name="adj1" fmla="val 10800000"/>
                <a:gd name="adj2" fmla="val 21546813"/>
                <a:gd name="adj3" fmla="val 2234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56" name="그룹 95">
              <a:extLst>
                <a:ext uri="{FF2B5EF4-FFF2-40B4-BE49-F238E27FC236}">
                  <a16:creationId xmlns:a16="http://schemas.microsoft.com/office/drawing/2014/main" id="{CB6ACFAF-C84E-47B4-9C05-A111D23CEB0B}"/>
                </a:ext>
              </a:extLst>
            </p:cNvPr>
            <p:cNvGrpSpPr/>
            <p:nvPr/>
          </p:nvGrpSpPr>
          <p:grpSpPr>
            <a:xfrm>
              <a:off x="890894" y="4414792"/>
              <a:ext cx="6588789" cy="599644"/>
              <a:chOff x="515045" y="4471958"/>
              <a:chExt cx="7207798" cy="655980"/>
            </a:xfrm>
            <a:grpFill/>
          </p:grpSpPr>
          <p:sp>
            <p:nvSpPr>
              <p:cNvPr id="57" name="Rounded Rectangle 17">
                <a:extLst>
                  <a:ext uri="{FF2B5EF4-FFF2-40B4-BE49-F238E27FC236}">
                    <a16:creationId xmlns:a16="http://schemas.microsoft.com/office/drawing/2014/main" id="{D30D634D-D910-4FE2-BB17-ED38CB4B85BE}"/>
                  </a:ext>
                </a:extLst>
              </p:cNvPr>
              <p:cNvSpPr/>
              <p:nvPr/>
            </p:nvSpPr>
            <p:spPr>
              <a:xfrm rot="5400000" flipV="1">
                <a:off x="3936814" y="1360992"/>
                <a:ext cx="245250" cy="708878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58" name="그룹 97">
                <a:extLst>
                  <a:ext uri="{FF2B5EF4-FFF2-40B4-BE49-F238E27FC236}">
                    <a16:creationId xmlns:a16="http://schemas.microsoft.com/office/drawing/2014/main" id="{E39BE8F4-7BA3-4759-9FEA-44067BA2C187}"/>
                  </a:ext>
                </a:extLst>
              </p:cNvPr>
              <p:cNvGrpSpPr/>
              <p:nvPr/>
            </p:nvGrpSpPr>
            <p:grpSpPr>
              <a:xfrm rot="10800000">
                <a:off x="7149450" y="4471958"/>
                <a:ext cx="573393" cy="655980"/>
                <a:chOff x="2988919" y="5712881"/>
                <a:chExt cx="573393" cy="655980"/>
              </a:xfrm>
              <a:grpFill/>
            </p:grpSpPr>
            <p:sp>
              <p:nvSpPr>
                <p:cNvPr id="59" name="Rounded Rectangle 12">
                  <a:extLst>
                    <a:ext uri="{FF2B5EF4-FFF2-40B4-BE49-F238E27FC236}">
                      <a16:creationId xmlns:a16="http://schemas.microsoft.com/office/drawing/2014/main" id="{A79157CD-4A89-4403-99A0-00F92B67C32F}"/>
                    </a:ext>
                  </a:extLst>
                </p:cNvPr>
                <p:cNvSpPr/>
                <p:nvPr/>
              </p:nvSpPr>
              <p:spPr>
                <a:xfrm rot="2700000" flipV="1">
                  <a:off x="3188309" y="5513491"/>
                  <a:ext cx="174614" cy="57339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60" name="Rounded Rectangle 13">
                  <a:extLst>
                    <a:ext uri="{FF2B5EF4-FFF2-40B4-BE49-F238E27FC236}">
                      <a16:creationId xmlns:a16="http://schemas.microsoft.com/office/drawing/2014/main" id="{B3A07706-10EA-4989-BF48-3F605593EFF1}"/>
                    </a:ext>
                  </a:extLst>
                </p:cNvPr>
                <p:cNvSpPr/>
                <p:nvPr/>
              </p:nvSpPr>
              <p:spPr>
                <a:xfrm rot="8100000" flipV="1">
                  <a:off x="3188307" y="5795471"/>
                  <a:ext cx="174614" cy="57339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</p:grpSp>
      <p:grpSp>
        <p:nvGrpSpPr>
          <p:cNvPr id="61" name="그룹 100">
            <a:extLst>
              <a:ext uri="{FF2B5EF4-FFF2-40B4-BE49-F238E27FC236}">
                <a16:creationId xmlns:a16="http://schemas.microsoft.com/office/drawing/2014/main" id="{89A769BF-B1A1-4ABA-8BC5-06E243DB6BBB}"/>
              </a:ext>
            </a:extLst>
          </p:cNvPr>
          <p:cNvGrpSpPr/>
          <p:nvPr/>
        </p:nvGrpSpPr>
        <p:grpSpPr>
          <a:xfrm>
            <a:off x="2662600" y="3401890"/>
            <a:ext cx="6299469" cy="1291986"/>
            <a:chOff x="1180215" y="4414792"/>
            <a:chExt cx="6299468" cy="1291985"/>
          </a:xfrm>
          <a:solidFill>
            <a:schemeClr val="accent1"/>
          </a:solidFill>
        </p:grpSpPr>
        <p:sp>
          <p:nvSpPr>
            <p:cNvPr id="62" name="Block Arc 15">
              <a:extLst>
                <a:ext uri="{FF2B5EF4-FFF2-40B4-BE49-F238E27FC236}">
                  <a16:creationId xmlns:a16="http://schemas.microsoft.com/office/drawing/2014/main" id="{D0117D7B-BCD4-4C93-876D-FBFB18EF004C}"/>
                </a:ext>
              </a:extLst>
            </p:cNvPr>
            <p:cNvSpPr/>
            <p:nvPr/>
          </p:nvSpPr>
          <p:spPr>
            <a:xfrm rot="5400000" flipV="1">
              <a:off x="1180215" y="4698777"/>
              <a:ext cx="1008000" cy="1008000"/>
            </a:xfrm>
            <a:prstGeom prst="blockArc">
              <a:avLst>
                <a:gd name="adj1" fmla="val 10800000"/>
                <a:gd name="adj2" fmla="val 21546813"/>
                <a:gd name="adj3" fmla="val 2234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63" name="그룹 102">
              <a:extLst>
                <a:ext uri="{FF2B5EF4-FFF2-40B4-BE49-F238E27FC236}">
                  <a16:creationId xmlns:a16="http://schemas.microsoft.com/office/drawing/2014/main" id="{2D3716D0-0A4C-454E-AFE3-048A625636A5}"/>
                </a:ext>
              </a:extLst>
            </p:cNvPr>
            <p:cNvGrpSpPr/>
            <p:nvPr/>
          </p:nvGrpSpPr>
          <p:grpSpPr>
            <a:xfrm>
              <a:off x="1610895" y="4414792"/>
              <a:ext cx="5868788" cy="599644"/>
              <a:chOff x="1302686" y="4471958"/>
              <a:chExt cx="6420157" cy="655980"/>
            </a:xfrm>
            <a:grpFill/>
          </p:grpSpPr>
          <p:sp>
            <p:nvSpPr>
              <p:cNvPr id="64" name="Rounded Rectangle 17">
                <a:extLst>
                  <a:ext uri="{FF2B5EF4-FFF2-40B4-BE49-F238E27FC236}">
                    <a16:creationId xmlns:a16="http://schemas.microsoft.com/office/drawing/2014/main" id="{2AEA68AA-5FE0-4C60-A34E-AE8E46C5F73F}"/>
                  </a:ext>
                </a:extLst>
              </p:cNvPr>
              <p:cNvSpPr/>
              <p:nvPr/>
            </p:nvSpPr>
            <p:spPr>
              <a:xfrm rot="5400000" flipV="1">
                <a:off x="4330635" y="1754810"/>
                <a:ext cx="245250" cy="630114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65" name="그룹 104">
                <a:extLst>
                  <a:ext uri="{FF2B5EF4-FFF2-40B4-BE49-F238E27FC236}">
                    <a16:creationId xmlns:a16="http://schemas.microsoft.com/office/drawing/2014/main" id="{3937F58F-593A-4C51-AA6A-55262EA5ADE6}"/>
                  </a:ext>
                </a:extLst>
              </p:cNvPr>
              <p:cNvGrpSpPr/>
              <p:nvPr/>
            </p:nvGrpSpPr>
            <p:grpSpPr>
              <a:xfrm rot="10800000">
                <a:off x="7149450" y="4471958"/>
                <a:ext cx="573393" cy="655980"/>
                <a:chOff x="2988919" y="5712881"/>
                <a:chExt cx="573393" cy="655980"/>
              </a:xfrm>
              <a:grpFill/>
            </p:grpSpPr>
            <p:sp>
              <p:nvSpPr>
                <p:cNvPr id="66" name="Rounded Rectangle 12">
                  <a:extLst>
                    <a:ext uri="{FF2B5EF4-FFF2-40B4-BE49-F238E27FC236}">
                      <a16:creationId xmlns:a16="http://schemas.microsoft.com/office/drawing/2014/main" id="{7950F7EF-71B5-401E-AE05-16D2869E0FED}"/>
                    </a:ext>
                  </a:extLst>
                </p:cNvPr>
                <p:cNvSpPr/>
                <p:nvPr/>
              </p:nvSpPr>
              <p:spPr>
                <a:xfrm rot="2700000" flipV="1">
                  <a:off x="3188309" y="5513491"/>
                  <a:ext cx="174614" cy="57339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67" name="Rounded Rectangle 13">
                  <a:extLst>
                    <a:ext uri="{FF2B5EF4-FFF2-40B4-BE49-F238E27FC236}">
                      <a16:creationId xmlns:a16="http://schemas.microsoft.com/office/drawing/2014/main" id="{0FEACCC1-822C-4E4E-BA62-8097A0380667}"/>
                    </a:ext>
                  </a:extLst>
                </p:cNvPr>
                <p:cNvSpPr/>
                <p:nvPr/>
              </p:nvSpPr>
              <p:spPr>
                <a:xfrm rot="8100000" flipV="1">
                  <a:off x="3188307" y="5795471"/>
                  <a:ext cx="174614" cy="57339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2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</p:grpSp>
      <p:grpSp>
        <p:nvGrpSpPr>
          <p:cNvPr id="68" name="그룹 21">
            <a:extLst>
              <a:ext uri="{FF2B5EF4-FFF2-40B4-BE49-F238E27FC236}">
                <a16:creationId xmlns:a16="http://schemas.microsoft.com/office/drawing/2014/main" id="{F7591401-B0F9-4CD0-BF2A-73CE0D1096FD}"/>
              </a:ext>
            </a:extLst>
          </p:cNvPr>
          <p:cNvGrpSpPr/>
          <p:nvPr/>
        </p:nvGrpSpPr>
        <p:grpSpPr>
          <a:xfrm>
            <a:off x="3142850" y="4303900"/>
            <a:ext cx="5107013" cy="524147"/>
            <a:chOff x="2977507" y="5502081"/>
            <a:chExt cx="5586808" cy="573390"/>
          </a:xfrm>
        </p:grpSpPr>
        <p:sp>
          <p:nvSpPr>
            <p:cNvPr id="69" name="Rounded Rectangle 10">
              <a:extLst>
                <a:ext uri="{FF2B5EF4-FFF2-40B4-BE49-F238E27FC236}">
                  <a16:creationId xmlns:a16="http://schemas.microsoft.com/office/drawing/2014/main" id="{42B67950-E372-41C4-B201-DA33373E618E}"/>
                </a:ext>
              </a:extLst>
            </p:cNvPr>
            <p:cNvSpPr/>
            <p:nvPr/>
          </p:nvSpPr>
          <p:spPr>
            <a:xfrm rot="16200000" flipV="1">
              <a:off x="5694466" y="3041553"/>
              <a:ext cx="245250" cy="5494448"/>
            </a:xfrm>
            <a:prstGeom prst="roundRect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70" name="그룹 16">
              <a:extLst>
                <a:ext uri="{FF2B5EF4-FFF2-40B4-BE49-F238E27FC236}">
                  <a16:creationId xmlns:a16="http://schemas.microsoft.com/office/drawing/2014/main" id="{3B236F7A-627A-4C7C-9F2E-313695D92DF3}"/>
                </a:ext>
              </a:extLst>
            </p:cNvPr>
            <p:cNvGrpSpPr/>
            <p:nvPr/>
          </p:nvGrpSpPr>
          <p:grpSpPr>
            <a:xfrm rot="18900000">
              <a:off x="2977507" y="5502081"/>
              <a:ext cx="573393" cy="573390"/>
              <a:chOff x="1855653" y="5956494"/>
              <a:chExt cx="573393" cy="573390"/>
            </a:xfrm>
          </p:grpSpPr>
          <p:sp>
            <p:nvSpPr>
              <p:cNvPr id="71" name="Rounded Rectangle 12">
                <a:extLst>
                  <a:ext uri="{FF2B5EF4-FFF2-40B4-BE49-F238E27FC236}">
                    <a16:creationId xmlns:a16="http://schemas.microsoft.com/office/drawing/2014/main" id="{37545020-E33C-4296-97E5-8D6CBFCB96C5}"/>
                  </a:ext>
                </a:extLst>
              </p:cNvPr>
              <p:cNvSpPr/>
              <p:nvPr/>
            </p:nvSpPr>
            <p:spPr>
              <a:xfrm rot="5400000" flipV="1">
                <a:off x="2055043" y="5757105"/>
                <a:ext cx="174614" cy="573393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2" name="Rounded Rectangle 13">
                <a:extLst>
                  <a:ext uri="{FF2B5EF4-FFF2-40B4-BE49-F238E27FC236}">
                    <a16:creationId xmlns:a16="http://schemas.microsoft.com/office/drawing/2014/main" id="{59D9C48E-CCD9-4140-ADB1-F8D4789B406A}"/>
                  </a:ext>
                </a:extLst>
              </p:cNvPr>
              <p:cNvSpPr/>
              <p:nvPr/>
            </p:nvSpPr>
            <p:spPr>
              <a:xfrm rot="10800000" flipV="1">
                <a:off x="1855653" y="5956494"/>
                <a:ext cx="174614" cy="57339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FB110502-CBEF-4289-B039-9C3E63229FB9}"/>
              </a:ext>
            </a:extLst>
          </p:cNvPr>
          <p:cNvSpPr txBox="1"/>
          <p:nvPr/>
        </p:nvSpPr>
        <p:spPr>
          <a:xfrm>
            <a:off x="5069721" y="2417946"/>
            <a:ext cx="35552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PENGUJIAN DAN PENGAMBILAN DATA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48C8BEB-AF64-4887-BA3D-9A56D68DA5A1}"/>
              </a:ext>
            </a:extLst>
          </p:cNvPr>
          <p:cNvSpPr txBox="1"/>
          <p:nvPr/>
        </p:nvSpPr>
        <p:spPr>
          <a:xfrm>
            <a:off x="3499514" y="3169095"/>
            <a:ext cx="35552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 pitchFamily="34" charset="0"/>
              </a:rPr>
              <a:t>PEMBUATAN ALAT</a:t>
            </a:r>
            <a:endParaRPr kumimoji="0" lang="en-US" altLang="ko-KR" sz="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67EBA42-78D9-4C33-84F5-1DBC58B273B7}"/>
              </a:ext>
            </a:extLst>
          </p:cNvPr>
          <p:cNvSpPr txBox="1"/>
          <p:nvPr/>
        </p:nvSpPr>
        <p:spPr>
          <a:xfrm>
            <a:off x="6206705" y="3960826"/>
            <a:ext cx="35552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STUDI LITERATR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2F3A4-5B7C-449F-972D-5D86FABFF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48" y="5254415"/>
            <a:ext cx="6115904" cy="1409897"/>
          </a:xfrm>
          <a:prstGeom prst="rect">
            <a:avLst/>
          </a:prstGeom>
        </p:spPr>
      </p:pic>
      <p:grpSp>
        <p:nvGrpSpPr>
          <p:cNvPr id="86" name="그룹 14">
            <a:extLst>
              <a:ext uri="{FF2B5EF4-FFF2-40B4-BE49-F238E27FC236}">
                <a16:creationId xmlns:a16="http://schemas.microsoft.com/office/drawing/2014/main" id="{F39D0DBC-D5EB-4722-B86C-1C6FF95E3EE1}"/>
              </a:ext>
            </a:extLst>
          </p:cNvPr>
          <p:cNvGrpSpPr/>
          <p:nvPr/>
        </p:nvGrpSpPr>
        <p:grpSpPr>
          <a:xfrm>
            <a:off x="7209008" y="4034904"/>
            <a:ext cx="3880982" cy="1112309"/>
            <a:chOff x="4592236" y="5223977"/>
            <a:chExt cx="4061372" cy="1164009"/>
          </a:xfrm>
        </p:grpSpPr>
        <p:sp>
          <p:nvSpPr>
            <p:cNvPr id="87" name="Parallelogram 86">
              <a:extLst>
                <a:ext uri="{FF2B5EF4-FFF2-40B4-BE49-F238E27FC236}">
                  <a16:creationId xmlns:a16="http://schemas.microsoft.com/office/drawing/2014/main" id="{F455BBB6-272F-40EB-9D9B-33F77F762104}"/>
                </a:ext>
              </a:extLst>
            </p:cNvPr>
            <p:cNvSpPr/>
            <p:nvPr/>
          </p:nvSpPr>
          <p:spPr>
            <a:xfrm rot="10800000">
              <a:off x="7243669" y="5562867"/>
              <a:ext cx="1349259" cy="239345"/>
            </a:xfrm>
            <a:prstGeom prst="parallelogram">
              <a:avLst>
                <a:gd name="adj" fmla="val 192227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8" name="자유형: 도형 71">
              <a:extLst>
                <a:ext uri="{FF2B5EF4-FFF2-40B4-BE49-F238E27FC236}">
                  <a16:creationId xmlns:a16="http://schemas.microsoft.com/office/drawing/2014/main" id="{265AAC9F-A78A-424D-B5EE-241C05DAD016}"/>
                </a:ext>
              </a:extLst>
            </p:cNvPr>
            <p:cNvSpPr/>
            <p:nvPr/>
          </p:nvSpPr>
          <p:spPr>
            <a:xfrm>
              <a:off x="4592236" y="5770733"/>
              <a:ext cx="964161" cy="39601"/>
            </a:xfrm>
            <a:custGeom>
              <a:avLst/>
              <a:gdLst>
                <a:gd name="connsiteX0" fmla="*/ 108000 w 964161"/>
                <a:gd name="connsiteY0" fmla="*/ 1 h 39601"/>
                <a:gd name="connsiteX1" fmla="*/ 108000 w 964161"/>
                <a:gd name="connsiteY1" fmla="*/ 39601 h 39601"/>
                <a:gd name="connsiteX2" fmla="*/ 0 w 964161"/>
                <a:gd name="connsiteY2" fmla="*/ 19801 h 39601"/>
                <a:gd name="connsiteX3" fmla="*/ 108001 w 964161"/>
                <a:gd name="connsiteY3" fmla="*/ 0 h 39601"/>
                <a:gd name="connsiteX4" fmla="*/ 964161 w 964161"/>
                <a:gd name="connsiteY4" fmla="*/ 0 h 39601"/>
                <a:gd name="connsiteX5" fmla="*/ 964161 w 964161"/>
                <a:gd name="connsiteY5" fmla="*/ 39270 h 39601"/>
                <a:gd name="connsiteX6" fmla="*/ 108001 w 964161"/>
                <a:gd name="connsiteY6" fmla="*/ 39270 h 3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4161" h="39601">
                  <a:moveTo>
                    <a:pt x="108000" y="1"/>
                  </a:moveTo>
                  <a:lnTo>
                    <a:pt x="108000" y="39601"/>
                  </a:lnTo>
                  <a:lnTo>
                    <a:pt x="0" y="19801"/>
                  </a:lnTo>
                  <a:close/>
                  <a:moveTo>
                    <a:pt x="108001" y="0"/>
                  </a:moveTo>
                  <a:lnTo>
                    <a:pt x="964161" y="0"/>
                  </a:lnTo>
                  <a:lnTo>
                    <a:pt x="964161" y="39270"/>
                  </a:lnTo>
                  <a:lnTo>
                    <a:pt x="108001" y="3927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701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FEA1FA55-8004-4B88-832E-D834D1322D1A}"/>
                </a:ext>
              </a:extLst>
            </p:cNvPr>
            <p:cNvGrpSpPr/>
            <p:nvPr/>
          </p:nvGrpSpPr>
          <p:grpSpPr>
            <a:xfrm>
              <a:off x="5511627" y="5656147"/>
              <a:ext cx="2616689" cy="268441"/>
              <a:chOff x="1688158" y="3440846"/>
              <a:chExt cx="1659706" cy="379529"/>
            </a:xfrm>
          </p:grpSpPr>
          <p:sp>
            <p:nvSpPr>
              <p:cNvPr id="93" name="Trapezoid 33">
                <a:extLst>
                  <a:ext uri="{FF2B5EF4-FFF2-40B4-BE49-F238E27FC236}">
                    <a16:creationId xmlns:a16="http://schemas.microsoft.com/office/drawing/2014/main" id="{6AF204F1-2734-4072-9D70-F1C376FBB500}"/>
                  </a:ext>
                </a:extLst>
              </p:cNvPr>
              <p:cNvSpPr/>
              <p:nvPr/>
            </p:nvSpPr>
            <p:spPr>
              <a:xfrm rot="5400000" flipH="1">
                <a:off x="2653493" y="3090551"/>
                <a:ext cx="308621" cy="1080120"/>
              </a:xfrm>
              <a:custGeom>
                <a:avLst/>
                <a:gdLst/>
                <a:ahLst/>
                <a:cxnLst/>
                <a:rect l="l" t="t" r="r" b="b"/>
                <a:pathLst>
                  <a:path w="308621" h="1080120">
                    <a:moveTo>
                      <a:pt x="308621" y="1080120"/>
                    </a:moveTo>
                    <a:lnTo>
                      <a:pt x="232649" y="0"/>
                    </a:lnTo>
                    <a:lnTo>
                      <a:pt x="75972" y="0"/>
                    </a:lnTo>
                    <a:lnTo>
                      <a:pt x="0" y="108012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4" name="Chord 93">
                <a:extLst>
                  <a:ext uri="{FF2B5EF4-FFF2-40B4-BE49-F238E27FC236}">
                    <a16:creationId xmlns:a16="http://schemas.microsoft.com/office/drawing/2014/main" id="{7502DB4C-5EE5-4ED5-B4B9-72CF071C1144}"/>
                  </a:ext>
                </a:extLst>
              </p:cNvPr>
              <p:cNvSpPr/>
              <p:nvPr/>
            </p:nvSpPr>
            <p:spPr>
              <a:xfrm>
                <a:off x="1688158" y="3454556"/>
                <a:ext cx="155575" cy="352111"/>
              </a:xfrm>
              <a:prstGeom prst="chord">
                <a:avLst>
                  <a:gd name="adj1" fmla="val 5391179"/>
                  <a:gd name="adj2" fmla="val 1620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5" name="Trapezoid 37">
                <a:extLst>
                  <a:ext uri="{FF2B5EF4-FFF2-40B4-BE49-F238E27FC236}">
                    <a16:creationId xmlns:a16="http://schemas.microsoft.com/office/drawing/2014/main" id="{7C4234D8-1EFF-4F46-BBC6-2B3F8BFECCBC}"/>
                  </a:ext>
                </a:extLst>
              </p:cNvPr>
              <p:cNvSpPr/>
              <p:nvPr/>
            </p:nvSpPr>
            <p:spPr>
              <a:xfrm rot="5400000" flipH="1">
                <a:off x="1825951" y="3378583"/>
                <a:ext cx="379529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79529" h="504056">
                    <a:moveTo>
                      <a:pt x="379529" y="504056"/>
                    </a:moveTo>
                    <a:lnTo>
                      <a:pt x="344075" y="0"/>
                    </a:lnTo>
                    <a:lnTo>
                      <a:pt x="35454" y="0"/>
                    </a:lnTo>
                    <a:lnTo>
                      <a:pt x="0" y="50405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90" name="Parallelogram 89">
              <a:extLst>
                <a:ext uri="{FF2B5EF4-FFF2-40B4-BE49-F238E27FC236}">
                  <a16:creationId xmlns:a16="http://schemas.microsoft.com/office/drawing/2014/main" id="{5866129C-55BE-4EF5-B759-AD5BD2EE65F2}"/>
                </a:ext>
              </a:extLst>
            </p:cNvPr>
            <p:cNvSpPr/>
            <p:nvPr/>
          </p:nvSpPr>
          <p:spPr>
            <a:xfrm rot="10680000" flipH="1">
              <a:off x="7253673" y="5854960"/>
              <a:ext cx="1195661" cy="533026"/>
            </a:xfrm>
            <a:prstGeom prst="parallelogram">
              <a:avLst>
                <a:gd name="adj" fmla="val 6226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1" name="Parallelogram 90">
              <a:extLst>
                <a:ext uri="{FF2B5EF4-FFF2-40B4-BE49-F238E27FC236}">
                  <a16:creationId xmlns:a16="http://schemas.microsoft.com/office/drawing/2014/main" id="{AB805A99-1A4A-4F7C-BE61-469DA4161A7A}"/>
                </a:ext>
              </a:extLst>
            </p:cNvPr>
            <p:cNvSpPr/>
            <p:nvPr/>
          </p:nvSpPr>
          <p:spPr>
            <a:xfrm rot="10920000">
              <a:off x="7253673" y="5223977"/>
              <a:ext cx="1195661" cy="533026"/>
            </a:xfrm>
            <a:prstGeom prst="parallelogram">
              <a:avLst>
                <a:gd name="adj" fmla="val 6226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2" name="Parallelogram 91">
              <a:extLst>
                <a:ext uri="{FF2B5EF4-FFF2-40B4-BE49-F238E27FC236}">
                  <a16:creationId xmlns:a16="http://schemas.microsoft.com/office/drawing/2014/main" id="{7E801C06-B92A-4721-9A35-F5CCA21B66B9}"/>
                </a:ext>
              </a:extLst>
            </p:cNvPr>
            <p:cNvSpPr/>
            <p:nvPr/>
          </p:nvSpPr>
          <p:spPr>
            <a:xfrm rot="10800000" flipH="1">
              <a:off x="7248499" y="5802213"/>
              <a:ext cx="1405109" cy="239345"/>
            </a:xfrm>
            <a:prstGeom prst="parallelogram">
              <a:avLst>
                <a:gd name="adj" fmla="val 2058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392180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5" grpId="0" animBg="1"/>
      <p:bldP spid="36" grpId="0" animBg="1"/>
      <p:bldP spid="37" grpId="0" animBg="1"/>
      <p:bldP spid="38" grpId="0" animBg="1"/>
      <p:bldP spid="39" grpId="0"/>
      <p:bldP spid="83" grpId="0"/>
      <p:bldP spid="84" grpId="0"/>
      <p:bldP spid="85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10968</TotalTime>
  <Words>454</Words>
  <Application>Microsoft Office PowerPoint</Application>
  <PresentationFormat>Widescreen</PresentationFormat>
  <Paragraphs>55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Cover and End Slide Master</vt:lpstr>
      <vt:lpstr>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Ilham Ramli</dc:creator>
  <cp:lastModifiedBy>Ilham Ramli</cp:lastModifiedBy>
  <cp:revision>30</cp:revision>
  <dcterms:created xsi:type="dcterms:W3CDTF">2021-01-10T12:22:29Z</dcterms:created>
  <dcterms:modified xsi:type="dcterms:W3CDTF">2021-01-18T03:10:46Z</dcterms:modified>
</cp:coreProperties>
</file>