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61" r:id="rId7"/>
    <p:sldId id="262" r:id="rId8"/>
    <p:sldId id="289" r:id="rId9"/>
    <p:sldId id="26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PENJADWALAN EKONOMIS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MENGGUNAKAN METODE 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HYBRID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PARTICLE SWARM OPTIMIZATION – GREY WOLF OPTIMIZER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/>
          <a:lstStyle/>
          <a:p>
            <a:r>
              <a:rPr lang="en-US" dirty="0"/>
              <a:t>AHMAD FAUZI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4" y="374494"/>
            <a:ext cx="5881033" cy="594144"/>
          </a:xfrm>
        </p:spPr>
        <p:txBody>
          <a:bodyPr/>
          <a:lstStyle/>
          <a:p>
            <a:r>
              <a:rPr lang="en-ZA" dirty="0"/>
              <a:t>SKEMA SISTEM TENAGA LISTRIK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A43C514-5134-4DCB-980A-7108C7DB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63" y="1085049"/>
            <a:ext cx="8305188" cy="56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93" y="304734"/>
            <a:ext cx="4082142" cy="585788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7" y="1481138"/>
            <a:ext cx="2368379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/>
              <a:t>PENJADWALAN EKONOMIS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338" y="2557463"/>
            <a:ext cx="2503801" cy="514350"/>
          </a:xfrm>
        </p:spPr>
        <p:txBody>
          <a:bodyPr/>
          <a:lstStyle/>
          <a:p>
            <a:r>
              <a:rPr lang="en-US" dirty="0"/>
              <a:t>ECONOMIC DISPATCH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8763" y="3633788"/>
            <a:ext cx="2503801" cy="514350"/>
          </a:xfrm>
        </p:spPr>
        <p:txBody>
          <a:bodyPr/>
          <a:lstStyle/>
          <a:p>
            <a:r>
              <a:rPr lang="en-US" dirty="0"/>
              <a:t>UNIT COMMITMENT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7897" y="4710114"/>
            <a:ext cx="3358867" cy="514350"/>
          </a:xfrm>
        </p:spPr>
        <p:txBody>
          <a:bodyPr/>
          <a:lstStyle/>
          <a:p>
            <a:r>
              <a:rPr lang="en-US" dirty="0"/>
              <a:t>METODE ECONOMIC DISPATCH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/>
          <a:lstStyle/>
          <a:p>
            <a:r>
              <a:rPr lang="en-US" dirty="0"/>
              <a:t>OPERASI EKONOMIS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6362" y="2433340"/>
            <a:ext cx="6892783" cy="76259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yang </a:t>
            </a:r>
            <a:r>
              <a:rPr lang="en-US" dirty="0" err="1"/>
              <a:t>berkomitmen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meminimalisasi</a:t>
            </a:r>
            <a:r>
              <a:rPr lang="en-US" dirty="0"/>
              <a:t> </a:t>
            </a:r>
            <a:r>
              <a:rPr lang="en-US" dirty="0" err="1"/>
              <a:t>rugi-rugi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dan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pada Economic Dispatch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</a:t>
            </a:r>
            <a:r>
              <a:rPr lang="en-US" dirty="0" err="1"/>
              <a:t>pembangkit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43241" y="3616984"/>
            <a:ext cx="5539095" cy="547958"/>
          </a:xfrm>
        </p:spPr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(schedule) on/off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461868"/>
            <a:ext cx="5539095" cy="1010842"/>
          </a:xfrm>
        </p:spPr>
        <p:txBody>
          <a:bodyPr/>
          <a:lstStyle/>
          <a:p>
            <a:r>
              <a:rPr lang="en-US" dirty="0"/>
              <a:t>Particle Swarm Optimization, Grey Wolf Optimizer, </a:t>
            </a:r>
            <a:r>
              <a:rPr lang="en-US" dirty="0" err="1"/>
              <a:t>Literasi</a:t>
            </a:r>
            <a:r>
              <a:rPr lang="en-US" dirty="0"/>
              <a:t> Lambda, Lagrange, Differential Evolution, Genetic Algorithm, Firefly Algorithm, BAT Algorithm, Cuckoo Search, Multi-verse Optimization </a:t>
            </a:r>
            <a:r>
              <a:rPr lang="en-US" dirty="0" err="1"/>
              <a:t>Dll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563123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Particle Swarm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4031030" cy="1057308"/>
          </a:xfrm>
        </p:spPr>
        <p:txBody>
          <a:bodyPr/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yang </a:t>
            </a:r>
            <a:r>
              <a:rPr lang="en-US" dirty="0" err="1"/>
              <a:t>terinspirasi</a:t>
            </a:r>
            <a:r>
              <a:rPr lang="en-US" dirty="0"/>
              <a:t> oleh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dan ikan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3004" y="2563123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Grey Wolf Optimizer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3070348"/>
            <a:ext cx="4031030" cy="105730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Merupakan algoritma yang terinspirasi oleh perilaku berburu serigala abu-abu di alam. Fase utama berburu serigala abu-abu adalah Pelacakan, mengejar, mendekati, dan mengacau mangsa sampai berhenti bergerak lalu menyerang mangsa.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0025" y="4348224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Hybrid PSO &amp; GWO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6778" y="4713349"/>
            <a:ext cx="4618441" cy="1057308"/>
          </a:xfrm>
        </p:spPr>
        <p:txBody>
          <a:bodyPr/>
          <a:lstStyle/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pada PSO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 pada GWO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/>
          <a:lstStyle/>
          <a:p>
            <a:r>
              <a:rPr lang="en-US" dirty="0"/>
              <a:t>REVIEW PENELITIAN TERKAIT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680" y="196883"/>
            <a:ext cx="5433204" cy="57754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/>
              <a:t>Hermanto</a:t>
            </a:r>
            <a:r>
              <a:rPr lang="en-US" dirty="0"/>
              <a:t>, Dedy. "IMPLEMENTASI METODA PARTICLE SWARM OPTIMIZATION PADAPEMBANGKIT PLTG PT. PUSRI." JURNAL SURYA ENERGY 1.2 (2017): 112-119.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9680" y="774430"/>
            <a:ext cx="5431971" cy="1347917"/>
          </a:xfrm>
        </p:spPr>
        <p:txBody>
          <a:bodyPr>
            <a:normAutofit fontScale="92500"/>
          </a:bodyPr>
          <a:lstStyle/>
          <a:p>
            <a:r>
              <a:rPr lang="en-ZA" dirty="0" err="1"/>
              <a:t>Metode</a:t>
            </a:r>
            <a:r>
              <a:rPr lang="en-ZA" dirty="0"/>
              <a:t> Particle Swarm Optimization (PSO) </a:t>
            </a:r>
            <a:r>
              <a:rPr lang="en-ZA" dirty="0" err="1"/>
              <a:t>dapat</a:t>
            </a:r>
            <a:r>
              <a:rPr lang="en-ZA" dirty="0"/>
              <a:t> </a:t>
            </a:r>
            <a:r>
              <a:rPr lang="en-ZA" dirty="0" err="1"/>
              <a:t>diimplementasikan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perhitungan</a:t>
            </a:r>
            <a:r>
              <a:rPr lang="en-ZA" dirty="0"/>
              <a:t> economic dispatch di PT PUSRI Palembang. </a:t>
            </a:r>
            <a:r>
              <a:rPr lang="en-ZA" dirty="0" err="1"/>
              <a:t>Penghematan</a:t>
            </a:r>
            <a:r>
              <a:rPr lang="en-ZA" dirty="0"/>
              <a:t> yang </a:t>
            </a:r>
            <a:r>
              <a:rPr lang="en-ZA" dirty="0" err="1"/>
              <a:t>dapat</a:t>
            </a:r>
            <a:r>
              <a:rPr lang="en-ZA" dirty="0"/>
              <a:t> </a:t>
            </a:r>
            <a:r>
              <a:rPr lang="en-ZA" dirty="0" err="1"/>
              <a:t>diperoleh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menggunakan</a:t>
            </a:r>
            <a:r>
              <a:rPr lang="en-ZA" dirty="0"/>
              <a:t> </a:t>
            </a:r>
            <a:r>
              <a:rPr lang="en-ZA" dirty="0" err="1"/>
              <a:t>metode</a:t>
            </a:r>
            <a:r>
              <a:rPr lang="en-ZA" dirty="0"/>
              <a:t> Particle Swarm Optimization (PSO) pada </a:t>
            </a:r>
            <a:r>
              <a:rPr lang="en-ZA" dirty="0" err="1"/>
              <a:t>pembebanan</a:t>
            </a:r>
            <a:r>
              <a:rPr lang="en-ZA" dirty="0"/>
              <a:t> </a:t>
            </a:r>
            <a:r>
              <a:rPr lang="en-ZA" dirty="0" err="1"/>
              <a:t>tenaga</a:t>
            </a:r>
            <a:r>
              <a:rPr lang="en-ZA" dirty="0"/>
              <a:t> </a:t>
            </a:r>
            <a:r>
              <a:rPr lang="en-ZA" dirty="0" err="1"/>
              <a:t>listrik</a:t>
            </a:r>
            <a:r>
              <a:rPr lang="en-ZA" dirty="0"/>
              <a:t> </a:t>
            </a:r>
            <a:r>
              <a:rPr lang="en-ZA" dirty="0" err="1"/>
              <a:t>sebesar</a:t>
            </a:r>
            <a:r>
              <a:rPr lang="en-ZA" dirty="0"/>
              <a:t> 30,19 MW </a:t>
            </a:r>
            <a:r>
              <a:rPr lang="en-ZA" dirty="0" err="1"/>
              <a:t>sampai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34,08 MW </a:t>
            </a:r>
            <a:r>
              <a:rPr lang="en-ZA" dirty="0" err="1"/>
              <a:t>adalah</a:t>
            </a:r>
            <a:r>
              <a:rPr lang="en-ZA" dirty="0"/>
              <a:t> Rp 3.423.370,73 </a:t>
            </a:r>
            <a:r>
              <a:rPr lang="en-ZA" dirty="0" err="1"/>
              <a:t>sampai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Rp 3.824.613,11 per-jam.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447" y="2518146"/>
            <a:ext cx="5433204" cy="9256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Maamri</a:t>
            </a:r>
            <a:r>
              <a:rPr lang="en-US" dirty="0"/>
              <a:t>, Mokhtar, Hamid </a:t>
            </a:r>
            <a:r>
              <a:rPr lang="en-US" dirty="0" err="1"/>
              <a:t>Bouzeboudja</a:t>
            </a:r>
            <a:r>
              <a:rPr lang="en-US" dirty="0"/>
              <a:t>, and Mohammed Nasser </a:t>
            </a:r>
            <a:r>
              <a:rPr lang="en-US" dirty="0" err="1"/>
              <a:t>Tandjaoui</a:t>
            </a:r>
            <a:r>
              <a:rPr lang="en-US" dirty="0"/>
              <a:t>. "The use of Grey Wolf Optimizer (GWO) for solving the economic dispatch problems based on renewable energy in Algeria a case study of “</a:t>
            </a:r>
            <a:r>
              <a:rPr lang="en-US" dirty="0" err="1"/>
              <a:t>Naama</a:t>
            </a:r>
            <a:r>
              <a:rPr lang="en-US" dirty="0"/>
              <a:t> Site”." </a:t>
            </a:r>
            <a:r>
              <a:rPr lang="en-US" dirty="0" err="1"/>
              <a:t>Przegląd</a:t>
            </a:r>
            <a:r>
              <a:rPr lang="en-US" dirty="0"/>
              <a:t> </a:t>
            </a:r>
            <a:r>
              <a:rPr lang="en-US" dirty="0" err="1"/>
              <a:t>Elektrotechniczny</a:t>
            </a:r>
            <a:r>
              <a:rPr lang="en-US" dirty="0"/>
              <a:t> 95 (2019): 32-39.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18447" y="5915942"/>
            <a:ext cx="5433204" cy="51792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Production Capability and Fuel Costs of Combined Micro Gas Turbine and Solar Systems and Wind Power Systems, Using GWO.</a:t>
            </a:r>
          </a:p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240B46-9B10-4655-BD4E-163CFBC76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80" y="3361888"/>
            <a:ext cx="4220960" cy="25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/>
              <a:t>TUJUAN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429000"/>
            <a:ext cx="5111750" cy="20269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a. </a:t>
            </a:r>
            <a:r>
              <a:rPr lang="en-ZA" dirty="0" err="1"/>
              <a:t>Meningkatkan</a:t>
            </a:r>
            <a:r>
              <a:rPr lang="en-ZA" dirty="0"/>
              <a:t> </a:t>
            </a:r>
            <a:r>
              <a:rPr lang="en-ZA" dirty="0" err="1"/>
              <a:t>kinerja</a:t>
            </a:r>
            <a:r>
              <a:rPr lang="en-ZA" dirty="0"/>
              <a:t> PSO dan </a:t>
            </a:r>
            <a:r>
              <a:rPr lang="en-ZA" dirty="0" err="1"/>
              <a:t>menjadikannya</a:t>
            </a:r>
            <a:r>
              <a:rPr lang="en-ZA" dirty="0"/>
              <a:t> </a:t>
            </a:r>
            <a:r>
              <a:rPr lang="en-ZA" dirty="0" err="1"/>
              <a:t>algoritma</a:t>
            </a:r>
            <a:r>
              <a:rPr lang="en-ZA" dirty="0"/>
              <a:t> </a:t>
            </a:r>
            <a:r>
              <a:rPr lang="en-ZA" dirty="0" err="1"/>
              <a:t>optimasi</a:t>
            </a:r>
            <a:r>
              <a:rPr lang="en-ZA" dirty="0"/>
              <a:t> yang </a:t>
            </a:r>
            <a:r>
              <a:rPr lang="en-ZA" dirty="0" err="1"/>
              <a:t>lebih</a:t>
            </a:r>
            <a:r>
              <a:rPr lang="en-ZA" dirty="0"/>
              <a:t> </a:t>
            </a:r>
            <a:r>
              <a:rPr lang="en-ZA" dirty="0" err="1"/>
              <a:t>kompetitif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solusi</a:t>
            </a:r>
            <a:r>
              <a:rPr lang="en-ZA" dirty="0"/>
              <a:t> pada </a:t>
            </a:r>
            <a:r>
              <a:rPr lang="en-ZA" dirty="0" err="1"/>
              <a:t>permasalahan</a:t>
            </a:r>
            <a:r>
              <a:rPr lang="en-ZA" dirty="0"/>
              <a:t> Economic Dispatch</a:t>
            </a:r>
          </a:p>
          <a:p>
            <a:r>
              <a:rPr lang="en-ZA" dirty="0"/>
              <a:t>b. </a:t>
            </a:r>
            <a:r>
              <a:rPr lang="en-ZA" dirty="0" err="1"/>
              <a:t>Mengembangkan</a:t>
            </a:r>
            <a:r>
              <a:rPr lang="en-ZA" dirty="0"/>
              <a:t> </a:t>
            </a:r>
            <a:r>
              <a:rPr lang="en-ZA" dirty="0" err="1"/>
              <a:t>algoritma</a:t>
            </a:r>
            <a:r>
              <a:rPr lang="en-ZA" dirty="0"/>
              <a:t> hybrid PSO dan GWO </a:t>
            </a:r>
            <a:r>
              <a:rPr lang="en-ZA" dirty="0" err="1"/>
              <a:t>untuk</a:t>
            </a:r>
            <a:r>
              <a:rPr lang="en-ZA" dirty="0"/>
              <a:t> Economic Dispatch</a:t>
            </a:r>
          </a:p>
          <a:p>
            <a:r>
              <a:rPr lang="en-ZA" dirty="0"/>
              <a:t>c. </a:t>
            </a:r>
            <a:r>
              <a:rPr lang="en-ZA" dirty="0" err="1"/>
              <a:t>Mengevaluasi</a:t>
            </a:r>
            <a:r>
              <a:rPr lang="en-ZA" dirty="0"/>
              <a:t> </a:t>
            </a:r>
            <a:r>
              <a:rPr lang="en-ZA" dirty="0" err="1"/>
              <a:t>efektifitas</a:t>
            </a:r>
            <a:r>
              <a:rPr lang="en-ZA" dirty="0"/>
              <a:t> </a:t>
            </a:r>
            <a:r>
              <a:rPr lang="en-ZA" dirty="0" err="1"/>
              <a:t>algoritma</a:t>
            </a:r>
            <a:r>
              <a:rPr lang="en-ZA" dirty="0"/>
              <a:t> hybrid PSO dan GWO </a:t>
            </a:r>
            <a:r>
              <a:rPr lang="en-ZA" dirty="0" err="1"/>
              <a:t>untuk</a:t>
            </a:r>
            <a:r>
              <a:rPr lang="en-ZA" dirty="0"/>
              <a:t> Economic Dispatch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light pitch_tm56180624_Win32_LW_SL_v3" id="{5A4404DB-4ECC-4373-8C35-B428B8CCB737}" vid="{DB02F28E-0C23-47F0-A348-62748A79E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149</TotalTime>
  <Words>392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Tenorite</vt:lpstr>
      <vt:lpstr>Monoline</vt:lpstr>
      <vt:lpstr>PENJADWALAN EKONOMIS MENGGUNAKAN METODE HYBRID PARTICLE SWARM OPTIMIZATION – GREY WOLF OPTIMIZER</vt:lpstr>
      <vt:lpstr>SKEMA SISTEM TENAGA LISTRIK</vt:lpstr>
      <vt:lpstr>PROBLEM</vt:lpstr>
      <vt:lpstr>SOLUTION</vt:lpstr>
      <vt:lpstr>REVIEW PENELITIAN TERKAIT</vt:lpstr>
      <vt:lpstr>TUJUAN PENELITIAN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PENJADWALAN EKONOMIS MENGGUNAKAN METODE HYBRID PARTICLE SWARM OPTIMIZATION – GREY WOLF OPTIMIZER</dc:title>
  <dc:creator>Ahmad Fauzi</dc:creator>
  <cp:lastModifiedBy>Ahmad Fauzi</cp:lastModifiedBy>
  <cp:revision>13</cp:revision>
  <dcterms:created xsi:type="dcterms:W3CDTF">2022-03-20T11:40:40Z</dcterms:created>
  <dcterms:modified xsi:type="dcterms:W3CDTF">2022-03-20T14:09:46Z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